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2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F"/>
    <a:srgbClr val="FFFFEE"/>
    <a:srgbClr val="FFF9E6"/>
    <a:srgbClr val="F8E9DE"/>
    <a:srgbClr val="F8DBC6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3"/>
    <p:restoredTop sz="92366"/>
  </p:normalViewPr>
  <p:slideViewPr>
    <p:cSldViewPr snapToGrid="0" snapToObjects="1">
      <p:cViewPr varScale="1">
        <p:scale>
          <a:sx n="169" d="100"/>
          <a:sy n="169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33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16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482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39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82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1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6089800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5999800" y="34072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5877549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6179800" y="3012844"/>
            <a:ext cx="1258339" cy="484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86" idx="2"/>
          </p:cNvCxnSpPr>
          <p:nvPr/>
        </p:nvCxnSpPr>
        <p:spPr>
          <a:xfrm>
            <a:off x="3541959" y="2009921"/>
            <a:ext cx="119267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5999799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53312" y="3429000"/>
            <a:ext cx="1281321" cy="587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109" idx="1"/>
            <a:endCxn id="90" idx="6"/>
          </p:cNvCxnSpPr>
          <p:nvPr/>
        </p:nvCxnSpPr>
        <p:spPr>
          <a:xfrm flipH="1">
            <a:off x="6179799" y="2009921"/>
            <a:ext cx="120230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3249891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>
            <a:off x="7382103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77C84-1A4B-994C-8201-F03695B50969}"/>
              </a:ext>
            </a:extLst>
          </p:cNvPr>
          <p:cNvGrpSpPr/>
          <p:nvPr/>
        </p:nvGrpSpPr>
        <p:grpSpPr>
          <a:xfrm>
            <a:off x="1752269" y="1594714"/>
            <a:ext cx="1340945" cy="923330"/>
            <a:chOff x="1752269" y="1594714"/>
            <a:chExt cx="134094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7021D-21E2-5448-A010-11AF1DCB7E23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3B0BC-0B9A-6B42-9814-6FFC9DF83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4138CF-29F8-2240-A8DC-6FD75C0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B7EE3-A573-4944-B44A-1030993B385B}"/>
              </a:ext>
            </a:extLst>
          </p:cNvPr>
          <p:cNvGrpSpPr/>
          <p:nvPr/>
        </p:nvGrpSpPr>
        <p:grpSpPr>
          <a:xfrm>
            <a:off x="7831201" y="1594714"/>
            <a:ext cx="1340945" cy="923330"/>
            <a:chOff x="1752269" y="1594714"/>
            <a:chExt cx="1340945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FDE48-2CB4-7948-9F1B-435059F7B994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29C26A-E59B-D34E-8538-084412F25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2D11FC-9633-0C45-A8FC-1C84BC2A6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546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2BC8E-07EF-614C-A49C-5C7A61D24EED}"/>
              </a:ext>
            </a:extLst>
          </p:cNvPr>
          <p:cNvSpPr/>
          <p:nvPr/>
        </p:nvSpPr>
        <p:spPr>
          <a:xfrm>
            <a:off x="1573647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18109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0404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31490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053952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053954" y="2312436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60000">
            <a:off x="2726325" y="2382330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99643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1938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05395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209550" y="1838869"/>
            <a:ext cx="3984326" cy="362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7716959" y="1838559"/>
            <a:ext cx="2490390" cy="384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7716960" y="2352862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026997" y="3255236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040473" y="3267800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053954" y="3745905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209550" y="3081439"/>
            <a:ext cx="3984326" cy="22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7716835" y="3081439"/>
            <a:ext cx="2477041" cy="317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205272" y="3455630"/>
            <a:ext cx="3988602" cy="8292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6209551" y="2351556"/>
            <a:ext cx="3984323" cy="4561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049671" y="3869825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180000">
            <a:off x="8638162" y="1829354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430077" y="2447359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420000">
            <a:off x="2727644" y="1869133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300000">
            <a:off x="7927919" y="3045065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accept(6,(slot_1,B))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B38231-C87E-C343-B95E-44A2AA7EF8CE}"/>
              </a:ext>
            </a:extLst>
          </p:cNvPr>
          <p:cNvCxnSpPr>
            <a:cxnSpLocks/>
          </p:cNvCxnSpPr>
          <p:nvPr/>
        </p:nvCxnSpPr>
        <p:spPr>
          <a:xfrm>
            <a:off x="7716835" y="3568218"/>
            <a:ext cx="2490514" cy="4410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CA51C0-4468-4A44-862E-BDF238CA80AC}"/>
              </a:ext>
            </a:extLst>
          </p:cNvPr>
          <p:cNvSpPr txBox="1"/>
          <p:nvPr/>
        </p:nvSpPr>
        <p:spPr>
          <a:xfrm rot="720000">
            <a:off x="7668691" y="3853666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accepted(6,(slot_1,B))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420000">
            <a:off x="2709524" y="3245038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709524" y="3997435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promise(7)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946151-138A-D343-82BA-A2958480834B}"/>
              </a:ext>
            </a:extLst>
          </p:cNvPr>
          <p:cNvCxnSpPr>
            <a:cxnSpLocks/>
          </p:cNvCxnSpPr>
          <p:nvPr/>
        </p:nvCxnSpPr>
        <p:spPr>
          <a:xfrm>
            <a:off x="2026997" y="4660842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7DA35C-D538-2A4B-AC95-C56B1FB4C6B8}"/>
              </a:ext>
            </a:extLst>
          </p:cNvPr>
          <p:cNvCxnSpPr>
            <a:cxnSpLocks/>
          </p:cNvCxnSpPr>
          <p:nvPr/>
        </p:nvCxnSpPr>
        <p:spPr>
          <a:xfrm>
            <a:off x="2040473" y="4673406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BBEE0-B426-6143-A7C3-5F083B36FD2B}"/>
              </a:ext>
            </a:extLst>
          </p:cNvPr>
          <p:cNvCxnSpPr>
            <a:cxnSpLocks/>
          </p:cNvCxnSpPr>
          <p:nvPr/>
        </p:nvCxnSpPr>
        <p:spPr>
          <a:xfrm flipH="1">
            <a:off x="2053954" y="5151511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307E76-4EA8-A544-9E39-FEDFE5938E0C}"/>
              </a:ext>
            </a:extLst>
          </p:cNvPr>
          <p:cNvCxnSpPr>
            <a:cxnSpLocks/>
          </p:cNvCxnSpPr>
          <p:nvPr/>
        </p:nvCxnSpPr>
        <p:spPr>
          <a:xfrm flipH="1">
            <a:off x="2049671" y="5275431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8E0D161-9B24-A348-9DA7-31CD73D03E44}"/>
              </a:ext>
            </a:extLst>
          </p:cNvPr>
          <p:cNvSpPr txBox="1"/>
          <p:nvPr/>
        </p:nvSpPr>
        <p:spPr>
          <a:xfrm rot="420000">
            <a:off x="2244654" y="4650644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accept(7,(slot_2,A))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682A2-8E97-C249-9F40-0F0398E426D9}"/>
              </a:ext>
            </a:extLst>
          </p:cNvPr>
          <p:cNvSpPr txBox="1"/>
          <p:nvPr/>
        </p:nvSpPr>
        <p:spPr>
          <a:xfrm rot="21060000">
            <a:off x="2234807" y="5395484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accepted(7,(slot_2,A))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0F3B-3BF5-D94D-81D8-8C81D5E8A3D7}"/>
              </a:ext>
            </a:extLst>
          </p:cNvPr>
          <p:cNvSpPr txBox="1"/>
          <p:nvPr/>
        </p:nvSpPr>
        <p:spPr>
          <a:xfrm>
            <a:off x="10000945" y="1388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8D388-2859-B342-B5BB-85AF6247D0FD}"/>
              </a:ext>
            </a:extLst>
          </p:cNvPr>
          <p:cNvSpPr txBox="1"/>
          <p:nvPr/>
        </p:nvSpPr>
        <p:spPr>
          <a:xfrm>
            <a:off x="1849556" y="13795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2A9927-C4FE-CC40-87D9-953AA6BB708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61023" y="1455736"/>
            <a:ext cx="858050" cy="415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ADE6A9-42C8-A145-B879-47BE3C7ACD6A}"/>
              </a:ext>
            </a:extLst>
          </p:cNvPr>
          <p:cNvSpPr txBox="1"/>
          <p:nvPr/>
        </p:nvSpPr>
        <p:spPr>
          <a:xfrm>
            <a:off x="868955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821FE5-6746-DD45-9C58-7E535D5F908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193874" y="1455736"/>
            <a:ext cx="837104" cy="3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C619CC-A020-254E-80C6-005EE42E243E}"/>
              </a:ext>
            </a:extLst>
          </p:cNvPr>
          <p:cNvSpPr txBox="1"/>
          <p:nvPr/>
        </p:nvSpPr>
        <p:spPr>
          <a:xfrm>
            <a:off x="11030978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21207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D8C9B-FD6D-734E-96B8-4836A0E833E8}"/>
              </a:ext>
            </a:extLst>
          </p:cNvPr>
          <p:cNvSpPr txBox="1"/>
          <p:nvPr/>
        </p:nvSpPr>
        <p:spPr>
          <a:xfrm>
            <a:off x="1496291" y="1420721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{ {}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{👖,🔦}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625D-A17F-F642-9E58-8E9D9650EE26}"/>
              </a:ext>
            </a:extLst>
          </p:cNvPr>
          <p:cNvSpPr txBox="1"/>
          <p:nvPr/>
        </p:nvSpPr>
        <p:spPr>
          <a:xfrm>
            <a:off x="6015389" y="1534076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{👖} ≤ {🔦,📓}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C34CC3-8798-B546-AA63-F39C6F36C5CE}"/>
              </a:ext>
            </a:extLst>
          </p:cNvPr>
          <p:cNvSpPr txBox="1"/>
          <p:nvPr/>
        </p:nvSpPr>
        <p:spPr>
          <a:xfrm>
            <a:off x="5524185" y="21159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{📓,👖} ≤ {🔦,📓,👖}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70881-181A-5C42-9129-E6D4E1857302}"/>
              </a:ext>
            </a:extLst>
          </p:cNvPr>
          <p:cNvGrpSpPr/>
          <p:nvPr/>
        </p:nvGrpSpPr>
        <p:grpSpPr>
          <a:xfrm>
            <a:off x="5539298" y="3360199"/>
            <a:ext cx="2101857" cy="462489"/>
            <a:chOff x="5539298" y="3360199"/>
            <a:chExt cx="2101857" cy="4624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3DB7B-6018-8E44-9180-8329DFD5FAA6}"/>
                </a:ext>
              </a:extLst>
            </p:cNvPr>
            <p:cNvSpPr txBox="1"/>
            <p:nvPr/>
          </p:nvSpPr>
          <p:spPr>
            <a:xfrm>
              <a:off x="5539298" y="3360199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{👖} ≤ {🔦}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907FB-A5E5-BA43-A36D-156FC940A93D}"/>
                </a:ext>
              </a:extLst>
            </p:cNvPr>
            <p:cNvSpPr txBox="1"/>
            <p:nvPr/>
          </p:nvSpPr>
          <p:spPr>
            <a:xfrm>
              <a:off x="6445452" y="336102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6F38-0BD9-4D4E-9CC4-C918FB4BAE54}"/>
              </a:ext>
            </a:extLst>
          </p:cNvPr>
          <p:cNvGrpSpPr/>
          <p:nvPr/>
        </p:nvGrpSpPr>
        <p:grpSpPr>
          <a:xfrm>
            <a:off x="8010445" y="3362877"/>
            <a:ext cx="2101857" cy="462489"/>
            <a:chOff x="8010445" y="3362877"/>
            <a:chExt cx="2101857" cy="46248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F9D4D4-3851-204E-BF78-AE364391E5EA}"/>
                </a:ext>
              </a:extLst>
            </p:cNvPr>
            <p:cNvSpPr txBox="1"/>
            <p:nvPr/>
          </p:nvSpPr>
          <p:spPr>
            <a:xfrm>
              <a:off x="8010445" y="3362877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{🔦} ≤ {👖}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9E5213-7FB3-964A-9730-E5FA8AA868FC}"/>
                </a:ext>
              </a:extLst>
            </p:cNvPr>
            <p:cNvSpPr txBox="1"/>
            <p:nvPr/>
          </p:nvSpPr>
          <p:spPr>
            <a:xfrm>
              <a:off x="8924156" y="336370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09334-5DD4-E149-A762-8CC712742AF7}"/>
              </a:ext>
            </a:extLst>
          </p:cNvPr>
          <p:cNvGrpSpPr/>
          <p:nvPr/>
        </p:nvGrpSpPr>
        <p:grpSpPr>
          <a:xfrm>
            <a:off x="5524185" y="4058123"/>
            <a:ext cx="2595582" cy="470047"/>
            <a:chOff x="5524185" y="4058123"/>
            <a:chExt cx="2595582" cy="4700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C6D23B-6EAF-1A4F-BDAF-D05296F1E489}"/>
                </a:ext>
              </a:extLst>
            </p:cNvPr>
            <p:cNvSpPr txBox="1"/>
            <p:nvPr/>
          </p:nvSpPr>
          <p:spPr>
            <a:xfrm>
              <a:off x="5524185" y="4058123"/>
              <a:ext cx="2595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{📓} ≤ {🔦,👖}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FCF6A5-ED30-A644-BC26-81EBA1C8ED91}"/>
                </a:ext>
              </a:extLst>
            </p:cNvPr>
            <p:cNvSpPr txBox="1"/>
            <p:nvPr/>
          </p:nvSpPr>
          <p:spPr>
            <a:xfrm>
              <a:off x="6445452" y="406650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69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077-77E7-4E44-BB15-F69712AA008D}"/>
              </a:ext>
            </a:extLst>
          </p:cNvPr>
          <p:cNvSpPr txBox="1"/>
          <p:nvPr/>
        </p:nvSpPr>
        <p:spPr>
          <a:xfrm>
            <a:off x="928552" y="8086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705-1C11-5647-AF15-4E5A406E21BB}"/>
              </a:ext>
            </a:extLst>
          </p:cNvPr>
          <p:cNvSpPr txBox="1"/>
          <p:nvPr/>
        </p:nvSpPr>
        <p:spPr>
          <a:xfrm>
            <a:off x="2115967" y="8086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5A516-D2C5-B44C-8924-2B017E1B183C}"/>
              </a:ext>
            </a:extLst>
          </p:cNvPr>
          <p:cNvSpPr txBox="1"/>
          <p:nvPr/>
        </p:nvSpPr>
        <p:spPr>
          <a:xfrm>
            <a:off x="1448270" y="17447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B420-2FA0-5F43-A505-2C26E2BFC153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1299808" y="1177934"/>
            <a:ext cx="589449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B3157-68BF-4545-9098-1F6C213EB1D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889257" y="1177934"/>
            <a:ext cx="667697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13987-81EA-F64A-8CE9-259237283430}"/>
              </a:ext>
            </a:extLst>
          </p:cNvPr>
          <p:cNvSpPr txBox="1"/>
          <p:nvPr/>
        </p:nvSpPr>
        <p:spPr>
          <a:xfrm>
            <a:off x="6693817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206B7-F5AF-7546-BD27-B5A857CD98DB}"/>
              </a:ext>
            </a:extLst>
          </p:cNvPr>
          <p:cNvGrpSpPr/>
          <p:nvPr/>
        </p:nvGrpSpPr>
        <p:grpSpPr>
          <a:xfrm>
            <a:off x="6898428" y="1178245"/>
            <a:ext cx="1282674" cy="1920136"/>
            <a:chOff x="6898428" y="1178244"/>
            <a:chExt cx="1282674" cy="359398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BF6B37-7F73-A244-971E-5F5301B8D5BC}"/>
                </a:ext>
              </a:extLst>
            </p:cNvPr>
            <p:cNvCxnSpPr/>
            <p:nvPr/>
          </p:nvCxnSpPr>
          <p:spPr>
            <a:xfrm>
              <a:off x="6898428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FBA30-C690-2F4E-94E4-C6CFA71888BA}"/>
                </a:ext>
              </a:extLst>
            </p:cNvPr>
            <p:cNvCxnSpPr/>
            <p:nvPr/>
          </p:nvCxnSpPr>
          <p:spPr>
            <a:xfrm>
              <a:off x="8181102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6148DD-5C98-A341-AC1E-EF04CEB2D765}"/>
              </a:ext>
            </a:extLst>
          </p:cNvPr>
          <p:cNvSpPr txBox="1"/>
          <p:nvPr/>
        </p:nvSpPr>
        <p:spPr>
          <a:xfrm>
            <a:off x="7968851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1DC9C8-7135-C742-8FFB-C91261196D8E}"/>
              </a:ext>
            </a:extLst>
          </p:cNvPr>
          <p:cNvCxnSpPr>
            <a:cxnSpLocks/>
            <a:stCxn id="37" idx="3"/>
            <a:endCxn id="32" idx="2"/>
          </p:cNvCxnSpPr>
          <p:nvPr/>
        </p:nvCxnSpPr>
        <p:spPr>
          <a:xfrm>
            <a:off x="6227516" y="1784192"/>
            <a:ext cx="598419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1259EC2-75A4-324A-8812-483F3AB92498}"/>
              </a:ext>
            </a:extLst>
          </p:cNvPr>
          <p:cNvSpPr>
            <a:spLocks noChangeAspect="1"/>
          </p:cNvSpPr>
          <p:nvPr/>
        </p:nvSpPr>
        <p:spPr>
          <a:xfrm>
            <a:off x="6825935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D7C7-74A9-1F45-87D9-91D6683DDB3E}"/>
              </a:ext>
            </a:extLst>
          </p:cNvPr>
          <p:cNvSpPr>
            <a:spLocks noChangeAspect="1"/>
          </p:cNvSpPr>
          <p:nvPr/>
        </p:nvSpPr>
        <p:spPr>
          <a:xfrm>
            <a:off x="8091101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577FA-05C3-3941-B6B7-00B68864D735}"/>
              </a:ext>
            </a:extLst>
          </p:cNvPr>
          <p:cNvCxnSpPr>
            <a:cxnSpLocks/>
            <a:stCxn id="38" idx="1"/>
            <a:endCxn id="33" idx="6"/>
          </p:cNvCxnSpPr>
          <p:nvPr/>
        </p:nvCxnSpPr>
        <p:spPr>
          <a:xfrm flipH="1">
            <a:off x="8271101" y="1784192"/>
            <a:ext cx="651870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500BA9-3D5C-114D-B7C9-71539B36F91E}"/>
              </a:ext>
            </a:extLst>
          </p:cNvPr>
          <p:cNvSpPr txBox="1"/>
          <p:nvPr/>
        </p:nvSpPr>
        <p:spPr>
          <a:xfrm>
            <a:off x="5613245" y="16303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100BD-499B-2440-A209-8A85AE1C6B58}"/>
              </a:ext>
            </a:extLst>
          </p:cNvPr>
          <p:cNvSpPr txBox="1"/>
          <p:nvPr/>
        </p:nvSpPr>
        <p:spPr>
          <a:xfrm>
            <a:off x="8922971" y="163030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92498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74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74AB47-FCE3-CE4B-830F-158987F15489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70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CD3-9338-414E-88BA-EF3B06261FF7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11FAE2-BDFB-5645-A1B6-0A9D82A2E8C7}"/>
              </a:ext>
            </a:extLst>
          </p:cNvPr>
          <p:cNvSpPr/>
          <p:nvPr/>
        </p:nvSpPr>
        <p:spPr>
          <a:xfrm>
            <a:off x="5761763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249D91-5F4F-A14D-BF94-CC8DABB00DD5}"/>
              </a:ext>
            </a:extLst>
          </p:cNvPr>
          <p:cNvCxnSpPr>
            <a:cxnSpLocks/>
            <a:stCxn id="24" idx="3"/>
            <a:endCxn id="36" idx="4"/>
          </p:cNvCxnSpPr>
          <p:nvPr/>
        </p:nvCxnSpPr>
        <p:spPr>
          <a:xfrm>
            <a:off x="2612923" y="3321938"/>
            <a:ext cx="3710861" cy="46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1D79E-94B4-414E-AF41-A1E35DA1B4F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612043" y="4760224"/>
            <a:ext cx="4730976" cy="39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54D6CB-D6FB-1A4E-BB1B-54F8BA0256B9}"/>
              </a:ext>
            </a:extLst>
          </p:cNvPr>
          <p:cNvSpPr txBox="1"/>
          <p:nvPr/>
        </p:nvSpPr>
        <p:spPr>
          <a:xfrm>
            <a:off x="1789486" y="4437058"/>
            <a:ext cx="8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600" baseline="30000" dirty="0"/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C87D76-3803-1745-BCAF-17F6D32D2522}"/>
              </a:ext>
            </a:extLst>
          </p:cNvPr>
          <p:cNvCxnSpPr>
            <a:cxnSpLocks/>
            <a:stCxn id="61" idx="1"/>
            <a:endCxn id="71" idx="3"/>
          </p:cNvCxnSpPr>
          <p:nvPr/>
        </p:nvCxnSpPr>
        <p:spPr>
          <a:xfrm flipH="1">
            <a:off x="2600500" y="5254365"/>
            <a:ext cx="2206626" cy="54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9C0993-3D47-0046-A372-11CB557EB7D2}"/>
              </a:ext>
            </a:extLst>
          </p:cNvPr>
          <p:cNvSpPr txBox="1"/>
          <p:nvPr/>
        </p:nvSpPr>
        <p:spPr>
          <a:xfrm>
            <a:off x="7343019" y="4996459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F720-2FDA-F449-88DD-288100CF2BF3}"/>
              </a:ext>
            </a:extLst>
          </p:cNvPr>
          <p:cNvSpPr txBox="1"/>
          <p:nvPr/>
        </p:nvSpPr>
        <p:spPr>
          <a:xfrm>
            <a:off x="4807126" y="5100476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1B44ED-8EA2-164A-BE39-D0937CE1AA30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2612043" y="4760224"/>
            <a:ext cx="2195083" cy="49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718A1-4339-C449-BAEE-DC47370DFFC7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>
            <a:off x="2600500" y="5150348"/>
            <a:ext cx="4742519" cy="649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7078A3-6920-6C47-97C2-5616A35E49DD}"/>
              </a:ext>
            </a:extLst>
          </p:cNvPr>
          <p:cNvSpPr txBox="1"/>
          <p:nvPr/>
        </p:nvSpPr>
        <p:spPr>
          <a:xfrm>
            <a:off x="1027521" y="5645636"/>
            <a:ext cx="15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AB12A-4F2F-4745-BD95-8E9D54FAA541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7922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24280</TotalTime>
  <Words>6782</Words>
  <Application>Microsoft Macintosh PowerPoint</Application>
  <PresentationFormat>Widescreen</PresentationFormat>
  <Paragraphs>2537</Paragraphs>
  <Slides>140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299</cp:revision>
  <dcterms:created xsi:type="dcterms:W3CDTF">2020-04-15T11:07:56Z</dcterms:created>
  <dcterms:modified xsi:type="dcterms:W3CDTF">2020-06-01T18:28:40Z</dcterms:modified>
</cp:coreProperties>
</file>