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1"/>
    <p:restoredTop sz="94578"/>
  </p:normalViewPr>
  <p:slideViewPr>
    <p:cSldViewPr snapToGrid="0" snapToObjects="1">
      <p:cViewPr varScale="1">
        <p:scale>
          <a:sx n="158" d="100"/>
          <a:sy n="158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07D4-FA5B-884D-9B63-DB99992C0B3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9B26-8BDD-3042-8E6B-96B98593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7259495" y="3241844"/>
            <a:ext cx="1976504" cy="425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6" name="Rectangle 45"/>
          <p:cNvSpPr/>
          <p:nvPr/>
        </p:nvSpPr>
        <p:spPr>
          <a:xfrm>
            <a:off x="5139840" y="3241844"/>
            <a:ext cx="2048078" cy="425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5" name="Rectangle 34"/>
          <p:cNvSpPr/>
          <p:nvPr/>
        </p:nvSpPr>
        <p:spPr>
          <a:xfrm>
            <a:off x="3055976" y="3241844"/>
            <a:ext cx="1983366" cy="425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4783700" y="2194179"/>
            <a:ext cx="45845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&lt;&lt;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062839" y="3179526"/>
            <a:ext cx="19765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0001 0110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211416" y="3187561"/>
            <a:ext cx="19765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0001 0111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259495" y="3179526"/>
            <a:ext cx="19765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0001 1000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5873279" y="2194179"/>
            <a:ext cx="5834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23,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6790" y="2194179"/>
            <a:ext cx="46807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24</a:t>
            </a:r>
            <a:endParaRPr lang="en-US" sz="3600" dirty="0"/>
          </a:p>
        </p:txBody>
      </p:sp>
      <p:cxnSp>
        <p:nvCxnSpPr>
          <p:cNvPr id="27" name="Curved Connector 26"/>
          <p:cNvCxnSpPr>
            <a:stCxn id="109" idx="2"/>
            <a:endCxn id="35" idx="0"/>
          </p:cNvCxnSpPr>
          <p:nvPr/>
        </p:nvCxnSpPr>
        <p:spPr>
          <a:xfrm rot="5400000">
            <a:off x="4539798" y="2256038"/>
            <a:ext cx="493667" cy="1477944"/>
          </a:xfrm>
          <a:prstGeom prst="curvedConnector3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" idx="2"/>
            <a:endCxn id="46" idx="0"/>
          </p:cNvCxnSpPr>
          <p:nvPr/>
        </p:nvCxnSpPr>
        <p:spPr>
          <a:xfrm rot="5400000">
            <a:off x="5917620" y="2994437"/>
            <a:ext cx="493667" cy="1147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5" idx="2"/>
            <a:endCxn id="47" idx="0"/>
          </p:cNvCxnSpPr>
          <p:nvPr/>
        </p:nvCxnSpPr>
        <p:spPr>
          <a:xfrm rot="16200000" flipH="1">
            <a:off x="7287455" y="2281551"/>
            <a:ext cx="493667" cy="1426918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233856" y="2194179"/>
            <a:ext cx="5834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smtClean="0"/>
              <a:t>22</a:t>
            </a:r>
            <a:r>
              <a:rPr lang="en-US" sz="3600" dirty="0" smtClean="0"/>
              <a:t>,</a:t>
            </a:r>
            <a:endParaRPr lang="en-US" sz="3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064220" y="2194179"/>
            <a:ext cx="45845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smtClean="0"/>
              <a:t>&gt;&gt;</a:t>
            </a:r>
            <a:endParaRPr lang="en-US" sz="3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361068" y="493614"/>
            <a:ext cx="7469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 smtClean="0"/>
              <a:t>Erlang</a:t>
            </a:r>
            <a:r>
              <a:rPr lang="en-US" sz="4400" b="1" u="sng" dirty="0" smtClean="0"/>
              <a:t> Binary Pattern Matching</a:t>
            </a:r>
            <a:endParaRPr 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17241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7483396" y="3240217"/>
            <a:ext cx="1763083" cy="425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6" name="Rectangle 45"/>
          <p:cNvSpPr/>
          <p:nvPr/>
        </p:nvSpPr>
        <p:spPr>
          <a:xfrm>
            <a:off x="6479349" y="3240217"/>
            <a:ext cx="1004047" cy="425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5" name="Rectangle 44"/>
          <p:cNvSpPr/>
          <p:nvPr/>
        </p:nvSpPr>
        <p:spPr>
          <a:xfrm>
            <a:off x="5172520" y="3240217"/>
            <a:ext cx="1306830" cy="425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6" name="Rectangle 35"/>
          <p:cNvSpPr/>
          <p:nvPr/>
        </p:nvSpPr>
        <p:spPr>
          <a:xfrm>
            <a:off x="4062316" y="3240217"/>
            <a:ext cx="983889" cy="425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5" name="Rectangle 34"/>
          <p:cNvSpPr/>
          <p:nvPr/>
        </p:nvSpPr>
        <p:spPr>
          <a:xfrm>
            <a:off x="3055976" y="3240217"/>
            <a:ext cx="934764" cy="425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4783700" y="2194179"/>
            <a:ext cx="104195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&lt;&lt;22,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062839" y="3179526"/>
            <a:ext cx="19765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0001 0110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211416" y="3187561"/>
            <a:ext cx="19765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0001 0111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259495" y="3179526"/>
            <a:ext cx="19765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0001 1000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544061" y="4109822"/>
            <a:ext cx="71974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C:4,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477689" y="4109822"/>
            <a:ext cx="69890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E:5,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0919" y="4109822"/>
            <a:ext cx="7566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D:4,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08525" y="4109822"/>
            <a:ext cx="68448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F:4,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7323615" y="4109822"/>
            <a:ext cx="64921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G:7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5873279" y="2194179"/>
            <a:ext cx="5834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23,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6790" y="2194179"/>
            <a:ext cx="46807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smtClean="0"/>
              <a:t>24</a:t>
            </a:r>
            <a:endParaRPr lang="en-US" sz="3600" dirty="0"/>
          </a:p>
        </p:txBody>
      </p:sp>
      <p:cxnSp>
        <p:nvCxnSpPr>
          <p:cNvPr id="37" name="Curved Connector 36"/>
          <p:cNvCxnSpPr>
            <a:stCxn id="35" idx="2"/>
            <a:endCxn id="11" idx="0"/>
          </p:cNvCxnSpPr>
          <p:nvPr/>
        </p:nvCxnSpPr>
        <p:spPr>
          <a:xfrm rot="16200000" flipH="1">
            <a:off x="3491352" y="3697238"/>
            <a:ext cx="444590" cy="380578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5" idx="2"/>
            <a:endCxn id="14" idx="0"/>
          </p:cNvCxnSpPr>
          <p:nvPr/>
        </p:nvCxnSpPr>
        <p:spPr>
          <a:xfrm rot="16200000" flipH="1">
            <a:off x="5604244" y="3886922"/>
            <a:ext cx="444590" cy="1209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6" idx="2"/>
            <a:endCxn id="16" idx="0"/>
          </p:cNvCxnSpPr>
          <p:nvPr/>
        </p:nvCxnSpPr>
        <p:spPr>
          <a:xfrm rot="16200000" flipH="1">
            <a:off x="4489449" y="3730043"/>
            <a:ext cx="444590" cy="314967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6" idx="2"/>
            <a:endCxn id="17" idx="0"/>
          </p:cNvCxnSpPr>
          <p:nvPr/>
        </p:nvCxnSpPr>
        <p:spPr>
          <a:xfrm rot="5400000">
            <a:off x="6643775" y="3772224"/>
            <a:ext cx="444590" cy="230606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7" idx="2"/>
            <a:endCxn id="18" idx="0"/>
          </p:cNvCxnSpPr>
          <p:nvPr/>
        </p:nvCxnSpPr>
        <p:spPr>
          <a:xfrm rot="5400000">
            <a:off x="7784286" y="3529170"/>
            <a:ext cx="444590" cy="716714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60026" y="4109823"/>
            <a:ext cx="45845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&lt;&lt;</a:t>
            </a:r>
            <a:endParaRPr lang="en-US" sz="3600" dirty="0"/>
          </a:p>
        </p:txBody>
      </p:sp>
      <p:sp>
        <p:nvSpPr>
          <p:cNvPr id="62" name="TextBox 61"/>
          <p:cNvSpPr txBox="1"/>
          <p:nvPr/>
        </p:nvSpPr>
        <p:spPr>
          <a:xfrm>
            <a:off x="7974678" y="4109822"/>
            <a:ext cx="45845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smtClean="0"/>
              <a:t>&gt;&gt;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2361068" y="493614"/>
            <a:ext cx="7469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 smtClean="0"/>
              <a:t>Erlang</a:t>
            </a:r>
            <a:r>
              <a:rPr lang="en-US" sz="4400" b="1" u="sng" dirty="0" smtClean="0"/>
              <a:t> Binary Pattern Matching</a:t>
            </a:r>
            <a:endParaRPr lang="en-US" sz="4400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064220" y="2194179"/>
            <a:ext cx="45845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smtClean="0"/>
              <a:t>&gt;&gt;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4749769" y="5105142"/>
            <a:ext cx="2340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smtClean="0"/>
              <a:t>1</a:t>
            </a:r>
            <a:endParaRPr lang="en-US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5237724" y="5105142"/>
            <a:ext cx="2340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smtClean="0"/>
              <a:t>6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5708633" y="5105142"/>
            <a:ext cx="2340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smtClean="0"/>
              <a:t>2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6119233" y="5105142"/>
            <a:ext cx="46807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/>
              <a:t>14</a:t>
            </a:r>
            <a:endParaRPr 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6758732" y="5105142"/>
            <a:ext cx="46807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/>
              <a:t>2</a:t>
            </a:r>
            <a:r>
              <a:rPr lang="en-US" sz="3600" dirty="0" smtClean="0"/>
              <a:t>4</a:t>
            </a:r>
            <a:endParaRPr lang="en-US" sz="3600" dirty="0"/>
          </a:p>
        </p:txBody>
      </p:sp>
      <p:cxnSp>
        <p:nvCxnSpPr>
          <p:cNvPr id="44" name="Curved Connector 43"/>
          <p:cNvCxnSpPr>
            <a:stCxn id="11" idx="2"/>
            <a:endCxn id="38" idx="0"/>
          </p:cNvCxnSpPr>
          <p:nvPr/>
        </p:nvCxnSpPr>
        <p:spPr>
          <a:xfrm rot="16200000" flipH="1">
            <a:off x="4164701" y="4403055"/>
            <a:ext cx="441322" cy="962852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2"/>
            <a:endCxn id="39" idx="0"/>
          </p:cNvCxnSpPr>
          <p:nvPr/>
        </p:nvCxnSpPr>
        <p:spPr>
          <a:xfrm rot="16200000" flipH="1">
            <a:off x="4891324" y="4641723"/>
            <a:ext cx="441322" cy="485515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4" idx="2"/>
            <a:endCxn id="40" idx="0"/>
          </p:cNvCxnSpPr>
          <p:nvPr/>
        </p:nvCxnSpPr>
        <p:spPr>
          <a:xfrm rot="5400000">
            <a:off x="5605737" y="4883735"/>
            <a:ext cx="441322" cy="1492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7" idx="2"/>
            <a:endCxn id="42" idx="0"/>
          </p:cNvCxnSpPr>
          <p:nvPr/>
        </p:nvCxnSpPr>
        <p:spPr>
          <a:xfrm rot="5400000">
            <a:off x="6331359" y="4685734"/>
            <a:ext cx="441322" cy="397495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8" idx="2"/>
            <a:endCxn id="43" idx="0"/>
          </p:cNvCxnSpPr>
          <p:nvPr/>
        </p:nvCxnSpPr>
        <p:spPr>
          <a:xfrm rot="5400000">
            <a:off x="7099837" y="4556755"/>
            <a:ext cx="441322" cy="655453"/>
          </a:xfrm>
          <a:prstGeom prst="curved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5</cp:revision>
  <dcterms:created xsi:type="dcterms:W3CDTF">2017-05-01T14:56:18Z</dcterms:created>
  <dcterms:modified xsi:type="dcterms:W3CDTF">2017-05-01T15:39:53Z</dcterms:modified>
</cp:coreProperties>
</file>