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56"/>
    <p:restoredTop sz="96327"/>
  </p:normalViewPr>
  <p:slideViewPr>
    <p:cSldViewPr snapToGrid="0" snapToObjects="1">
      <p:cViewPr varScale="1">
        <p:scale>
          <a:sx n="178" d="100"/>
          <a:sy n="178" d="100"/>
        </p:scale>
        <p:origin x="200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36C9-D109-0349-803F-28FFA886B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F5EFC1-B54A-1A43-9825-B95921B85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A490F-674D-0940-B1B7-5078973C3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CB2BA-3122-9E42-AC90-8BE126EAF00E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CFA8D-7E5B-B54A-B6EF-8D849729A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89B37-8D71-244C-889C-86888200B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CB82-EEFD-B440-90C0-A8EE3B007D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516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14C8C-BE9A-D14B-8B5F-F84B4CA2C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B52012-14BD-0044-B500-955968789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1D906-532E-694D-A710-263150FFA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CB2BA-3122-9E42-AC90-8BE126EAF00E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CA9BA-C962-EA4E-908D-D48865864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C60DE-39A2-DF45-9C5C-6F8E844A9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CB82-EEFD-B440-90C0-A8EE3B007D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972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11D743-26C5-DD45-95DB-3F1AACD2E8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9905B5-B3B7-4E40-BBD8-70DCC8A19D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D4023-D5B1-E644-B4BD-989D05A3A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CB2BA-3122-9E42-AC90-8BE126EAF00E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75CC6-5480-B84A-94A3-D6CC4B30B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E42C5-C533-2D42-A128-96C07B3E8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CB82-EEFD-B440-90C0-A8EE3B007D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8439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0F068-F1BB-0E48-BB61-D228F5F30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8F842-F862-6844-A14D-A68D748CC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C1967-C8DD-E946-97EC-90D9859B1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CB2BA-3122-9E42-AC90-8BE126EAF00E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9C448-D7AD-3A40-B6D5-46C6BAE93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9B46F-DC51-3C4F-BC14-55DD0B2C6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CB82-EEFD-B440-90C0-A8EE3B007D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1486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2B5AA-7BFD-C94C-BA21-D3CB50884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0196E-35B9-0245-907D-4374A69F7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9DCEA-23F0-8847-9430-6729049C9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CB2BA-3122-9E42-AC90-8BE126EAF00E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E970B-9B61-B045-9F89-30539452A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2D7F3-A12B-DA4E-8E25-6DE01955D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CB82-EEFD-B440-90C0-A8EE3B007D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7935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7B3C6-CA4D-A649-98F6-E77F2F744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1D419-19ED-5342-92E6-16B1567578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2DADE0-4141-1344-8C3A-C860F12F4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3D6203-D08A-A84D-8AA0-FDCF26891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CB2BA-3122-9E42-AC90-8BE126EAF00E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0EAD83-E313-6243-9E0F-7267EE290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4F57A-107F-B549-8833-5FA4D15C6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CB82-EEFD-B440-90C0-A8EE3B007D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519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55D13-803B-C045-9BEB-36D8A649C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2BE0BD-40C6-944C-A909-D2BC7246E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FCBDF0-70F6-6D49-AE0D-522979354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12B11E-5003-1C48-B985-A60441E840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F11D75-4819-6645-B4DB-B174BE184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9B1AA1-6A6D-7347-8BC0-756097CF4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CB2BA-3122-9E42-AC90-8BE126EAF00E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EBF871-CA77-8345-A11A-03D88AA85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76B47D-83C8-CB47-91E0-130FF8FA6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CB82-EEFD-B440-90C0-A8EE3B007D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012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67788-C3D2-F24F-A56F-F587A0F43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2D8B4E-F21E-8A43-B22C-466BA9C21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CB2BA-3122-9E42-AC90-8BE126EAF00E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BD6F5C-F05D-8144-85F9-9ED3E46E8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15C55E-4105-E146-8BFF-B2CB98513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CB82-EEFD-B440-90C0-A8EE3B007D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152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8008DC-36AE-1E4F-996A-050ECA344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CB2BA-3122-9E42-AC90-8BE126EAF00E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6D8703-E818-0C4F-AED6-84CB7EC1F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53CA54-1485-404D-90A1-E46ECDD8A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CB82-EEFD-B440-90C0-A8EE3B007D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749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F0904-86D3-0242-B827-292B4F9EC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68D9F-85F1-B24C-9551-93966E6B4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D9C43C-1586-0141-94DF-C22172C2E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05076E-9058-9149-B8D8-E622AE09A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CB2BA-3122-9E42-AC90-8BE126EAF00E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FE265-E318-7C49-BCAA-CF37B7E62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A01E9C-9E04-E340-A52B-86C41F50E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CB82-EEFD-B440-90C0-A8EE3B007D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7582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00593-DFED-2743-8DD7-67C664FA4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2F2290-7B9E-E04C-A791-16B9F44CD1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0AA835-1FD8-164E-8E83-E4FC24BFD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808FA-2BD0-8E4A-AD28-B4034CA17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CB2BA-3122-9E42-AC90-8BE126EAF00E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4705E-8855-9E46-9910-91777FC60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142378-805D-DD42-BF90-82F654B57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CB82-EEFD-B440-90C0-A8EE3B007D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771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0029AA-1AE1-D14D-8376-414A400F0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4CFDA-511A-564C-AF01-306F7CC53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9666C-2D5F-DC4F-9F9C-E22ABF4F9C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CB2BA-3122-9E42-AC90-8BE126EAF00E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3231F-5F85-CD4E-9B25-2B6DF2EB12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45371-D833-684A-9F5C-DC65A43378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CCB82-EEFD-B440-90C0-A8EE3B007D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105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cat&#10;&#10;Description automatically generated">
            <a:extLst>
              <a:ext uri="{FF2B5EF4-FFF2-40B4-BE49-F238E27FC236}">
                <a16:creationId xmlns:a16="http://schemas.microsoft.com/office/drawing/2014/main" id="{42989002-CB33-FE4C-92E3-D7A57507F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698500"/>
            <a:ext cx="8128000" cy="5461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1FEEF2-2779-3048-9133-CEE586A11166}"/>
              </a:ext>
            </a:extLst>
          </p:cNvPr>
          <p:cNvSpPr txBox="1"/>
          <p:nvPr/>
        </p:nvSpPr>
        <p:spPr>
          <a:xfrm>
            <a:off x="2755983" y="5123144"/>
            <a:ext cx="66800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can </a:t>
            </a:r>
            <a:r>
              <a:rPr lang="en-GB" sz="6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haz</a:t>
            </a:r>
            <a:r>
              <a:rPr lang="en-GB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integer?</a:t>
            </a:r>
          </a:p>
        </p:txBody>
      </p:sp>
    </p:spTree>
    <p:extLst>
      <p:ext uri="{BB962C8B-B14F-4D97-AF65-F5344CB8AC3E}">
        <p14:creationId xmlns:p14="http://schemas.microsoft.com/office/powerpoint/2010/main" val="3621683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F8ECB47-EC20-D54E-B195-54C4CD8B8FCE}"/>
              </a:ext>
            </a:extLst>
          </p:cNvPr>
          <p:cNvSpPr/>
          <p:nvPr/>
        </p:nvSpPr>
        <p:spPr>
          <a:xfrm>
            <a:off x="2478881" y="821531"/>
            <a:ext cx="4843464" cy="4264819"/>
          </a:xfrm>
          <a:prstGeom prst="roundRect">
            <a:avLst>
              <a:gd name="adj" fmla="val 4338"/>
            </a:avLst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Global Execution Context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8F73826-9F2F-EA48-A853-8A0FDBF5AA31}"/>
              </a:ext>
            </a:extLst>
          </p:cNvPr>
          <p:cNvSpPr/>
          <p:nvPr/>
        </p:nvSpPr>
        <p:spPr>
          <a:xfrm>
            <a:off x="2782491" y="1350169"/>
            <a:ext cx="4236244" cy="3479006"/>
          </a:xfrm>
          <a:prstGeom prst="roundRect">
            <a:avLst>
              <a:gd name="adj" fmla="val 4338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Lexical Environment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917A428-DC62-6D4D-BC2A-AA376CB5ADA9}"/>
              </a:ext>
            </a:extLst>
          </p:cNvPr>
          <p:cNvSpPr/>
          <p:nvPr/>
        </p:nvSpPr>
        <p:spPr>
          <a:xfrm>
            <a:off x="3042047" y="1872099"/>
            <a:ext cx="1647825" cy="2721332"/>
          </a:xfrm>
          <a:prstGeom prst="roundRect">
            <a:avLst>
              <a:gd name="adj" fmla="val 4338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Variable Environment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88DB1B-5934-8B48-A99A-7F9A4D35C09D}"/>
              </a:ext>
            </a:extLst>
          </p:cNvPr>
          <p:cNvSpPr txBox="1"/>
          <p:nvPr/>
        </p:nvSpPr>
        <p:spPr>
          <a:xfrm>
            <a:off x="3242679" y="2584608"/>
            <a:ext cx="1246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Outer : null</a:t>
            </a:r>
          </a:p>
        </p:txBody>
      </p:sp>
    </p:spTree>
    <p:extLst>
      <p:ext uri="{BB962C8B-B14F-4D97-AF65-F5344CB8AC3E}">
        <p14:creationId xmlns:p14="http://schemas.microsoft.com/office/powerpoint/2010/main" val="2587941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F8ECB47-EC20-D54E-B195-54C4CD8B8FCE}"/>
              </a:ext>
            </a:extLst>
          </p:cNvPr>
          <p:cNvSpPr/>
          <p:nvPr/>
        </p:nvSpPr>
        <p:spPr>
          <a:xfrm>
            <a:off x="2478881" y="821531"/>
            <a:ext cx="4843464" cy="4264819"/>
          </a:xfrm>
          <a:prstGeom prst="roundRect">
            <a:avLst>
              <a:gd name="adj" fmla="val 4338"/>
            </a:avLst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Execution Context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8F73826-9F2F-EA48-A853-8A0FDBF5AA31}"/>
              </a:ext>
            </a:extLst>
          </p:cNvPr>
          <p:cNvSpPr/>
          <p:nvPr/>
        </p:nvSpPr>
        <p:spPr>
          <a:xfrm>
            <a:off x="2782491" y="1350169"/>
            <a:ext cx="4236244" cy="3479006"/>
          </a:xfrm>
          <a:prstGeom prst="roundRect">
            <a:avLst>
              <a:gd name="adj" fmla="val 4338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Lexical Environment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917A428-DC62-6D4D-BC2A-AA376CB5ADA9}"/>
              </a:ext>
            </a:extLst>
          </p:cNvPr>
          <p:cNvSpPr/>
          <p:nvPr/>
        </p:nvSpPr>
        <p:spPr>
          <a:xfrm>
            <a:off x="3042047" y="1872099"/>
            <a:ext cx="1647825" cy="2721332"/>
          </a:xfrm>
          <a:prstGeom prst="roundRect">
            <a:avLst>
              <a:gd name="adj" fmla="val 4338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Variable Environment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88DB1B-5934-8B48-A99A-7F9A4D35C09D}"/>
              </a:ext>
            </a:extLst>
          </p:cNvPr>
          <p:cNvSpPr txBox="1"/>
          <p:nvPr/>
        </p:nvSpPr>
        <p:spPr>
          <a:xfrm>
            <a:off x="4949428" y="2038114"/>
            <a:ext cx="728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Outer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69702AC-33D5-394F-9433-44F765FA9E48}"/>
              </a:ext>
            </a:extLst>
          </p:cNvPr>
          <p:cNvCxnSpPr>
            <a:stCxn id="9" idx="3"/>
            <a:endCxn id="9" idx="0"/>
          </p:cNvCxnSpPr>
          <p:nvPr/>
        </p:nvCxnSpPr>
        <p:spPr>
          <a:xfrm flipH="1" flipV="1">
            <a:off x="5313823" y="2038114"/>
            <a:ext cx="364394" cy="184666"/>
          </a:xfrm>
          <a:prstGeom prst="curvedConnector4">
            <a:avLst>
              <a:gd name="adj1" fmla="val -62734"/>
              <a:gd name="adj2" fmla="val 2237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001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22</Words>
  <Application>Microsoft Macintosh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Whealy</dc:creator>
  <cp:lastModifiedBy>Chris Whealy</cp:lastModifiedBy>
  <cp:revision>6</cp:revision>
  <dcterms:created xsi:type="dcterms:W3CDTF">2020-05-01T15:42:34Z</dcterms:created>
  <dcterms:modified xsi:type="dcterms:W3CDTF">2020-05-07T18:08:58Z</dcterms:modified>
</cp:coreProperties>
</file>