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0"/>
    <p:restoredTop sz="94658"/>
  </p:normalViewPr>
  <p:slideViewPr>
    <p:cSldViewPr snapToGrid="0">
      <p:cViewPr varScale="1">
        <p:scale>
          <a:sx n="172" d="100"/>
          <a:sy n="172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173F-BAD8-BAFC-4CDA-89FEA7F9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66DB9-289E-FBEF-07BA-3B863E361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7C74-EA93-649C-1D65-738218D1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65B0-F0C1-9621-526A-D7D661E7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3A34-0FF4-FE8F-FEFF-15CF23A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19B-DFBF-DA0D-D4E0-A46BD0F1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C5253-23C0-9184-6283-0DFB6A078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021F-8A12-7154-5370-D7B9566A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ED2E-88F8-B719-5785-EBBEC268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E01B2-C146-0C65-881A-6509E65E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93103-D8E9-E3F5-C01D-CE64C23ED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B7ACE-4258-12BE-B7A3-04A386066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E05C9-8654-76A7-ACDD-8D5B27B6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77FA-DA95-E1C7-B082-6F41E5AE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E8E4-2C3B-455C-3A73-9CA1A6CE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2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6FBF-25CC-C989-B045-11094E80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40DB-E607-7D64-F232-0CD224F2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BFDB7-58E2-02A9-D002-DB10AC90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91BA-1076-923B-6FFB-9F51D653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149A6-9E35-D207-02E2-9FD1B5D8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CACA-A19C-09F1-4EE7-6C82BCDF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0240-978F-282F-007E-221FA080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41E5-2508-D95D-ADCC-A42ADE17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080FD-A9B7-1E79-04EB-F1E33C0C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C81D-F6FD-8C35-7827-1AEBA648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7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6A0A-CD05-EC76-A86B-8D75F63F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EAE5-4A4E-2811-A12B-B563B8097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71728-72B6-5284-2B14-AFF517A8A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04953-D515-43FE-9338-0D838143D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CA1EA-D0EC-7404-DF2F-E8223316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7A157-41D0-C9C9-DEB8-6A9EC982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17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9078-0363-C375-0FEE-46596FDF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3B273-8B86-1BBE-5645-460D0F3A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88095-F9DD-886E-0E56-7FF542EFF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A7F7-F602-63C1-FD45-05337617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5248C-F238-E1A6-6E2C-BADEB9899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3CA4D-FFD0-125A-5C65-ABB583E6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08E47-261A-BB12-9DAE-75746244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E89010-1B4C-C19A-EE86-E3DF46DD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DCE4-BA65-6F12-1AFE-2EE4C56E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7A149-7DA2-17B2-C3CC-182A4B85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2ACC4-6F07-0B06-8BD4-00928B01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4E116-C812-1FBD-8519-B9C5E28A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7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18EFC-60DD-92B5-171D-1998548E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13476-3165-6282-340C-0AF277EF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39F62-5CA9-2D98-93E2-6EEA3B2F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1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A7C3-3F02-D238-B627-ECDAD20BC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AAAA-3184-78D3-A429-25DFCE1B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25B5F-39F9-1EF8-96E6-CD3BB510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DC8A1-E3F1-294A-7B28-1D6593A8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03D26-4987-CF3B-8A0E-7F203AB9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F73EA-7520-4947-2368-C9660F99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4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4BF8-01EB-34BF-78CA-2D50B197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A956A-0B5B-A3BE-ED84-72310C5B7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8072-0FB3-CA80-B047-66222BAB4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AF5A-7B8C-BCD3-C08C-8A13C669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0B42-7866-5622-DC96-B6D8836F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92B9F-71F3-D1F3-C641-2CE4C33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5901E-7DBA-B78C-F2AC-57EF3FFF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61661-FF2B-C436-069C-6BDF0CB6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7C2E-AAFA-2482-8A9F-3D211FD11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C5E7-675D-7144-9A4F-1D907820F89A}" type="datetimeFigureOut">
              <a:rPr lang="en-GB" smtClean="0"/>
              <a:t>01/02/2023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093F-E895-44EC-A14E-30A81E4DB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5C8D4-3632-13BB-248B-9B78D068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969F-10DF-F24E-9516-F2D93D79A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0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82D7E3-6249-EC8B-AED5-89E766363B6A}"/>
              </a:ext>
            </a:extLst>
          </p:cNvPr>
          <p:cNvSpPr/>
          <p:nvPr/>
        </p:nvSpPr>
        <p:spPr>
          <a:xfrm>
            <a:off x="2905361" y="2057458"/>
            <a:ext cx="8873904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128 bits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872A4F-0528-0007-68FE-3B9AC17C29BE}"/>
              </a:ext>
            </a:extLst>
          </p:cNvPr>
          <p:cNvSpPr/>
          <p:nvPr/>
        </p:nvSpPr>
        <p:spPr>
          <a:xfrm>
            <a:off x="2905361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190207-68C9-26A9-7904-3FCF29F56374}"/>
              </a:ext>
            </a:extLst>
          </p:cNvPr>
          <p:cNvSpPr/>
          <p:nvPr/>
        </p:nvSpPr>
        <p:spPr>
          <a:xfrm>
            <a:off x="2905361" y="4405517"/>
            <a:ext cx="2218476" cy="344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0x03020100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B9E211-D281-5B2D-16F4-5B6B5BC92573}"/>
              </a:ext>
            </a:extLst>
          </p:cNvPr>
          <p:cNvSpPr/>
          <p:nvPr/>
        </p:nvSpPr>
        <p:spPr>
          <a:xfrm>
            <a:off x="5123837" y="4405517"/>
            <a:ext cx="2218476" cy="344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0x07060504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34C5F3-8242-6AA6-6DFF-2CE5742C03B6}"/>
              </a:ext>
            </a:extLst>
          </p:cNvPr>
          <p:cNvSpPr/>
          <p:nvPr/>
        </p:nvSpPr>
        <p:spPr>
          <a:xfrm>
            <a:off x="7342313" y="4405517"/>
            <a:ext cx="2218476" cy="344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0x0B0A0908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434B60-3452-F4D1-DE95-7FC96179F0DC}"/>
              </a:ext>
            </a:extLst>
          </p:cNvPr>
          <p:cNvSpPr/>
          <p:nvPr/>
        </p:nvSpPr>
        <p:spPr>
          <a:xfrm>
            <a:off x="9560789" y="4405517"/>
            <a:ext cx="2218476" cy="344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0x0F0E0D0C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48D6F0-14CE-4AC7-11DD-E7C28D206057}"/>
              </a:ext>
            </a:extLst>
          </p:cNvPr>
          <p:cNvSpPr/>
          <p:nvPr/>
        </p:nvSpPr>
        <p:spPr>
          <a:xfrm>
            <a:off x="3459980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DDA0D-9EBC-2289-613D-1708E9DA7B39}"/>
              </a:ext>
            </a:extLst>
          </p:cNvPr>
          <p:cNvSpPr/>
          <p:nvPr/>
        </p:nvSpPr>
        <p:spPr>
          <a:xfrm>
            <a:off x="4014599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2F92A2-225A-1B9D-EE41-A580219B0DA6}"/>
              </a:ext>
            </a:extLst>
          </p:cNvPr>
          <p:cNvSpPr/>
          <p:nvPr/>
        </p:nvSpPr>
        <p:spPr>
          <a:xfrm>
            <a:off x="4569218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DF229B-4F90-B6AA-4C98-034DAFB13F22}"/>
              </a:ext>
            </a:extLst>
          </p:cNvPr>
          <p:cNvSpPr/>
          <p:nvPr/>
        </p:nvSpPr>
        <p:spPr>
          <a:xfrm>
            <a:off x="2905361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1120AC-5B7A-BAA8-C2B9-820510AA52EF}"/>
              </a:ext>
            </a:extLst>
          </p:cNvPr>
          <p:cNvSpPr/>
          <p:nvPr/>
        </p:nvSpPr>
        <p:spPr>
          <a:xfrm>
            <a:off x="3459980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E2D6742-2D70-B2F9-9033-155128176D69}"/>
              </a:ext>
            </a:extLst>
          </p:cNvPr>
          <p:cNvSpPr/>
          <p:nvPr/>
        </p:nvSpPr>
        <p:spPr>
          <a:xfrm>
            <a:off x="4014599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27C7B0-633E-ECD9-AEFD-8257C3F612B0}"/>
              </a:ext>
            </a:extLst>
          </p:cNvPr>
          <p:cNvSpPr/>
          <p:nvPr/>
        </p:nvSpPr>
        <p:spPr>
          <a:xfrm>
            <a:off x="4569218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0A986A-F546-6667-60D6-B0C1FD2E0FE0}"/>
              </a:ext>
            </a:extLst>
          </p:cNvPr>
          <p:cNvCxnSpPr>
            <a:stCxn id="22" idx="2"/>
            <a:endCxn id="65" idx="0"/>
          </p:cNvCxnSpPr>
          <p:nvPr/>
        </p:nvCxnSpPr>
        <p:spPr>
          <a:xfrm>
            <a:off x="3182671" y="3257436"/>
            <a:ext cx="1663857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24AAB44-8193-94F5-6526-220252477E65}"/>
              </a:ext>
            </a:extLst>
          </p:cNvPr>
          <p:cNvCxnSpPr>
            <a:cxnSpLocks/>
            <a:stCxn id="47" idx="2"/>
            <a:endCxn id="64" idx="0"/>
          </p:cNvCxnSpPr>
          <p:nvPr/>
        </p:nvCxnSpPr>
        <p:spPr>
          <a:xfrm>
            <a:off x="3737290" y="3257436"/>
            <a:ext cx="554619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BEBB649-16FD-7958-AA8D-BD95FE715E8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flipH="1">
            <a:off x="3737290" y="3257436"/>
            <a:ext cx="554619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D0710D-F7D5-1896-07B0-3FCBAA254231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 flipH="1">
            <a:off x="3182671" y="3257436"/>
            <a:ext cx="1663857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02690CC-5B1D-C5E1-F4CB-F218E663CC5F}"/>
              </a:ext>
            </a:extLst>
          </p:cNvPr>
          <p:cNvSpPr/>
          <p:nvPr/>
        </p:nvSpPr>
        <p:spPr>
          <a:xfrm>
            <a:off x="5123837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F5EA06-A389-8975-0D56-BDFF971C9AAA}"/>
              </a:ext>
            </a:extLst>
          </p:cNvPr>
          <p:cNvSpPr/>
          <p:nvPr/>
        </p:nvSpPr>
        <p:spPr>
          <a:xfrm>
            <a:off x="5678456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A2FE93-F279-E61A-0AAE-B28C5791FD87}"/>
              </a:ext>
            </a:extLst>
          </p:cNvPr>
          <p:cNvSpPr/>
          <p:nvPr/>
        </p:nvSpPr>
        <p:spPr>
          <a:xfrm>
            <a:off x="6233075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65AEA5-89E4-CBF6-14EF-A60517187965}"/>
              </a:ext>
            </a:extLst>
          </p:cNvPr>
          <p:cNvSpPr/>
          <p:nvPr/>
        </p:nvSpPr>
        <p:spPr>
          <a:xfrm>
            <a:off x="6787694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6CA7990-08D6-E3ED-D469-7D1B41A2CCF9}"/>
              </a:ext>
            </a:extLst>
          </p:cNvPr>
          <p:cNvSpPr/>
          <p:nvPr/>
        </p:nvSpPr>
        <p:spPr>
          <a:xfrm>
            <a:off x="5123837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0x07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C64867-D437-8299-5D50-919425D2096D}"/>
              </a:ext>
            </a:extLst>
          </p:cNvPr>
          <p:cNvSpPr/>
          <p:nvPr/>
        </p:nvSpPr>
        <p:spPr>
          <a:xfrm>
            <a:off x="5678456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1DCDF91-DD13-21A4-6F8D-1ABD77B7623C}"/>
              </a:ext>
            </a:extLst>
          </p:cNvPr>
          <p:cNvSpPr/>
          <p:nvPr/>
        </p:nvSpPr>
        <p:spPr>
          <a:xfrm>
            <a:off x="6233075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87479F-4FCB-EE95-AE0C-A81E22530D88}"/>
              </a:ext>
            </a:extLst>
          </p:cNvPr>
          <p:cNvSpPr/>
          <p:nvPr/>
        </p:nvSpPr>
        <p:spPr>
          <a:xfrm>
            <a:off x="6787694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0x04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8EBB07-138F-64A5-0FD7-D65BC923E983}"/>
              </a:ext>
            </a:extLst>
          </p:cNvPr>
          <p:cNvCxnSpPr>
            <a:stCxn id="89" idx="2"/>
            <a:endCxn id="96" idx="0"/>
          </p:cNvCxnSpPr>
          <p:nvPr/>
        </p:nvCxnSpPr>
        <p:spPr>
          <a:xfrm>
            <a:off x="5401147" y="3257436"/>
            <a:ext cx="1663857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CAB33CF-DD64-5742-DCE0-6CB66DC2C226}"/>
              </a:ext>
            </a:extLst>
          </p:cNvPr>
          <p:cNvCxnSpPr>
            <a:cxnSpLocks/>
            <a:stCxn id="90" idx="2"/>
            <a:endCxn id="95" idx="0"/>
          </p:cNvCxnSpPr>
          <p:nvPr/>
        </p:nvCxnSpPr>
        <p:spPr>
          <a:xfrm>
            <a:off x="5955766" y="3257436"/>
            <a:ext cx="554619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FEB3018-CB6D-26DC-2BF3-8AB9F73A8CD8}"/>
              </a:ext>
            </a:extLst>
          </p:cNvPr>
          <p:cNvCxnSpPr>
            <a:cxnSpLocks/>
            <a:stCxn id="91" idx="2"/>
            <a:endCxn id="94" idx="0"/>
          </p:cNvCxnSpPr>
          <p:nvPr/>
        </p:nvCxnSpPr>
        <p:spPr>
          <a:xfrm flipH="1">
            <a:off x="5955766" y="3257436"/>
            <a:ext cx="554619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9ECD91E-42F6-7EBF-47DE-2881F436551E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flipH="1">
            <a:off x="5401147" y="3257436"/>
            <a:ext cx="1663857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3B0547-C431-4836-0553-373DCF9B0304}"/>
              </a:ext>
            </a:extLst>
          </p:cNvPr>
          <p:cNvSpPr/>
          <p:nvPr/>
        </p:nvSpPr>
        <p:spPr>
          <a:xfrm>
            <a:off x="7342313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4A2AEE-D50F-DD66-1834-EE536FF1E76E}"/>
              </a:ext>
            </a:extLst>
          </p:cNvPr>
          <p:cNvSpPr/>
          <p:nvPr/>
        </p:nvSpPr>
        <p:spPr>
          <a:xfrm>
            <a:off x="7896932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0x09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A62D39F-7FC8-6E3C-3FED-91D7C6A43BDC}"/>
              </a:ext>
            </a:extLst>
          </p:cNvPr>
          <p:cNvSpPr/>
          <p:nvPr/>
        </p:nvSpPr>
        <p:spPr>
          <a:xfrm>
            <a:off x="8451551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0CA0FF-8C23-C538-DBE2-D4F32A050522}"/>
              </a:ext>
            </a:extLst>
          </p:cNvPr>
          <p:cNvSpPr/>
          <p:nvPr/>
        </p:nvSpPr>
        <p:spPr>
          <a:xfrm>
            <a:off x="9006170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0x0B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4F5929-87BB-D2B9-B1AB-F80BDEB57B6E}"/>
              </a:ext>
            </a:extLst>
          </p:cNvPr>
          <p:cNvSpPr/>
          <p:nvPr/>
        </p:nvSpPr>
        <p:spPr>
          <a:xfrm>
            <a:off x="7342313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0x0B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35A963-68D4-D527-D66F-6A466559D352}"/>
              </a:ext>
            </a:extLst>
          </p:cNvPr>
          <p:cNvSpPr/>
          <p:nvPr/>
        </p:nvSpPr>
        <p:spPr>
          <a:xfrm>
            <a:off x="7896932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F481566-756E-42BA-3F4D-8EAA39019F36}"/>
              </a:ext>
            </a:extLst>
          </p:cNvPr>
          <p:cNvSpPr/>
          <p:nvPr/>
        </p:nvSpPr>
        <p:spPr>
          <a:xfrm>
            <a:off x="8451551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1FB8AC8-4022-7ED3-F82F-429CD6949446}"/>
              </a:ext>
            </a:extLst>
          </p:cNvPr>
          <p:cNvSpPr/>
          <p:nvPr/>
        </p:nvSpPr>
        <p:spPr>
          <a:xfrm>
            <a:off x="9006170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DE4C1E-8424-F7E7-2070-F3D2A9A46441}"/>
              </a:ext>
            </a:extLst>
          </p:cNvPr>
          <p:cNvCxnSpPr>
            <a:stCxn id="101" idx="2"/>
            <a:endCxn id="108" idx="0"/>
          </p:cNvCxnSpPr>
          <p:nvPr/>
        </p:nvCxnSpPr>
        <p:spPr>
          <a:xfrm>
            <a:off x="7619623" y="3257436"/>
            <a:ext cx="1663857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FF586B3-69F1-5435-68C0-8F57470590A2}"/>
              </a:ext>
            </a:extLst>
          </p:cNvPr>
          <p:cNvCxnSpPr>
            <a:cxnSpLocks/>
            <a:stCxn id="102" idx="2"/>
            <a:endCxn id="107" idx="0"/>
          </p:cNvCxnSpPr>
          <p:nvPr/>
        </p:nvCxnSpPr>
        <p:spPr>
          <a:xfrm>
            <a:off x="8174242" y="3257436"/>
            <a:ext cx="554619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8B78DD0-DC10-C917-070A-5D8965F0C7E3}"/>
              </a:ext>
            </a:extLst>
          </p:cNvPr>
          <p:cNvCxnSpPr>
            <a:cxnSpLocks/>
            <a:stCxn id="103" idx="2"/>
            <a:endCxn id="106" idx="0"/>
          </p:cNvCxnSpPr>
          <p:nvPr/>
        </p:nvCxnSpPr>
        <p:spPr>
          <a:xfrm flipH="1">
            <a:off x="8174242" y="3257436"/>
            <a:ext cx="554619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D07A88-B38C-1791-B145-C3EEE2E7710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7619623" y="3257436"/>
            <a:ext cx="1663857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184617-F504-F387-0639-9B2B98C8C29C}"/>
              </a:ext>
            </a:extLst>
          </p:cNvPr>
          <p:cNvSpPr/>
          <p:nvPr/>
        </p:nvSpPr>
        <p:spPr>
          <a:xfrm>
            <a:off x="9560789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0x0C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6DE9C2F-4574-7044-D60D-7810D97E85B2}"/>
              </a:ext>
            </a:extLst>
          </p:cNvPr>
          <p:cNvSpPr/>
          <p:nvPr/>
        </p:nvSpPr>
        <p:spPr>
          <a:xfrm>
            <a:off x="10115408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0x0D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82A4141-25D1-F84C-EC26-FB51C450A611}"/>
              </a:ext>
            </a:extLst>
          </p:cNvPr>
          <p:cNvSpPr/>
          <p:nvPr/>
        </p:nvSpPr>
        <p:spPr>
          <a:xfrm>
            <a:off x="10670027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DC719D-DC77-8528-221A-77D0658C6166}"/>
              </a:ext>
            </a:extLst>
          </p:cNvPr>
          <p:cNvSpPr/>
          <p:nvPr/>
        </p:nvSpPr>
        <p:spPr>
          <a:xfrm>
            <a:off x="11224646" y="2912662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0x0F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4865DAB-3627-571C-B5D8-26CC2BB8D9A2}"/>
              </a:ext>
            </a:extLst>
          </p:cNvPr>
          <p:cNvSpPr/>
          <p:nvPr/>
        </p:nvSpPr>
        <p:spPr>
          <a:xfrm>
            <a:off x="9560789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0x0F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0E467A-23D3-FA54-58A8-A0E4DAA5FB54}"/>
              </a:ext>
            </a:extLst>
          </p:cNvPr>
          <p:cNvSpPr/>
          <p:nvPr/>
        </p:nvSpPr>
        <p:spPr>
          <a:xfrm>
            <a:off x="10115408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8780C44-57B6-4A1F-C97C-2D8170C7795B}"/>
              </a:ext>
            </a:extLst>
          </p:cNvPr>
          <p:cNvSpPr/>
          <p:nvPr/>
        </p:nvSpPr>
        <p:spPr>
          <a:xfrm>
            <a:off x="10670027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0x0D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D08121A-5320-1269-DC84-455A705F6D3D}"/>
              </a:ext>
            </a:extLst>
          </p:cNvPr>
          <p:cNvSpPr/>
          <p:nvPr/>
        </p:nvSpPr>
        <p:spPr>
          <a:xfrm>
            <a:off x="11224646" y="3905760"/>
            <a:ext cx="554619" cy="344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0x0C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40F28B6-110A-0B9F-5A3D-C09AAE703ABD}"/>
              </a:ext>
            </a:extLst>
          </p:cNvPr>
          <p:cNvCxnSpPr>
            <a:stCxn id="113" idx="2"/>
            <a:endCxn id="120" idx="0"/>
          </p:cNvCxnSpPr>
          <p:nvPr/>
        </p:nvCxnSpPr>
        <p:spPr>
          <a:xfrm>
            <a:off x="9838099" y="3257436"/>
            <a:ext cx="1663857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AE8EF34-91FD-F7BB-CF7E-8E24B2162356}"/>
              </a:ext>
            </a:extLst>
          </p:cNvPr>
          <p:cNvCxnSpPr>
            <a:cxnSpLocks/>
            <a:stCxn id="114" idx="2"/>
            <a:endCxn id="119" idx="0"/>
          </p:cNvCxnSpPr>
          <p:nvPr/>
        </p:nvCxnSpPr>
        <p:spPr>
          <a:xfrm>
            <a:off x="10392718" y="3257436"/>
            <a:ext cx="554619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8F2B953-6BB1-E766-C8FF-89110462C5E3}"/>
              </a:ext>
            </a:extLst>
          </p:cNvPr>
          <p:cNvCxnSpPr>
            <a:cxnSpLocks/>
            <a:stCxn id="115" idx="2"/>
            <a:endCxn id="118" idx="0"/>
          </p:cNvCxnSpPr>
          <p:nvPr/>
        </p:nvCxnSpPr>
        <p:spPr>
          <a:xfrm flipH="1">
            <a:off x="10392718" y="3257436"/>
            <a:ext cx="554619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7996D58-FAC8-31F6-1DE1-8F04E264FD25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 flipH="1">
            <a:off x="9838099" y="3257436"/>
            <a:ext cx="1663857" cy="64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E891832-F628-1964-5CFF-9BB8CEF3CA82}"/>
              </a:ext>
            </a:extLst>
          </p:cNvPr>
          <p:cNvSpPr txBox="1"/>
          <p:nvPr/>
        </p:nvSpPr>
        <p:spPr>
          <a:xfrm>
            <a:off x="276097" y="3923110"/>
            <a:ext cx="2677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nsolas" panose="020B0609020204030204" pitchFamily="49" charset="0"/>
              </a:rPr>
              <a:t>Byte order after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i8x16.swizzle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67A0E8-033D-E885-FCF5-7D83FDDABB25}"/>
              </a:ext>
            </a:extLst>
          </p:cNvPr>
          <p:cNvSpPr txBox="1"/>
          <p:nvPr/>
        </p:nvSpPr>
        <p:spPr>
          <a:xfrm>
            <a:off x="2912721" y="256093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3    2    1    0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3681E5-D8DF-7FD4-11E6-CF4228E0B646}"/>
              </a:ext>
            </a:extLst>
          </p:cNvPr>
          <p:cNvSpPr txBox="1"/>
          <p:nvPr/>
        </p:nvSpPr>
        <p:spPr>
          <a:xfrm>
            <a:off x="5146256" y="256093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7    6    5    4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9B12455-6A40-4E1C-5B3D-A088DA3BF8E4}"/>
              </a:ext>
            </a:extLst>
          </p:cNvPr>
          <p:cNvSpPr txBox="1"/>
          <p:nvPr/>
        </p:nvSpPr>
        <p:spPr>
          <a:xfrm>
            <a:off x="7349810" y="2560931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11   10   9    8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099C47D-58D2-B9CF-88E5-670F08BE1F2D}"/>
              </a:ext>
            </a:extLst>
          </p:cNvPr>
          <p:cNvSpPr txBox="1"/>
          <p:nvPr/>
        </p:nvSpPr>
        <p:spPr>
          <a:xfrm>
            <a:off x="9530879" y="2560931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15   14   13   12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40C1DC-578A-F9F0-3000-61394F222A4E}"/>
              </a:ext>
            </a:extLst>
          </p:cNvPr>
          <p:cNvSpPr txBox="1"/>
          <p:nvPr/>
        </p:nvSpPr>
        <p:spPr>
          <a:xfrm>
            <a:off x="149461" y="2931160"/>
            <a:ext cx="2803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nsolas" panose="020B0609020204030204" pitchFamily="49" charset="0"/>
              </a:rPr>
              <a:t>Byte order before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i8x16.swizzle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D49DB8-13FB-591E-BAAB-DFE9A3738441}"/>
              </a:ext>
            </a:extLst>
          </p:cNvPr>
          <p:cNvSpPr txBox="1"/>
          <p:nvPr/>
        </p:nvSpPr>
        <p:spPr>
          <a:xfrm>
            <a:off x="1506517" y="4422894"/>
            <a:ext cx="139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cs typeface="Consolas" panose="020B0609020204030204" pitchFamily="49" charset="0"/>
              </a:rPr>
              <a:t>Stored as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i32x4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AABE55A-DE37-4EE5-CE1D-0B559A9CFA75}"/>
              </a:ext>
            </a:extLst>
          </p:cNvPr>
          <p:cNvSpPr txBox="1"/>
          <p:nvPr/>
        </p:nvSpPr>
        <p:spPr>
          <a:xfrm>
            <a:off x="496916" y="1968235"/>
            <a:ext cx="241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v128.load</a:t>
            </a:r>
            <a:r>
              <a:rPr lang="en-GB" sz="1400" dirty="0">
                <a:cs typeface="Consolas" panose="020B0609020204030204" pitchFamily="49" charset="0"/>
              </a:rPr>
              <a:t> moves data in network order onto the stack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0271A9-259A-91AC-6365-584ECEAE0FC0}"/>
              </a:ext>
            </a:extLst>
          </p:cNvPr>
          <p:cNvSpPr txBox="1"/>
          <p:nvPr/>
        </p:nvSpPr>
        <p:spPr>
          <a:xfrm>
            <a:off x="2953767" y="1211722"/>
            <a:ext cx="6284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/>
              <a:t>Preserving network byte order of 4,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i32</a:t>
            </a:r>
            <a:r>
              <a:rPr lang="en-GB" sz="2000" b="1" dirty="0"/>
              <a:t> words using a single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i8x16.swizzle</a:t>
            </a:r>
            <a:r>
              <a:rPr lang="en-GB" sz="2000" b="1" dirty="0"/>
              <a:t> instruction to swap endianness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3361AA3-8872-AB1C-09AD-36A55A56D4A1}"/>
              </a:ext>
            </a:extLst>
          </p:cNvPr>
          <p:cNvSpPr/>
          <p:nvPr/>
        </p:nvSpPr>
        <p:spPr>
          <a:xfrm>
            <a:off x="2905361" y="4922678"/>
            <a:ext cx="2218476" cy="344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0x00010203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D82F2F6-940C-AA59-5CE6-31984452F4D1}"/>
              </a:ext>
            </a:extLst>
          </p:cNvPr>
          <p:cNvSpPr txBox="1"/>
          <p:nvPr/>
        </p:nvSpPr>
        <p:spPr>
          <a:xfrm>
            <a:off x="456258" y="4936941"/>
            <a:ext cx="2456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dirty="0">
                <a:cs typeface="Consolas" panose="020B0609020204030204" pitchFamily="49" charset="0"/>
              </a:rPr>
              <a:t>Value on stack after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i32.load</a:t>
            </a:r>
            <a:endParaRPr lang="en-GB" sz="14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1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111</Words>
  <Application>Microsoft Macintosh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4</cp:revision>
  <dcterms:created xsi:type="dcterms:W3CDTF">2023-02-01T12:20:21Z</dcterms:created>
  <dcterms:modified xsi:type="dcterms:W3CDTF">2023-02-01T20:12:57Z</dcterms:modified>
</cp:coreProperties>
</file>