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1"/>
    <p:restoredTop sz="94707"/>
  </p:normalViewPr>
  <p:slideViewPr>
    <p:cSldViewPr snapToGrid="0">
      <p:cViewPr varScale="1">
        <p:scale>
          <a:sx n="130" d="100"/>
          <a:sy n="130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4F44-3BE6-6BB4-02D0-268EC820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06A6-B3C5-9FC1-DF28-43C9CE50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6CB6-9038-E55D-20EA-AB336F0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1B88-9AF9-2872-7BF4-E27E556B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2886-65D6-E442-813D-0705E904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6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9F3-36A1-BA90-0029-3F731CB0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B26D5-110E-9A96-4F40-131A6741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DFF7-38B4-64FD-2250-A14FBAF1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444D-7BA7-834D-5A5C-543B3B22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0622-9B54-9319-0C3E-8F34CAE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A0F9B-F1C3-9C93-0DBA-B8241E009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64B04-0094-9EDC-1ACB-BB8FF79F6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3E6D-C6D4-D2DF-6CB7-70CA444C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9476-C568-0986-384F-359E24F1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DE6F-434A-C98B-072D-EC599A39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5B79-F153-E601-5175-489895D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39B2-E7A6-01C9-07EA-384EDB70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29E9-ED3E-CEF0-0B48-4A49A2E5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A8C4-FB88-741E-9982-CB27EF07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EAE4-4DA1-699B-4163-6A894DEE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5553-67A0-4351-2E24-E63FA07C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B3D7-2E69-A387-DCF9-FECD3FF3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82EF-702F-747C-FBD2-A2327969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B667-8AED-DF1F-7F24-D7812356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2908-0020-3D0E-9375-4DBAEBBE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4EDD-6AB5-C663-782F-B3AEA98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794F-DA46-1E43-53C5-4F1955A7A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8850-328C-1C2A-6831-21403629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9B34-9623-A361-3018-8B2D2196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0D57-5938-8F3D-DAE9-D00CF2AC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B3865-16BE-EC4A-6D5B-B28624BF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F203-0B57-7919-4658-4A81EC23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8F96-970A-FC1C-8676-A9744639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5C5-01CE-3CB7-9A93-1D712562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B61D9-F540-E791-ACC3-576F6F115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2BFD-45EF-51EC-E951-008FFD77D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2A63-8EA9-D416-D180-D2BAAFA6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AE189-6423-B25B-52AA-C5485742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7D4CD-ABE7-27A7-A1B6-BDA6749C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B428-1B09-05A6-8F48-38C3A98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97FD8-93EB-FEF4-71E6-7C8DD521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E1939-AE76-9CE7-9032-D7FBB48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018E-2DA8-1DAE-DDA4-6352617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AC9B6-4059-273C-4814-695ADCF6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8A16-59C1-6E63-9B4D-732B4678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D4C2F-1785-A7B7-8034-A3B3DABC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8FBC-F7C1-3FC0-5005-9B70E6F2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AD7A-BFDD-6502-D456-2A751EF8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19607-9E44-8646-B3EB-B68518D5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EFD4-BCF0-3A5E-791E-A22668B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ECB45-7E9D-656A-5D7C-1E03BEE0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DA43-3EB4-3F6B-0670-8D50360C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2C04-81A4-4466-A174-2ABA9040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C3E5-A057-387B-CA85-A3D09201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D6B8F-FF1E-4E4C-2840-40EF25982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D874-4CE5-3778-89A3-4D979602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2939-9BFB-6F3A-DF78-C3534E43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959A-1C9E-1CB2-E075-087C2EF9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1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46BFA-528A-CC39-5EB8-A06E24F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5D0EC-33D7-C3CC-A35B-B825A01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8A6A-3091-B0B7-F887-AEC3D7C2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499A-50A9-B443-B596-9EAE1722D667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926B-A416-727D-7C94-9BAD442F0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21BC-17A1-CFD6-A468-DEAB9B0B6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9590-5E46-E64B-A75E-A38E7F80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190512-A2E4-C2D7-A8B4-5B03ABB9790B}"/>
              </a:ext>
            </a:extLst>
          </p:cNvPr>
          <p:cNvSpPr/>
          <p:nvPr/>
        </p:nvSpPr>
        <p:spPr>
          <a:xfrm>
            <a:off x="661251" y="3385931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BFF67C-2D16-C180-B21A-596D1971BA97}"/>
              </a:ext>
            </a:extLst>
          </p:cNvPr>
          <p:cNvSpPr/>
          <p:nvPr/>
        </p:nvSpPr>
        <p:spPr>
          <a:xfrm>
            <a:off x="2883142" y="1776996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+[]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7A85CB-A097-3336-B46B-FF2BB75DECBD}"/>
              </a:ext>
            </a:extLst>
          </p:cNvPr>
          <p:cNvCxnSpPr>
            <a:cxnSpLocks/>
            <a:stCxn id="120" idx="3"/>
            <a:endCxn id="6" idx="1"/>
          </p:cNvCxnSpPr>
          <p:nvPr/>
        </p:nvCxnSpPr>
        <p:spPr>
          <a:xfrm>
            <a:off x="1561251" y="2046306"/>
            <a:ext cx="1321891" cy="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2DDC30-F2A8-4F49-F2AE-B2F83DD2E5DC}"/>
              </a:ext>
            </a:extLst>
          </p:cNvPr>
          <p:cNvSpPr txBox="1"/>
          <p:nvPr/>
        </p:nvSpPr>
        <p:spPr>
          <a:xfrm>
            <a:off x="1736488" y="1715975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1490DC-F170-4415-24BC-EF96C33940B6}"/>
              </a:ext>
            </a:extLst>
          </p:cNvPr>
          <p:cNvSpPr/>
          <p:nvPr/>
        </p:nvSpPr>
        <p:spPr>
          <a:xfrm>
            <a:off x="2883141" y="339099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![]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AB3CD5-70A8-0DD7-1F82-A94F7FB6955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61251" y="3658647"/>
            <a:ext cx="1321890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7167C28-3B6B-1A93-196E-5D39A0BC628E}"/>
              </a:ext>
            </a:extLst>
          </p:cNvPr>
          <p:cNvSpPr/>
          <p:nvPr/>
        </p:nvSpPr>
        <p:spPr>
          <a:xfrm>
            <a:off x="5063462" y="339099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205C5-1D70-AAA5-9E50-9DCD01C29014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83141" y="3663706"/>
            <a:ext cx="12803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26D3E26-FAFF-C28D-BF31-D64714090C0C}"/>
              </a:ext>
            </a:extLst>
          </p:cNvPr>
          <p:cNvSpPr/>
          <p:nvPr/>
        </p:nvSpPr>
        <p:spPr>
          <a:xfrm>
            <a:off x="5063463" y="1777423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CE3ECE-E0CF-309A-83A9-393DC185B395}"/>
              </a:ext>
            </a:extLst>
          </p:cNvPr>
          <p:cNvCxnSpPr>
            <a:cxnSpLocks/>
            <a:stCxn id="6" idx="3"/>
            <a:endCxn id="61" idx="1"/>
          </p:cNvCxnSpPr>
          <p:nvPr/>
        </p:nvCxnSpPr>
        <p:spPr>
          <a:xfrm>
            <a:off x="3783142" y="2049712"/>
            <a:ext cx="1280321" cy="4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245C918-4AFC-1589-9639-71D55F20A751}"/>
              </a:ext>
            </a:extLst>
          </p:cNvPr>
          <p:cNvSpPr txBox="1"/>
          <p:nvPr/>
        </p:nvSpPr>
        <p:spPr>
          <a:xfrm>
            <a:off x="3958272" y="1712819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BAB89F-8C87-FB5F-081D-C1F650597394}"/>
              </a:ext>
            </a:extLst>
          </p:cNvPr>
          <p:cNvSpPr txBox="1"/>
          <p:nvPr/>
        </p:nvSpPr>
        <p:spPr>
          <a:xfrm>
            <a:off x="3984596" y="3339935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EA81EB4-D876-B5C1-D633-CD508E1AA643}"/>
              </a:ext>
            </a:extLst>
          </p:cNvPr>
          <p:cNvSpPr/>
          <p:nvPr/>
        </p:nvSpPr>
        <p:spPr>
          <a:xfrm>
            <a:off x="661251" y="73237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657AA94-4BB2-1479-9265-6FB59E4C1163}"/>
              </a:ext>
            </a:extLst>
          </p:cNvPr>
          <p:cNvSpPr/>
          <p:nvPr/>
        </p:nvSpPr>
        <p:spPr>
          <a:xfrm>
            <a:off x="2883141" y="726113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+{}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C61917-ADF8-794C-9EA4-F845FF9583A0}"/>
              </a:ext>
            </a:extLst>
          </p:cNvPr>
          <p:cNvSpPr txBox="1"/>
          <p:nvPr/>
        </p:nvSpPr>
        <p:spPr>
          <a:xfrm>
            <a:off x="3980316" y="660625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94C9731-F567-2CEA-A408-4EE59EF90AB7}"/>
              </a:ext>
            </a:extLst>
          </p:cNvPr>
          <p:cNvSpPr/>
          <p:nvPr/>
        </p:nvSpPr>
        <p:spPr>
          <a:xfrm>
            <a:off x="5107552" y="73237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GB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6A15B5-5CFD-F8DF-B0EC-B399E6485F23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3783141" y="998829"/>
            <a:ext cx="1324411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4DAE00-30E2-947D-386D-A2C207106D15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1561251" y="998829"/>
            <a:ext cx="1321890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DD62DF8-0657-390F-8A6A-10049A2D3A8A}"/>
              </a:ext>
            </a:extLst>
          </p:cNvPr>
          <p:cNvSpPr/>
          <p:nvPr/>
        </p:nvSpPr>
        <p:spPr>
          <a:xfrm>
            <a:off x="661251" y="177359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9DED409-0A10-719E-2849-4DCD4824C320}"/>
              </a:ext>
            </a:extLst>
          </p:cNvPr>
          <p:cNvSpPr txBox="1"/>
          <p:nvPr/>
        </p:nvSpPr>
        <p:spPr>
          <a:xfrm>
            <a:off x="1736488" y="672367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BD186F-A9A9-A3A6-6C74-834C1C33CEF9}"/>
              </a:ext>
            </a:extLst>
          </p:cNvPr>
          <p:cNvSpPr txBox="1"/>
          <p:nvPr/>
        </p:nvSpPr>
        <p:spPr>
          <a:xfrm>
            <a:off x="1736488" y="3336053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5D6A33CF-CBCB-F2DA-BCD7-43E6DD4002F8}"/>
              </a:ext>
            </a:extLst>
          </p:cNvPr>
          <p:cNvSpPr/>
          <p:nvPr/>
        </p:nvSpPr>
        <p:spPr>
          <a:xfrm>
            <a:off x="661251" y="43400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DCEE3AE8-71BC-411B-7F82-C8004B325061}"/>
              </a:ext>
            </a:extLst>
          </p:cNvPr>
          <p:cNvSpPr/>
          <p:nvPr/>
        </p:nvSpPr>
        <p:spPr>
          <a:xfrm>
            <a:off x="2883141" y="43451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![]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C2D39F6-DDA3-AC7F-EE40-A7920342FF91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1561251" y="4612804"/>
            <a:ext cx="1321890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441B85B-E506-5009-5286-E285BD2743D2}"/>
              </a:ext>
            </a:extLst>
          </p:cNvPr>
          <p:cNvSpPr/>
          <p:nvPr/>
        </p:nvSpPr>
        <p:spPr>
          <a:xfrm>
            <a:off x="5063462" y="43451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34D9AE-8DB7-1B7E-4501-73A9FBD0F122}"/>
              </a:ext>
            </a:extLst>
          </p:cNvPr>
          <p:cNvCxnSpPr>
            <a:cxnSpLocks/>
            <a:stCxn id="158" idx="3"/>
            <a:endCxn id="160" idx="1"/>
          </p:cNvCxnSpPr>
          <p:nvPr/>
        </p:nvCxnSpPr>
        <p:spPr>
          <a:xfrm>
            <a:off x="3783141" y="4617863"/>
            <a:ext cx="12803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B147AB0-126D-C1F4-6F94-E089F12E3D76}"/>
              </a:ext>
            </a:extLst>
          </p:cNvPr>
          <p:cNvSpPr txBox="1"/>
          <p:nvPr/>
        </p:nvSpPr>
        <p:spPr>
          <a:xfrm>
            <a:off x="3931507" y="429409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negation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2C6FD-3EB7-D303-26B5-C5D34F3B7B0B}"/>
              </a:ext>
            </a:extLst>
          </p:cNvPr>
          <p:cNvSpPr txBox="1"/>
          <p:nvPr/>
        </p:nvSpPr>
        <p:spPr>
          <a:xfrm>
            <a:off x="1736488" y="4290210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B7641756-5CF4-1FB9-252B-BE3983E20910}"/>
              </a:ext>
            </a:extLst>
          </p:cNvPr>
          <p:cNvSpPr/>
          <p:nvPr/>
        </p:nvSpPr>
        <p:spPr>
          <a:xfrm>
            <a:off x="7251886" y="43400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2DE834-C050-FBD7-46F8-D803A74E4F06}"/>
              </a:ext>
            </a:extLst>
          </p:cNvPr>
          <p:cNvCxnSpPr>
            <a:cxnSpLocks/>
            <a:stCxn id="160" idx="3"/>
            <a:endCxn id="164" idx="1"/>
          </p:cNvCxnSpPr>
          <p:nvPr/>
        </p:nvCxnSpPr>
        <p:spPr>
          <a:xfrm flipV="1">
            <a:off x="5963462" y="4612804"/>
            <a:ext cx="1288424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0DF50A7-26CE-A466-EA4F-7E51BE8BDFB1}"/>
              </a:ext>
            </a:extLst>
          </p:cNvPr>
          <p:cNvSpPr txBox="1"/>
          <p:nvPr/>
        </p:nvSpPr>
        <p:spPr>
          <a:xfrm>
            <a:off x="6173020" y="4289033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E02582FE-32F9-8BA7-01C5-B812CB37C4A3}"/>
              </a:ext>
            </a:extLst>
          </p:cNvPr>
          <p:cNvSpPr/>
          <p:nvPr/>
        </p:nvSpPr>
        <p:spPr>
          <a:xfrm>
            <a:off x="661251" y="52544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4413E6AB-A9DB-D03C-6FC2-0376456BF75C}"/>
              </a:ext>
            </a:extLst>
          </p:cNvPr>
          <p:cNvSpPr/>
          <p:nvPr/>
        </p:nvSpPr>
        <p:spPr>
          <a:xfrm>
            <a:off x="2883141" y="52595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![]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9AF47A2-6393-0C77-6EEB-A48BFFAFAE2E}"/>
              </a:ext>
            </a:extLst>
          </p:cNvPr>
          <p:cNvCxnSpPr>
            <a:cxnSpLocks/>
            <a:stCxn id="168" idx="3"/>
            <a:endCxn id="169" idx="1"/>
          </p:cNvCxnSpPr>
          <p:nvPr/>
        </p:nvCxnSpPr>
        <p:spPr>
          <a:xfrm>
            <a:off x="1561251" y="5527204"/>
            <a:ext cx="1321890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3E9F331-784A-B52C-5E8F-DCF9D0915DC1}"/>
              </a:ext>
            </a:extLst>
          </p:cNvPr>
          <p:cNvSpPr/>
          <p:nvPr/>
        </p:nvSpPr>
        <p:spPr>
          <a:xfrm>
            <a:off x="5063462" y="5259547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4FE750A-2A48-CF4F-E9A1-66E1AFB6C34E}"/>
              </a:ext>
            </a:extLst>
          </p:cNvPr>
          <p:cNvCxnSpPr>
            <a:cxnSpLocks/>
            <a:stCxn id="169" idx="3"/>
            <a:endCxn id="171" idx="1"/>
          </p:cNvCxnSpPr>
          <p:nvPr/>
        </p:nvCxnSpPr>
        <p:spPr>
          <a:xfrm>
            <a:off x="3783141" y="5532263"/>
            <a:ext cx="12803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767E0DB-EAAD-14D6-C83C-F4750B8CA3AE}"/>
              </a:ext>
            </a:extLst>
          </p:cNvPr>
          <p:cNvSpPr txBox="1"/>
          <p:nvPr/>
        </p:nvSpPr>
        <p:spPr>
          <a:xfrm>
            <a:off x="3931507" y="520849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negation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805D488-7A2C-D7A1-65B0-A497B9E3D4A1}"/>
              </a:ext>
            </a:extLst>
          </p:cNvPr>
          <p:cNvSpPr txBox="1"/>
          <p:nvPr/>
        </p:nvSpPr>
        <p:spPr>
          <a:xfrm>
            <a:off x="1736488" y="5204610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Boolean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0A83B0B0-D0EC-07CB-66F0-A8F905664A68}"/>
              </a:ext>
            </a:extLst>
          </p:cNvPr>
          <p:cNvSpPr/>
          <p:nvPr/>
        </p:nvSpPr>
        <p:spPr>
          <a:xfrm>
            <a:off x="7251886" y="52544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+!![]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35687D2-E60C-CE59-33BB-3E8DCD12815C}"/>
              </a:ext>
            </a:extLst>
          </p:cNvPr>
          <p:cNvCxnSpPr>
            <a:cxnSpLocks/>
            <a:stCxn id="171" idx="3"/>
            <a:endCxn id="175" idx="1"/>
          </p:cNvCxnSpPr>
          <p:nvPr/>
        </p:nvCxnSpPr>
        <p:spPr>
          <a:xfrm flipV="1">
            <a:off x="5963462" y="5527204"/>
            <a:ext cx="1288424" cy="5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17551-C44F-39E5-6945-B09AD08DB5D8}"/>
              </a:ext>
            </a:extLst>
          </p:cNvPr>
          <p:cNvSpPr txBox="1"/>
          <p:nvPr/>
        </p:nvSpPr>
        <p:spPr>
          <a:xfrm>
            <a:off x="6131152" y="5203433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C7E83D8D-C81E-BA96-60D9-8B3132E3BDB7}"/>
              </a:ext>
            </a:extLst>
          </p:cNvPr>
          <p:cNvSpPr/>
          <p:nvPr/>
        </p:nvSpPr>
        <p:spPr>
          <a:xfrm>
            <a:off x="9440310" y="5254488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1E3B25D-43E3-A3A3-9671-9F56AD1D8627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8151886" y="5527204"/>
            <a:ext cx="12884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D147629-B7B1-641F-AC4A-38CF475D68BB}"/>
              </a:ext>
            </a:extLst>
          </p:cNvPr>
          <p:cNvSpPr txBox="1"/>
          <p:nvPr/>
        </p:nvSpPr>
        <p:spPr>
          <a:xfrm>
            <a:off x="8361444" y="5203433"/>
            <a:ext cx="90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evals to</a:t>
            </a:r>
          </a:p>
        </p:txBody>
      </p:sp>
    </p:spTree>
    <p:extLst>
      <p:ext uri="{BB962C8B-B14F-4D97-AF65-F5344CB8AC3E}">
        <p14:creationId xmlns:p14="http://schemas.microsoft.com/office/powerpoint/2010/main" val="28488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EA81EB4-D876-B5C1-D633-CD508E1AA643}"/>
              </a:ext>
            </a:extLst>
          </p:cNvPr>
          <p:cNvSpPr/>
          <p:nvPr/>
        </p:nvSpPr>
        <p:spPr>
          <a:xfrm>
            <a:off x="661251" y="732370"/>
            <a:ext cx="1753958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!![] + !![]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657AA94-4BB2-1479-9265-6FB59E4C1163}"/>
              </a:ext>
            </a:extLst>
          </p:cNvPr>
          <p:cNvSpPr/>
          <p:nvPr/>
        </p:nvSpPr>
        <p:spPr>
          <a:xfrm>
            <a:off x="4664822" y="726113"/>
            <a:ext cx="17532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+ true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C61917-ADF8-794C-9EA4-F845FF9583A0}"/>
              </a:ext>
            </a:extLst>
          </p:cNvPr>
          <p:cNvSpPr txBox="1"/>
          <p:nvPr/>
        </p:nvSpPr>
        <p:spPr>
          <a:xfrm>
            <a:off x="6522622" y="66062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Numeric</a:t>
            </a:r>
            <a:br>
              <a:rPr lang="en-GB" dirty="0"/>
            </a:br>
            <a:r>
              <a:rPr lang="en-GB" dirty="0"/>
              <a:t>coercion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94C9731-F567-2CEA-A408-4EE59EF90AB7}"/>
              </a:ext>
            </a:extLst>
          </p:cNvPr>
          <p:cNvSpPr/>
          <p:nvPr/>
        </p:nvSpPr>
        <p:spPr>
          <a:xfrm>
            <a:off x="7613389" y="732370"/>
            <a:ext cx="90000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6A15B5-5CFD-F8DF-B0EC-B399E6485F23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6418022" y="998829"/>
            <a:ext cx="1195367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94DAE00-30E2-947D-386D-A2C207106D15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2415209" y="998829"/>
            <a:ext cx="2249613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9DED409-0A10-719E-2849-4DCD4824C320}"/>
              </a:ext>
            </a:extLst>
          </p:cNvPr>
          <p:cNvSpPr txBox="1"/>
          <p:nvPr/>
        </p:nvSpPr>
        <p:spPr>
          <a:xfrm>
            <a:off x="2474632" y="672367"/>
            <a:ext cx="213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Boolean coercion + </a:t>
            </a:r>
          </a:p>
          <a:p>
            <a:pPr algn="ctr"/>
            <a:r>
              <a:rPr lang="en-GB" dirty="0"/>
              <a:t>Boolean negation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06556-5901-42D7-1F40-B96A7E525E4C}"/>
              </a:ext>
            </a:extLst>
          </p:cNvPr>
          <p:cNvSpPr txBox="1"/>
          <p:nvPr/>
        </p:nvSpPr>
        <p:spPr>
          <a:xfrm>
            <a:off x="8617989" y="660625"/>
            <a:ext cx="117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Arithmetic</a:t>
            </a:r>
            <a:br>
              <a:rPr lang="en-GB" dirty="0"/>
            </a:br>
            <a:r>
              <a:rPr lang="en-GB" dirty="0"/>
              <a:t>addition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AA462C6-A7D1-44F1-5081-2EFCA1B00352}"/>
              </a:ext>
            </a:extLst>
          </p:cNvPr>
          <p:cNvSpPr/>
          <p:nvPr/>
        </p:nvSpPr>
        <p:spPr>
          <a:xfrm>
            <a:off x="9898295" y="732370"/>
            <a:ext cx="562084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E2CEFE-D492-017B-8E76-63D0F7DA6061}"/>
              </a:ext>
            </a:extLst>
          </p:cNvPr>
          <p:cNvCxnSpPr>
            <a:cxnSpLocks/>
            <a:stCxn id="112" idx="3"/>
            <a:endCxn id="16" idx="1"/>
          </p:cNvCxnSpPr>
          <p:nvPr/>
        </p:nvCxnSpPr>
        <p:spPr>
          <a:xfrm>
            <a:off x="8513389" y="1005086"/>
            <a:ext cx="13849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7AF608-4367-ADD3-F25C-FAA50D3B674F}"/>
              </a:ext>
            </a:extLst>
          </p:cNvPr>
          <p:cNvSpPr/>
          <p:nvPr/>
        </p:nvSpPr>
        <p:spPr>
          <a:xfrm>
            <a:off x="661251" y="1805796"/>
            <a:ext cx="1548890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+!![] + []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1836EE-BF4B-A472-972D-5D3EEF11A56B}"/>
              </a:ext>
            </a:extLst>
          </p:cNvPr>
          <p:cNvSpPr/>
          <p:nvPr/>
        </p:nvSpPr>
        <p:spPr>
          <a:xfrm>
            <a:off x="3642902" y="1799539"/>
            <a:ext cx="1169448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A4F6D-8BA2-18CA-D55D-52BF8D64A307}"/>
              </a:ext>
            </a:extLst>
          </p:cNvPr>
          <p:cNvSpPr txBox="1"/>
          <p:nvPr/>
        </p:nvSpPr>
        <p:spPr>
          <a:xfrm>
            <a:off x="4886564" y="1734051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Overloading the plus</a:t>
            </a:r>
            <a:br>
              <a:rPr lang="en-GB" dirty="0"/>
            </a:br>
            <a:r>
              <a:rPr lang="en-GB" dirty="0"/>
              <a:t>operator coerces to strings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4392C73-1458-9F03-07D8-EBF8A81882FC}"/>
              </a:ext>
            </a:extLst>
          </p:cNvPr>
          <p:cNvSpPr/>
          <p:nvPr/>
        </p:nvSpPr>
        <p:spPr>
          <a:xfrm>
            <a:off x="7701669" y="1805796"/>
            <a:ext cx="1322999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'1' + ''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8DE842-1921-9267-2445-F59B5FA114F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812350" y="2072255"/>
            <a:ext cx="2889319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82C028-748B-0447-B0BC-1AFF6749081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210141" y="2072255"/>
            <a:ext cx="1432761" cy="6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703702-DB7B-855D-D2D1-A482912D3419}"/>
              </a:ext>
            </a:extLst>
          </p:cNvPr>
          <p:cNvSpPr txBox="1"/>
          <p:nvPr/>
        </p:nvSpPr>
        <p:spPr>
          <a:xfrm>
            <a:off x="2315609" y="1745793"/>
            <a:ext cx="119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Coerce to</a:t>
            </a:r>
            <a:br>
              <a:rPr lang="en-GB" dirty="0"/>
            </a:br>
            <a:r>
              <a:rPr lang="en-GB" dirty="0"/>
              <a:t>an integer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E93CC0-5602-A9A3-0A08-B96F9C525505}"/>
              </a:ext>
            </a:extLst>
          </p:cNvPr>
          <p:cNvSpPr txBox="1"/>
          <p:nvPr/>
        </p:nvSpPr>
        <p:spPr>
          <a:xfrm>
            <a:off x="9074363" y="1734051"/>
            <a:ext cx="152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String</a:t>
            </a:r>
            <a:br>
              <a:rPr lang="en-GB" dirty="0"/>
            </a:br>
            <a:r>
              <a:rPr lang="en-GB" dirty="0"/>
              <a:t>concatenation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DED66BD-AF8E-8D91-BE0D-5CBE72A8840A}"/>
              </a:ext>
            </a:extLst>
          </p:cNvPr>
          <p:cNvSpPr/>
          <p:nvPr/>
        </p:nvSpPr>
        <p:spPr>
          <a:xfrm>
            <a:off x="10670493" y="1805796"/>
            <a:ext cx="670057" cy="545432"/>
          </a:xfrm>
          <a:prstGeom prst="roundRect">
            <a:avLst/>
          </a:prstGeom>
          <a:solidFill>
            <a:srgbClr val="FFFFE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DD8D2-9050-6349-B5D2-BEA20DE1087C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9024668" y="2078512"/>
            <a:ext cx="1645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7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101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</cp:revision>
  <dcterms:created xsi:type="dcterms:W3CDTF">2023-03-13T15:18:56Z</dcterms:created>
  <dcterms:modified xsi:type="dcterms:W3CDTF">2023-03-16T12:08:47Z</dcterms:modified>
</cp:coreProperties>
</file>