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389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77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15BF2CF-6B1E-4295-8497-3C1A078AB40C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D23F-06B3-45B3-96AF-9980FEC8F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Terminal App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48919-E87C-42A3-BE91-F9CB754AF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Subway Trip Planner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8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7150-DF95-47A8-86C1-68CA88AB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E7252-9973-4BF5-BFA7-8B1A374D3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3" r="19894" b="41560"/>
          <a:stretch/>
        </p:blipFill>
        <p:spPr>
          <a:xfrm>
            <a:off x="676267" y="1828800"/>
            <a:ext cx="9766570" cy="35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9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B60AC-B350-4B4D-B390-876FE377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83" y="937865"/>
            <a:ext cx="892617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43B741-2569-4A58-9094-AD367E9C9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62" r="43271" b="22553"/>
          <a:stretch/>
        </p:blipFill>
        <p:spPr>
          <a:xfrm>
            <a:off x="1504874" y="1516260"/>
            <a:ext cx="8023351" cy="38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82A4-CAA1-4BE7-87E8-CBF57803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FCE0E-A4FF-40B7-BDD7-A8EBCBA84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7" t="52090" r="33320" b="28581"/>
          <a:stretch/>
        </p:blipFill>
        <p:spPr>
          <a:xfrm>
            <a:off x="1261872" y="2103438"/>
            <a:ext cx="5294571" cy="1160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13B4B-3F6F-497D-80D1-F64D28FA8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4" t="44397" r="33262" b="39717"/>
          <a:stretch/>
        </p:blipFill>
        <p:spPr>
          <a:xfrm>
            <a:off x="1261873" y="3572316"/>
            <a:ext cx="5294570" cy="954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F9C3B-3A9A-4CF0-91EF-83117689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27" t="33139" r="31489" b="50478"/>
          <a:stretch/>
        </p:blipFill>
        <p:spPr>
          <a:xfrm>
            <a:off x="1261873" y="4951378"/>
            <a:ext cx="5294570" cy="984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2AA9B5-E66F-4C76-8082-8EBFBDDF8131}"/>
              </a:ext>
            </a:extLst>
          </p:cNvPr>
          <p:cNvSpPr txBox="1"/>
          <p:nvPr/>
        </p:nvSpPr>
        <p:spPr>
          <a:xfrm>
            <a:off x="6770451" y="1762972"/>
            <a:ext cx="4169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Line objects are created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Randomly named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Distance between each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Direction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Colour</a:t>
            </a:r>
          </a:p>
          <a:p>
            <a:endParaRPr lang="en-AU" dirty="0"/>
          </a:p>
          <a:p>
            <a:r>
              <a:rPr lang="en-AU" dirty="0"/>
              <a:t>Trains</a:t>
            </a:r>
            <a:r>
              <a:rPr lang="en-US" dirty="0"/>
              <a:t> objects are created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which line it is placed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Trip objects are created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 and destination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286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CB3-1C9D-4B0F-AF38-848E5A2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Calculating the trip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4ECC3-A1EE-4947-9514-5275DE30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88" y="1828800"/>
            <a:ext cx="8426275" cy="4351338"/>
          </a:xfrm>
        </p:spPr>
      </p:pic>
    </p:spTree>
    <p:extLst>
      <p:ext uri="{BB962C8B-B14F-4D97-AF65-F5344CB8AC3E}">
        <p14:creationId xmlns:p14="http://schemas.microsoft.com/office/powerpoint/2010/main" val="50679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2610-837C-4EE8-94F0-F2769721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0981-32B3-46CD-808E-B5B8E76A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 are some features that haven’t been implemented.</a:t>
            </a:r>
          </a:p>
          <a:p>
            <a:r>
              <a:rPr lang="en-AU" dirty="0"/>
              <a:t>There can only be one possible path calculated with the current program. Function be implemented if the distance and time taken is returned</a:t>
            </a:r>
          </a:p>
          <a:p>
            <a:r>
              <a:rPr lang="en-AU" dirty="0"/>
              <a:t>Displaying the map as an animation</a:t>
            </a:r>
          </a:p>
          <a:p>
            <a:r>
              <a:rPr lang="en-AU" dirty="0"/>
              <a:t>Displaying time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993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5">
      <a:dk1>
        <a:srgbClr val="262626"/>
      </a:dk1>
      <a:lt1>
        <a:srgbClr val="E9E9E9"/>
      </a:lt1>
      <a:dk2>
        <a:srgbClr val="5C5C5C"/>
      </a:dk2>
      <a:lt2>
        <a:srgbClr val="E9E9E9"/>
      </a:lt2>
      <a:accent1>
        <a:srgbClr val="EDB61B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393</TotalTime>
  <Words>98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Terminal App</vt:lpstr>
      <vt:lpstr>Demo</vt:lpstr>
      <vt:lpstr>PowerPoint Presentation</vt:lpstr>
      <vt:lpstr>PowerPoint Presentation</vt:lpstr>
      <vt:lpstr>Objects</vt:lpstr>
      <vt:lpstr>Calculating the trip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</dc:title>
  <dc:creator>chris white</dc:creator>
  <cp:lastModifiedBy>chris white</cp:lastModifiedBy>
  <cp:revision>12</cp:revision>
  <dcterms:created xsi:type="dcterms:W3CDTF">2020-04-24T02:45:34Z</dcterms:created>
  <dcterms:modified xsi:type="dcterms:W3CDTF">2020-04-27T04:54:09Z</dcterms:modified>
</cp:coreProperties>
</file>