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7B7E-B4D1-4E91-8E4C-317B65494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F8E97-977F-4666-B8FB-57248275B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47D76-6D1B-4031-B70A-FFBC196A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2CF-6B1E-4295-8497-3C1A078AB40C}" type="datetimeFigureOut">
              <a:rPr lang="en-US" smtClean="0"/>
              <a:t>24-Apr-20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15B55-1421-4B49-A793-B86353578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4EC87-2C41-4445-979C-88D34DB0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90BD-C3DD-4B61-94A6-8B01233B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7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BB3B-4723-4872-B93E-E026475B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AF04C-A9AD-4015-912C-EF35EA6DD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C0FE6-B957-41E5-85C7-8BAE4252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2CF-6B1E-4295-8497-3C1A078AB40C}" type="datetimeFigureOut">
              <a:rPr lang="en-US" smtClean="0"/>
              <a:t>24-Apr-20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C8F1E-B43B-4508-84C0-2E913E1F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6FB7F-C2B2-4385-904F-57DEBEB6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90BD-C3DD-4B61-94A6-8B01233B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1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A276B-CD47-499E-AA7E-939B8641A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917E1-CFCE-43A6-9B75-7B90F2499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79FA0-0AA7-481F-AAD0-A91F4E8A2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2CF-6B1E-4295-8497-3C1A078AB40C}" type="datetimeFigureOut">
              <a:rPr lang="en-US" smtClean="0"/>
              <a:t>24-Apr-20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DAE15-035F-443A-B120-48B070A1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97A11-0C8B-48F7-A03A-30AA9573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90BD-C3DD-4B61-94A6-8B01233B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898D0-5D3E-439D-BD17-0151EE5BA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8396-6E58-407F-8CC4-9C3B93570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7747C-3DBB-463D-AA47-98928CABE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2CF-6B1E-4295-8497-3C1A078AB40C}" type="datetimeFigureOut">
              <a:rPr lang="en-US" smtClean="0"/>
              <a:t>24-Apr-20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DBEA5-C406-410A-9C9A-9B87F79E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4C7DF-05D6-47E1-84BD-D5353136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90BD-C3DD-4B61-94A6-8B01233B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AD2A-4F6F-407A-A89C-6F9C13FFC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4AE90-6CED-4D62-8922-A1D51C3E3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0A692-F7D6-4217-8E4F-D75506EA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2CF-6B1E-4295-8497-3C1A078AB40C}" type="datetimeFigureOut">
              <a:rPr lang="en-US" smtClean="0"/>
              <a:t>24-Apr-20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3E0C8-82C5-409A-A14D-08D120CB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91A30-4117-4A2C-AF1D-99A797D7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90BD-C3DD-4B61-94A6-8B01233B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0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CF360-BDCA-4AB1-A438-31A730C5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389D2-B0CE-4C9C-8C14-AA4B6B84B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133AF-7629-4E23-BF4C-D82DC74B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66D53-393E-413C-B91A-21B1F0DE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2CF-6B1E-4295-8497-3C1A078AB40C}" type="datetimeFigureOut">
              <a:rPr lang="en-US" smtClean="0"/>
              <a:t>24-Apr-20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7AA85-B5FC-4458-A19B-9995D1DD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6E882-1106-4A03-B489-9024E1EA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90BD-C3DD-4B61-94A6-8B01233B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1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4BE4-9172-49B4-A520-61886B7B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FEDDE-BE0B-435C-B1C7-65FE12E26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7FB29-1F07-4E67-B1F7-B06F44098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FEA12-2B3B-4A7E-8317-3E117F2CA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7E460-0B68-42D4-B616-BBA82332B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31086C-5753-47C3-82AA-6D2986D3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2CF-6B1E-4295-8497-3C1A078AB40C}" type="datetimeFigureOut">
              <a:rPr lang="en-US" smtClean="0"/>
              <a:t>24-Apr-20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BC2D98-AE4E-46DF-AD9B-3385F1BB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1C368-FC5E-4FF6-915B-344D2D785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90BD-C3DD-4B61-94A6-8B01233B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4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6E58-0411-4D8E-A47D-4EB7DF24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6FF73-0592-4306-977B-40CB822DC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2CF-6B1E-4295-8497-3C1A078AB40C}" type="datetimeFigureOut">
              <a:rPr lang="en-US" smtClean="0"/>
              <a:t>24-Apr-20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32B48-FA15-498B-A13A-CABDFAEB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3650A-1F8B-450C-9EAE-8008BAA2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90BD-C3DD-4B61-94A6-8B01233B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2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1C9FE9-96F2-4851-A6C7-E9B712ADF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2CF-6B1E-4295-8497-3C1A078AB40C}" type="datetimeFigureOut">
              <a:rPr lang="en-US" smtClean="0"/>
              <a:t>24-Apr-20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1203E3-D859-46E3-BFB9-82204C4E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C6E3E-59CA-4DDF-BF0F-BC5C8A2CD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90BD-C3DD-4B61-94A6-8B01233B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2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624A5-63ED-4357-8B2C-EF8CCC13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D1031-02B2-4320-98C0-6ABC45356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792D0-B963-43EF-8827-84D20EC79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EF10D-B9A4-4269-BBA6-04A0BFF4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2CF-6B1E-4295-8497-3C1A078AB40C}" type="datetimeFigureOut">
              <a:rPr lang="en-US" smtClean="0"/>
              <a:t>24-Apr-20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665EF-5C19-4874-9956-6C928A6B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4483D-8B20-44F5-A55F-F545D102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90BD-C3DD-4B61-94A6-8B01233B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7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0F339-55CB-44EB-B9F1-237C593A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14B8EA-D521-4823-8FF6-C123B7353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96BD1-E8C5-414A-8432-058CBDD0D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6EF3D-C4CE-4FA8-88E5-1E149C0E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2CF-6B1E-4295-8497-3C1A078AB40C}" type="datetimeFigureOut">
              <a:rPr lang="en-US" smtClean="0"/>
              <a:t>24-Apr-20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F05DA-D4FA-4B6B-B51D-97BB6AD54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18AA5-41B1-48C0-91C5-D900FEE4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90BD-C3DD-4B61-94A6-8B01233B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9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E8329B-4413-4FF1-BC75-F5BC27A44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3BF13-EF84-4BAC-9ABC-18E99B6CE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64BDD-1D15-4F8D-931C-0B9FE22B6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BF2CF-6B1E-4295-8497-3C1A078AB40C}" type="datetimeFigureOut">
              <a:rPr lang="en-US" smtClean="0"/>
              <a:t>24-Apr-20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19FAB-B6FF-40C7-8D0C-CC4E9F46E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94440-2E96-4463-9899-73CF29C9F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90BD-C3DD-4B61-94A6-8B01233B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D23F-06B3-45B3-96AF-9980FEC8F7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Terminal App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48919-E87C-42A3-BE91-F9CB754AF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Subway Finder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83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Terminal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Terminal App</dc:title>
  <dc:creator>chris white</dc:creator>
  <cp:lastModifiedBy>chris white</cp:lastModifiedBy>
  <cp:revision>1</cp:revision>
  <dcterms:created xsi:type="dcterms:W3CDTF">2020-04-24T02:45:34Z</dcterms:created>
  <dcterms:modified xsi:type="dcterms:W3CDTF">2020-04-24T02:46:04Z</dcterms:modified>
</cp:coreProperties>
</file>