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Lst>
  <p:sldSz cx="30275213" cy="214201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09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E7623-87DB-46BC-AA1B-E4B7300F2326}" v="223" dt="2024-06-07T19:16:21.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48" d="100"/>
          <a:sy n="48" d="100"/>
        </p:scale>
        <p:origin x="4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5566"/>
            <a:ext cx="25733931" cy="7457381"/>
          </a:xfrm>
        </p:spPr>
        <p:txBody>
          <a:bodyPr anchor="b"/>
          <a:lstStyle>
            <a:lvl1pPr algn="ctr">
              <a:defRPr sz="18740"/>
            </a:lvl1pPr>
          </a:lstStyle>
          <a:p>
            <a:r>
              <a:rPr lang="de-DE"/>
              <a:t>Mastertitelformat bearbeiten</a:t>
            </a:r>
            <a:endParaRPr lang="en-US" dirty="0"/>
          </a:p>
        </p:txBody>
      </p:sp>
      <p:sp>
        <p:nvSpPr>
          <p:cNvPr id="3" name="Subtitle 2"/>
          <p:cNvSpPr>
            <a:spLocks noGrp="1"/>
          </p:cNvSpPr>
          <p:nvPr>
            <p:ph type="subTitle" idx="1"/>
          </p:nvPr>
        </p:nvSpPr>
        <p:spPr>
          <a:xfrm>
            <a:off x="3784402" y="11250533"/>
            <a:ext cx="22706410" cy="5171573"/>
          </a:xfrm>
        </p:spPr>
        <p:txBody>
          <a:bodyPr/>
          <a:lstStyle>
            <a:lvl1pPr marL="0" indent="0" algn="ctr">
              <a:buNone/>
              <a:defRPr sz="7496"/>
            </a:lvl1pPr>
            <a:lvl2pPr marL="1428018" indent="0" algn="ctr">
              <a:buNone/>
              <a:defRPr sz="6247"/>
            </a:lvl2pPr>
            <a:lvl3pPr marL="2856037" indent="0" algn="ctr">
              <a:buNone/>
              <a:defRPr sz="5622"/>
            </a:lvl3pPr>
            <a:lvl4pPr marL="4284055" indent="0" algn="ctr">
              <a:buNone/>
              <a:defRPr sz="4997"/>
            </a:lvl4pPr>
            <a:lvl5pPr marL="5712074" indent="0" algn="ctr">
              <a:buNone/>
              <a:defRPr sz="4997"/>
            </a:lvl5pPr>
            <a:lvl6pPr marL="7140092" indent="0" algn="ctr">
              <a:buNone/>
              <a:defRPr sz="4997"/>
            </a:lvl6pPr>
            <a:lvl7pPr marL="8568111" indent="0" algn="ctr">
              <a:buNone/>
              <a:defRPr sz="4997"/>
            </a:lvl7pPr>
            <a:lvl8pPr marL="9996129" indent="0" algn="ctr">
              <a:buNone/>
              <a:defRPr sz="4997"/>
            </a:lvl8pPr>
            <a:lvl9pPr marL="11424148" indent="0" algn="ctr">
              <a:buNone/>
              <a:defRPr sz="49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6969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39594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40424"/>
            <a:ext cx="6528093" cy="181525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40424"/>
            <a:ext cx="19205838" cy="181525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65414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39364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40166"/>
            <a:ext cx="26112371" cy="8910181"/>
          </a:xfrm>
        </p:spPr>
        <p:txBody>
          <a:bodyPr anchor="b"/>
          <a:lstStyle>
            <a:lvl1pPr>
              <a:defRPr sz="18740"/>
            </a:lvl1pPr>
          </a:lstStyle>
          <a:p>
            <a:r>
              <a:rPr lang="de-DE"/>
              <a:t>Mastertitelformat bearbeiten</a:t>
            </a:r>
            <a:endParaRPr lang="en-US" dirty="0"/>
          </a:p>
        </p:txBody>
      </p:sp>
      <p:sp>
        <p:nvSpPr>
          <p:cNvPr id="3" name="Text Placeholder 2"/>
          <p:cNvSpPr>
            <a:spLocks noGrp="1"/>
          </p:cNvSpPr>
          <p:nvPr>
            <p:ph type="body" idx="1"/>
          </p:nvPr>
        </p:nvSpPr>
        <p:spPr>
          <a:xfrm>
            <a:off x="2065654" y="14334640"/>
            <a:ext cx="26112371" cy="4685654"/>
          </a:xfrm>
        </p:spPr>
        <p:txBody>
          <a:bodyPr/>
          <a:lstStyle>
            <a:lvl1pPr marL="0" indent="0">
              <a:buNone/>
              <a:defRPr sz="7496">
                <a:solidFill>
                  <a:schemeClr val="tx1">
                    <a:tint val="82000"/>
                  </a:schemeClr>
                </a:solidFill>
              </a:defRPr>
            </a:lvl1pPr>
            <a:lvl2pPr marL="1428018" indent="0">
              <a:buNone/>
              <a:defRPr sz="6247">
                <a:solidFill>
                  <a:schemeClr val="tx1">
                    <a:tint val="82000"/>
                  </a:schemeClr>
                </a:solidFill>
              </a:defRPr>
            </a:lvl2pPr>
            <a:lvl3pPr marL="2856037" indent="0">
              <a:buNone/>
              <a:defRPr sz="5622">
                <a:solidFill>
                  <a:schemeClr val="tx1">
                    <a:tint val="82000"/>
                  </a:schemeClr>
                </a:solidFill>
              </a:defRPr>
            </a:lvl3pPr>
            <a:lvl4pPr marL="4284055" indent="0">
              <a:buNone/>
              <a:defRPr sz="4997">
                <a:solidFill>
                  <a:schemeClr val="tx1">
                    <a:tint val="82000"/>
                  </a:schemeClr>
                </a:solidFill>
              </a:defRPr>
            </a:lvl4pPr>
            <a:lvl5pPr marL="5712074" indent="0">
              <a:buNone/>
              <a:defRPr sz="4997">
                <a:solidFill>
                  <a:schemeClr val="tx1">
                    <a:tint val="82000"/>
                  </a:schemeClr>
                </a:solidFill>
              </a:defRPr>
            </a:lvl5pPr>
            <a:lvl6pPr marL="7140092" indent="0">
              <a:buNone/>
              <a:defRPr sz="4997">
                <a:solidFill>
                  <a:schemeClr val="tx1">
                    <a:tint val="82000"/>
                  </a:schemeClr>
                </a:solidFill>
              </a:defRPr>
            </a:lvl6pPr>
            <a:lvl7pPr marL="8568111" indent="0">
              <a:buNone/>
              <a:defRPr sz="4997">
                <a:solidFill>
                  <a:schemeClr val="tx1">
                    <a:tint val="82000"/>
                  </a:schemeClr>
                </a:solidFill>
              </a:defRPr>
            </a:lvl7pPr>
            <a:lvl8pPr marL="9996129" indent="0">
              <a:buNone/>
              <a:defRPr sz="4997">
                <a:solidFill>
                  <a:schemeClr val="tx1">
                    <a:tint val="82000"/>
                  </a:schemeClr>
                </a:solidFill>
              </a:defRPr>
            </a:lvl8pPr>
            <a:lvl9pPr marL="11424148" indent="0">
              <a:buNone/>
              <a:defRPr sz="49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13521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702120"/>
            <a:ext cx="12866966" cy="13590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702120"/>
            <a:ext cx="12866966" cy="13590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8814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40428"/>
            <a:ext cx="26112371" cy="4140237"/>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50910"/>
            <a:ext cx="12807832" cy="2573390"/>
          </a:xfrm>
        </p:spPr>
        <p:txBody>
          <a:bodyPr anchor="b"/>
          <a:lstStyle>
            <a:lvl1pPr marL="0" indent="0">
              <a:buNone/>
              <a:defRPr sz="7496" b="1"/>
            </a:lvl1pPr>
            <a:lvl2pPr marL="1428018" indent="0">
              <a:buNone/>
              <a:defRPr sz="6247" b="1"/>
            </a:lvl2pPr>
            <a:lvl3pPr marL="2856037" indent="0">
              <a:buNone/>
              <a:defRPr sz="5622" b="1"/>
            </a:lvl3pPr>
            <a:lvl4pPr marL="4284055" indent="0">
              <a:buNone/>
              <a:defRPr sz="4997" b="1"/>
            </a:lvl4pPr>
            <a:lvl5pPr marL="5712074" indent="0">
              <a:buNone/>
              <a:defRPr sz="4997" b="1"/>
            </a:lvl5pPr>
            <a:lvl6pPr marL="7140092" indent="0">
              <a:buNone/>
              <a:defRPr sz="4997" b="1"/>
            </a:lvl6pPr>
            <a:lvl7pPr marL="8568111" indent="0">
              <a:buNone/>
              <a:defRPr sz="4997" b="1"/>
            </a:lvl7pPr>
            <a:lvl8pPr marL="9996129" indent="0">
              <a:buNone/>
              <a:defRPr sz="4997" b="1"/>
            </a:lvl8pPr>
            <a:lvl9pPr marL="11424148" indent="0">
              <a:buNone/>
              <a:defRPr sz="4997" b="1"/>
            </a:lvl9pPr>
          </a:lstStyle>
          <a:p>
            <a:pPr lvl="0"/>
            <a:r>
              <a:rPr lang="de-DE"/>
              <a:t>Mastertextformat bearbeiten</a:t>
            </a:r>
          </a:p>
        </p:txBody>
      </p:sp>
      <p:sp>
        <p:nvSpPr>
          <p:cNvPr id="4" name="Content Placeholder 3"/>
          <p:cNvSpPr>
            <a:spLocks noGrp="1"/>
          </p:cNvSpPr>
          <p:nvPr>
            <p:ph sz="half" idx="2"/>
          </p:nvPr>
        </p:nvSpPr>
        <p:spPr>
          <a:xfrm>
            <a:off x="2085368" y="7824301"/>
            <a:ext cx="12807832" cy="1150836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50910"/>
            <a:ext cx="12870909" cy="2573390"/>
          </a:xfrm>
        </p:spPr>
        <p:txBody>
          <a:bodyPr anchor="b"/>
          <a:lstStyle>
            <a:lvl1pPr marL="0" indent="0">
              <a:buNone/>
              <a:defRPr sz="7496" b="1"/>
            </a:lvl1pPr>
            <a:lvl2pPr marL="1428018" indent="0">
              <a:buNone/>
              <a:defRPr sz="6247" b="1"/>
            </a:lvl2pPr>
            <a:lvl3pPr marL="2856037" indent="0">
              <a:buNone/>
              <a:defRPr sz="5622" b="1"/>
            </a:lvl3pPr>
            <a:lvl4pPr marL="4284055" indent="0">
              <a:buNone/>
              <a:defRPr sz="4997" b="1"/>
            </a:lvl4pPr>
            <a:lvl5pPr marL="5712074" indent="0">
              <a:buNone/>
              <a:defRPr sz="4997" b="1"/>
            </a:lvl5pPr>
            <a:lvl6pPr marL="7140092" indent="0">
              <a:buNone/>
              <a:defRPr sz="4997" b="1"/>
            </a:lvl6pPr>
            <a:lvl7pPr marL="8568111" indent="0">
              <a:buNone/>
              <a:defRPr sz="4997" b="1"/>
            </a:lvl7pPr>
            <a:lvl8pPr marL="9996129" indent="0">
              <a:buNone/>
              <a:defRPr sz="4997" b="1"/>
            </a:lvl8pPr>
            <a:lvl9pPr marL="11424148" indent="0">
              <a:buNone/>
              <a:defRPr sz="4997" b="1"/>
            </a:lvl9pPr>
          </a:lstStyle>
          <a:p>
            <a:pPr lvl="0"/>
            <a:r>
              <a:rPr lang="de-DE"/>
              <a:t>Mastertextformat bearbeiten</a:t>
            </a:r>
          </a:p>
        </p:txBody>
      </p:sp>
      <p:sp>
        <p:nvSpPr>
          <p:cNvPr id="6" name="Content Placeholder 5"/>
          <p:cNvSpPr>
            <a:spLocks noGrp="1"/>
          </p:cNvSpPr>
          <p:nvPr>
            <p:ph sz="quarter" idx="4"/>
          </p:nvPr>
        </p:nvSpPr>
        <p:spPr>
          <a:xfrm>
            <a:off x="15326828" y="7824301"/>
            <a:ext cx="12870909" cy="1150836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DF52A35-44D1-4ED9-B64D-6D584CA4F1B6}" type="datetimeFigureOut">
              <a:rPr lang="de-DE" smtClean="0"/>
              <a:t>07.06.2024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772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DF52A35-44D1-4ED9-B64D-6D584CA4F1B6}" type="datetimeFigureOut">
              <a:rPr lang="de-DE" smtClean="0"/>
              <a:t>07.06.2024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59691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52A35-44D1-4ED9-B64D-6D584CA4F1B6}" type="datetimeFigureOut">
              <a:rPr lang="de-DE" smtClean="0"/>
              <a:t>07.06.2024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7508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8009"/>
            <a:ext cx="9764544" cy="4998032"/>
          </a:xfrm>
        </p:spPr>
        <p:txBody>
          <a:bodyPr anchor="b"/>
          <a:lstStyle>
            <a:lvl1pPr>
              <a:defRPr sz="9995"/>
            </a:lvl1pPr>
          </a:lstStyle>
          <a:p>
            <a:r>
              <a:rPr lang="de-DE"/>
              <a:t>Mastertitelformat bearbeiten</a:t>
            </a:r>
            <a:endParaRPr lang="en-US" dirty="0"/>
          </a:p>
        </p:txBody>
      </p:sp>
      <p:sp>
        <p:nvSpPr>
          <p:cNvPr id="3" name="Content Placeholder 2"/>
          <p:cNvSpPr>
            <a:spLocks noGrp="1"/>
          </p:cNvSpPr>
          <p:nvPr>
            <p:ph idx="1"/>
          </p:nvPr>
        </p:nvSpPr>
        <p:spPr>
          <a:xfrm>
            <a:off x="12870909" y="3084108"/>
            <a:ext cx="15326827" cy="15222181"/>
          </a:xfrm>
        </p:spPr>
        <p:txBody>
          <a:bodyPr/>
          <a:lstStyle>
            <a:lvl1pPr>
              <a:defRPr sz="9995"/>
            </a:lvl1pPr>
            <a:lvl2pPr>
              <a:defRPr sz="8746"/>
            </a:lvl2pPr>
            <a:lvl3pPr>
              <a:defRPr sz="7496"/>
            </a:lvl3pPr>
            <a:lvl4pPr>
              <a:defRPr sz="6247"/>
            </a:lvl4pPr>
            <a:lvl5pPr>
              <a:defRPr sz="6247"/>
            </a:lvl5pPr>
            <a:lvl6pPr>
              <a:defRPr sz="6247"/>
            </a:lvl6pPr>
            <a:lvl7pPr>
              <a:defRPr sz="6247"/>
            </a:lvl7pPr>
            <a:lvl8pPr>
              <a:defRPr sz="6247"/>
            </a:lvl8pPr>
            <a:lvl9pPr>
              <a:defRPr sz="624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26041"/>
            <a:ext cx="9764544" cy="11905037"/>
          </a:xfrm>
        </p:spPr>
        <p:txBody>
          <a:bodyPr/>
          <a:lstStyle>
            <a:lvl1pPr marL="0" indent="0">
              <a:buNone/>
              <a:defRPr sz="4997"/>
            </a:lvl1pPr>
            <a:lvl2pPr marL="1428018" indent="0">
              <a:buNone/>
              <a:defRPr sz="4373"/>
            </a:lvl2pPr>
            <a:lvl3pPr marL="2856037" indent="0">
              <a:buNone/>
              <a:defRPr sz="3748"/>
            </a:lvl3pPr>
            <a:lvl4pPr marL="4284055" indent="0">
              <a:buNone/>
              <a:defRPr sz="3123"/>
            </a:lvl4pPr>
            <a:lvl5pPr marL="5712074" indent="0">
              <a:buNone/>
              <a:defRPr sz="3123"/>
            </a:lvl5pPr>
            <a:lvl6pPr marL="7140092" indent="0">
              <a:buNone/>
              <a:defRPr sz="3123"/>
            </a:lvl6pPr>
            <a:lvl7pPr marL="8568111" indent="0">
              <a:buNone/>
              <a:defRPr sz="3123"/>
            </a:lvl7pPr>
            <a:lvl8pPr marL="9996129" indent="0">
              <a:buNone/>
              <a:defRPr sz="3123"/>
            </a:lvl8pPr>
            <a:lvl9pPr marL="11424148" indent="0">
              <a:buNone/>
              <a:defRPr sz="3123"/>
            </a:lvl9pPr>
          </a:lstStyle>
          <a:p>
            <a:pPr lvl="0"/>
            <a:r>
              <a:rPr lang="de-DE"/>
              <a:t>Mastertextformat bearbeiten</a:t>
            </a:r>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410975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8009"/>
            <a:ext cx="9764544" cy="4998032"/>
          </a:xfrm>
        </p:spPr>
        <p:txBody>
          <a:bodyPr anchor="b"/>
          <a:lstStyle>
            <a:lvl1pPr>
              <a:defRPr sz="99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84108"/>
            <a:ext cx="15326827" cy="15222181"/>
          </a:xfrm>
        </p:spPr>
        <p:txBody>
          <a:bodyPr anchor="t"/>
          <a:lstStyle>
            <a:lvl1pPr marL="0" indent="0">
              <a:buNone/>
              <a:defRPr sz="9995"/>
            </a:lvl1pPr>
            <a:lvl2pPr marL="1428018" indent="0">
              <a:buNone/>
              <a:defRPr sz="8746"/>
            </a:lvl2pPr>
            <a:lvl3pPr marL="2856037" indent="0">
              <a:buNone/>
              <a:defRPr sz="7496"/>
            </a:lvl3pPr>
            <a:lvl4pPr marL="4284055" indent="0">
              <a:buNone/>
              <a:defRPr sz="6247"/>
            </a:lvl4pPr>
            <a:lvl5pPr marL="5712074" indent="0">
              <a:buNone/>
              <a:defRPr sz="6247"/>
            </a:lvl5pPr>
            <a:lvl6pPr marL="7140092" indent="0">
              <a:buNone/>
              <a:defRPr sz="6247"/>
            </a:lvl6pPr>
            <a:lvl7pPr marL="8568111" indent="0">
              <a:buNone/>
              <a:defRPr sz="6247"/>
            </a:lvl7pPr>
            <a:lvl8pPr marL="9996129" indent="0">
              <a:buNone/>
              <a:defRPr sz="6247"/>
            </a:lvl8pPr>
            <a:lvl9pPr marL="11424148" indent="0">
              <a:buNone/>
              <a:defRPr sz="6247"/>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26041"/>
            <a:ext cx="9764544" cy="11905037"/>
          </a:xfrm>
        </p:spPr>
        <p:txBody>
          <a:bodyPr/>
          <a:lstStyle>
            <a:lvl1pPr marL="0" indent="0">
              <a:buNone/>
              <a:defRPr sz="4997"/>
            </a:lvl1pPr>
            <a:lvl2pPr marL="1428018" indent="0">
              <a:buNone/>
              <a:defRPr sz="4373"/>
            </a:lvl2pPr>
            <a:lvl3pPr marL="2856037" indent="0">
              <a:buNone/>
              <a:defRPr sz="3748"/>
            </a:lvl3pPr>
            <a:lvl4pPr marL="4284055" indent="0">
              <a:buNone/>
              <a:defRPr sz="3123"/>
            </a:lvl4pPr>
            <a:lvl5pPr marL="5712074" indent="0">
              <a:buNone/>
              <a:defRPr sz="3123"/>
            </a:lvl5pPr>
            <a:lvl6pPr marL="7140092" indent="0">
              <a:buNone/>
              <a:defRPr sz="3123"/>
            </a:lvl6pPr>
            <a:lvl7pPr marL="8568111" indent="0">
              <a:buNone/>
              <a:defRPr sz="3123"/>
            </a:lvl7pPr>
            <a:lvl8pPr marL="9996129" indent="0">
              <a:buNone/>
              <a:defRPr sz="3123"/>
            </a:lvl8pPr>
            <a:lvl9pPr marL="11424148" indent="0">
              <a:buNone/>
              <a:defRPr sz="3123"/>
            </a:lvl9pPr>
          </a:lstStyle>
          <a:p>
            <a:pPr lvl="0"/>
            <a:r>
              <a:rPr lang="de-DE"/>
              <a:t>Mastertextformat bearbeiten</a:t>
            </a:r>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215861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40428"/>
            <a:ext cx="26112371" cy="4140237"/>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702120"/>
            <a:ext cx="26112371" cy="135908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53299"/>
            <a:ext cx="6811923" cy="1140424"/>
          </a:xfrm>
          <a:prstGeom prst="rect">
            <a:avLst/>
          </a:prstGeom>
        </p:spPr>
        <p:txBody>
          <a:bodyPr vert="horz" lIns="91440" tIns="45720" rIns="91440" bIns="45720" rtlCol="0" anchor="ctr"/>
          <a:lstStyle>
            <a:lvl1pPr algn="l">
              <a:defRPr sz="3748">
                <a:solidFill>
                  <a:schemeClr val="tx1">
                    <a:tint val="82000"/>
                  </a:schemeClr>
                </a:solidFill>
              </a:defRPr>
            </a:lvl1pPr>
          </a:lstStyle>
          <a:p>
            <a:fld id="{CDF52A35-44D1-4ED9-B64D-6D584CA4F1B6}" type="datetimeFigureOut">
              <a:rPr lang="de-DE" smtClean="0"/>
              <a:t>07.06.2024</a:t>
            </a:fld>
            <a:endParaRPr lang="de-DE"/>
          </a:p>
        </p:txBody>
      </p:sp>
      <p:sp>
        <p:nvSpPr>
          <p:cNvPr id="5" name="Footer Placeholder 4"/>
          <p:cNvSpPr>
            <a:spLocks noGrp="1"/>
          </p:cNvSpPr>
          <p:nvPr>
            <p:ph type="ftr" sz="quarter" idx="3"/>
          </p:nvPr>
        </p:nvSpPr>
        <p:spPr>
          <a:xfrm>
            <a:off x="10028665" y="19853299"/>
            <a:ext cx="10217884" cy="1140424"/>
          </a:xfrm>
          <a:prstGeom prst="rect">
            <a:avLst/>
          </a:prstGeom>
        </p:spPr>
        <p:txBody>
          <a:bodyPr vert="horz" lIns="91440" tIns="45720" rIns="91440" bIns="45720" rtlCol="0" anchor="ctr"/>
          <a:lstStyle>
            <a:lvl1pPr algn="ctr">
              <a:defRPr sz="3748">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19853299"/>
            <a:ext cx="6811923" cy="1140424"/>
          </a:xfrm>
          <a:prstGeom prst="rect">
            <a:avLst/>
          </a:prstGeom>
        </p:spPr>
        <p:txBody>
          <a:bodyPr vert="horz" lIns="91440" tIns="45720" rIns="91440" bIns="45720" rtlCol="0" anchor="ctr"/>
          <a:lstStyle>
            <a:lvl1pPr algn="r">
              <a:defRPr sz="3748">
                <a:solidFill>
                  <a:schemeClr val="tx1">
                    <a:tint val="82000"/>
                  </a:schemeClr>
                </a:solidFill>
              </a:defRPr>
            </a:lvl1pPr>
          </a:lstStyle>
          <a:p>
            <a:fld id="{84B99993-DBF3-4289-9980-3A9020E374F6}" type="slidenum">
              <a:rPr lang="de-DE" smtClean="0"/>
              <a:t>‹Nr.›</a:t>
            </a:fld>
            <a:endParaRPr lang="de-DE"/>
          </a:p>
        </p:txBody>
      </p:sp>
    </p:spTree>
    <p:extLst>
      <p:ext uri="{BB962C8B-B14F-4D97-AF65-F5344CB8AC3E}">
        <p14:creationId xmlns:p14="http://schemas.microsoft.com/office/powerpoint/2010/main" val="1511027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6037" rtl="0" eaLnBrk="1" latinLnBrk="0" hangingPunct="1">
        <a:lnSpc>
          <a:spcPct val="90000"/>
        </a:lnSpc>
        <a:spcBef>
          <a:spcPct val="0"/>
        </a:spcBef>
        <a:buNone/>
        <a:defRPr sz="13743" kern="1200">
          <a:solidFill>
            <a:schemeClr val="tx1"/>
          </a:solidFill>
          <a:latin typeface="+mj-lt"/>
          <a:ea typeface="+mj-ea"/>
          <a:cs typeface="+mj-cs"/>
        </a:defRPr>
      </a:lvl1pPr>
    </p:titleStyle>
    <p:bodyStyle>
      <a:lvl1pPr marL="714009" indent="-714009" algn="l" defTabSz="2856037" rtl="0" eaLnBrk="1" latinLnBrk="0" hangingPunct="1">
        <a:lnSpc>
          <a:spcPct val="90000"/>
        </a:lnSpc>
        <a:spcBef>
          <a:spcPts val="3123"/>
        </a:spcBef>
        <a:buFont typeface="Arial" panose="020B0604020202020204" pitchFamily="34" charset="0"/>
        <a:buChar char="•"/>
        <a:defRPr sz="8746" kern="1200">
          <a:solidFill>
            <a:schemeClr val="tx1"/>
          </a:solidFill>
          <a:latin typeface="+mn-lt"/>
          <a:ea typeface="+mn-ea"/>
          <a:cs typeface="+mn-cs"/>
        </a:defRPr>
      </a:lvl1pPr>
      <a:lvl2pPr marL="2142028" indent="-714009" algn="l" defTabSz="2856037" rtl="0" eaLnBrk="1" latinLnBrk="0" hangingPunct="1">
        <a:lnSpc>
          <a:spcPct val="90000"/>
        </a:lnSpc>
        <a:spcBef>
          <a:spcPts val="1562"/>
        </a:spcBef>
        <a:buFont typeface="Arial" panose="020B0604020202020204" pitchFamily="34" charset="0"/>
        <a:buChar char="•"/>
        <a:defRPr sz="7496" kern="1200">
          <a:solidFill>
            <a:schemeClr val="tx1"/>
          </a:solidFill>
          <a:latin typeface="+mn-lt"/>
          <a:ea typeface="+mn-ea"/>
          <a:cs typeface="+mn-cs"/>
        </a:defRPr>
      </a:lvl2pPr>
      <a:lvl3pPr marL="3570046" indent="-714009" algn="l" defTabSz="2856037" rtl="0" eaLnBrk="1" latinLnBrk="0" hangingPunct="1">
        <a:lnSpc>
          <a:spcPct val="90000"/>
        </a:lnSpc>
        <a:spcBef>
          <a:spcPts val="1562"/>
        </a:spcBef>
        <a:buFont typeface="Arial" panose="020B0604020202020204" pitchFamily="34" charset="0"/>
        <a:buChar char="•"/>
        <a:defRPr sz="6247" kern="1200">
          <a:solidFill>
            <a:schemeClr val="tx1"/>
          </a:solidFill>
          <a:latin typeface="+mn-lt"/>
          <a:ea typeface="+mn-ea"/>
          <a:cs typeface="+mn-cs"/>
        </a:defRPr>
      </a:lvl3pPr>
      <a:lvl4pPr marL="4998065"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4pPr>
      <a:lvl5pPr marL="6426083"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5pPr>
      <a:lvl6pPr marL="7854102"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6pPr>
      <a:lvl7pPr marL="9282120"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7pPr>
      <a:lvl8pPr marL="10710139"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8pPr>
      <a:lvl9pPr marL="12138157"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9pPr>
    </p:bodyStyle>
    <p:otherStyle>
      <a:defPPr>
        <a:defRPr lang="en-US"/>
      </a:defPPr>
      <a:lvl1pPr marL="0" algn="l" defTabSz="2856037" rtl="0" eaLnBrk="1" latinLnBrk="0" hangingPunct="1">
        <a:defRPr sz="5622" kern="1200">
          <a:solidFill>
            <a:schemeClr val="tx1"/>
          </a:solidFill>
          <a:latin typeface="+mn-lt"/>
          <a:ea typeface="+mn-ea"/>
          <a:cs typeface="+mn-cs"/>
        </a:defRPr>
      </a:lvl1pPr>
      <a:lvl2pPr marL="1428018" algn="l" defTabSz="2856037" rtl="0" eaLnBrk="1" latinLnBrk="0" hangingPunct="1">
        <a:defRPr sz="5622" kern="1200">
          <a:solidFill>
            <a:schemeClr val="tx1"/>
          </a:solidFill>
          <a:latin typeface="+mn-lt"/>
          <a:ea typeface="+mn-ea"/>
          <a:cs typeface="+mn-cs"/>
        </a:defRPr>
      </a:lvl2pPr>
      <a:lvl3pPr marL="2856037" algn="l" defTabSz="2856037" rtl="0" eaLnBrk="1" latinLnBrk="0" hangingPunct="1">
        <a:defRPr sz="5622" kern="1200">
          <a:solidFill>
            <a:schemeClr val="tx1"/>
          </a:solidFill>
          <a:latin typeface="+mn-lt"/>
          <a:ea typeface="+mn-ea"/>
          <a:cs typeface="+mn-cs"/>
        </a:defRPr>
      </a:lvl3pPr>
      <a:lvl4pPr marL="4284055" algn="l" defTabSz="2856037" rtl="0" eaLnBrk="1" latinLnBrk="0" hangingPunct="1">
        <a:defRPr sz="5622" kern="1200">
          <a:solidFill>
            <a:schemeClr val="tx1"/>
          </a:solidFill>
          <a:latin typeface="+mn-lt"/>
          <a:ea typeface="+mn-ea"/>
          <a:cs typeface="+mn-cs"/>
        </a:defRPr>
      </a:lvl4pPr>
      <a:lvl5pPr marL="5712074" algn="l" defTabSz="2856037" rtl="0" eaLnBrk="1" latinLnBrk="0" hangingPunct="1">
        <a:defRPr sz="5622" kern="1200">
          <a:solidFill>
            <a:schemeClr val="tx1"/>
          </a:solidFill>
          <a:latin typeface="+mn-lt"/>
          <a:ea typeface="+mn-ea"/>
          <a:cs typeface="+mn-cs"/>
        </a:defRPr>
      </a:lvl5pPr>
      <a:lvl6pPr marL="7140092" algn="l" defTabSz="2856037" rtl="0" eaLnBrk="1" latinLnBrk="0" hangingPunct="1">
        <a:defRPr sz="5622" kern="1200">
          <a:solidFill>
            <a:schemeClr val="tx1"/>
          </a:solidFill>
          <a:latin typeface="+mn-lt"/>
          <a:ea typeface="+mn-ea"/>
          <a:cs typeface="+mn-cs"/>
        </a:defRPr>
      </a:lvl6pPr>
      <a:lvl7pPr marL="8568111" algn="l" defTabSz="2856037" rtl="0" eaLnBrk="1" latinLnBrk="0" hangingPunct="1">
        <a:defRPr sz="5622" kern="1200">
          <a:solidFill>
            <a:schemeClr val="tx1"/>
          </a:solidFill>
          <a:latin typeface="+mn-lt"/>
          <a:ea typeface="+mn-ea"/>
          <a:cs typeface="+mn-cs"/>
        </a:defRPr>
      </a:lvl7pPr>
      <a:lvl8pPr marL="9996129" algn="l" defTabSz="2856037" rtl="0" eaLnBrk="1" latinLnBrk="0" hangingPunct="1">
        <a:defRPr sz="5622" kern="1200">
          <a:solidFill>
            <a:schemeClr val="tx1"/>
          </a:solidFill>
          <a:latin typeface="+mn-lt"/>
          <a:ea typeface="+mn-ea"/>
          <a:cs typeface="+mn-cs"/>
        </a:defRPr>
      </a:lvl8pPr>
      <a:lvl9pPr marL="11424148" algn="l" defTabSz="2856037" rtl="0" eaLnBrk="1" latinLnBrk="0" hangingPunct="1">
        <a:defRPr sz="56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6" name="Gruppieren 1035">
            <a:extLst>
              <a:ext uri="{FF2B5EF4-FFF2-40B4-BE49-F238E27FC236}">
                <a16:creationId xmlns:a16="http://schemas.microsoft.com/office/drawing/2014/main" id="{CE041C81-C6D6-E5AB-EF9E-97AF14DA68A2}"/>
              </a:ext>
            </a:extLst>
          </p:cNvPr>
          <p:cNvGrpSpPr/>
          <p:nvPr/>
        </p:nvGrpSpPr>
        <p:grpSpPr>
          <a:xfrm>
            <a:off x="453323" y="3786457"/>
            <a:ext cx="4625187" cy="4161092"/>
            <a:chOff x="4127109" y="4663424"/>
            <a:chExt cx="4625187" cy="4161092"/>
          </a:xfrm>
        </p:grpSpPr>
        <p:sp>
          <p:nvSpPr>
            <p:cNvPr id="5" name="Parallelogramm 4">
              <a:extLst>
                <a:ext uri="{FF2B5EF4-FFF2-40B4-BE49-F238E27FC236}">
                  <a16:creationId xmlns:a16="http://schemas.microsoft.com/office/drawing/2014/main" id="{DB122E04-8FA6-52A5-CFB8-0F50AEE842E7}"/>
                </a:ext>
              </a:extLst>
            </p:cNvPr>
            <p:cNvSpPr/>
            <p:nvPr/>
          </p:nvSpPr>
          <p:spPr>
            <a:xfrm rot="186594">
              <a:off x="4127109" y="4663424"/>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3" name="Ellipse 72">
              <a:extLst>
                <a:ext uri="{FF2B5EF4-FFF2-40B4-BE49-F238E27FC236}">
                  <a16:creationId xmlns:a16="http://schemas.microsoft.com/office/drawing/2014/main" id="{DFD756DD-4962-1EAF-FBF0-1487B5FE065F}"/>
                </a:ext>
              </a:extLst>
            </p:cNvPr>
            <p:cNvSpPr/>
            <p:nvPr/>
          </p:nvSpPr>
          <p:spPr>
            <a:xfrm rot="186594">
              <a:off x="5677227" y="5216873"/>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4" name="Ellipse 73">
              <a:extLst>
                <a:ext uri="{FF2B5EF4-FFF2-40B4-BE49-F238E27FC236}">
                  <a16:creationId xmlns:a16="http://schemas.microsoft.com/office/drawing/2014/main" id="{E7964B41-806B-1692-FB6D-292873AFCB77}"/>
                </a:ext>
              </a:extLst>
            </p:cNvPr>
            <p:cNvSpPr/>
            <p:nvPr/>
          </p:nvSpPr>
          <p:spPr>
            <a:xfrm rot="186594">
              <a:off x="5231690" y="8012999"/>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5" name="Ellipse 74">
              <a:extLst>
                <a:ext uri="{FF2B5EF4-FFF2-40B4-BE49-F238E27FC236}">
                  <a16:creationId xmlns:a16="http://schemas.microsoft.com/office/drawing/2014/main" id="{94692C9F-42BE-FC3A-EB2E-E3F27C1274F2}"/>
                </a:ext>
              </a:extLst>
            </p:cNvPr>
            <p:cNvSpPr/>
            <p:nvPr/>
          </p:nvSpPr>
          <p:spPr>
            <a:xfrm rot="186594">
              <a:off x="7178587" y="602290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6" name="Ellipse 75">
              <a:extLst>
                <a:ext uri="{FF2B5EF4-FFF2-40B4-BE49-F238E27FC236}">
                  <a16:creationId xmlns:a16="http://schemas.microsoft.com/office/drawing/2014/main" id="{6F2A6007-06F1-A772-E49A-A38824B72B38}"/>
                </a:ext>
              </a:extLst>
            </p:cNvPr>
            <p:cNvSpPr/>
            <p:nvPr/>
          </p:nvSpPr>
          <p:spPr>
            <a:xfrm rot="186594">
              <a:off x="6722233" y="7156808"/>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Ellipse 76">
              <a:extLst>
                <a:ext uri="{FF2B5EF4-FFF2-40B4-BE49-F238E27FC236}">
                  <a16:creationId xmlns:a16="http://schemas.microsoft.com/office/drawing/2014/main" id="{F3FF366B-23F8-43D3-2409-17D1CB00464E}"/>
                </a:ext>
              </a:extLst>
            </p:cNvPr>
            <p:cNvSpPr/>
            <p:nvPr/>
          </p:nvSpPr>
          <p:spPr>
            <a:xfrm rot="186594">
              <a:off x="5528951" y="6228814"/>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8" name="Ellipse 77">
              <a:extLst>
                <a:ext uri="{FF2B5EF4-FFF2-40B4-BE49-F238E27FC236}">
                  <a16:creationId xmlns:a16="http://schemas.microsoft.com/office/drawing/2014/main" id="{5A687F54-F593-EC1D-6EF8-C97E1C119FC1}"/>
                </a:ext>
              </a:extLst>
            </p:cNvPr>
            <p:cNvSpPr/>
            <p:nvPr/>
          </p:nvSpPr>
          <p:spPr>
            <a:xfrm rot="186594">
              <a:off x="7271783" y="5029029"/>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80" name="Textfeld 79">
            <a:extLst>
              <a:ext uri="{FF2B5EF4-FFF2-40B4-BE49-F238E27FC236}">
                <a16:creationId xmlns:a16="http://schemas.microsoft.com/office/drawing/2014/main" id="{132B92C1-B3E0-7E1F-623A-98268ADB29A6}"/>
              </a:ext>
            </a:extLst>
          </p:cNvPr>
          <p:cNvSpPr txBox="1"/>
          <p:nvPr/>
        </p:nvSpPr>
        <p:spPr>
          <a:xfrm rot="19608216">
            <a:off x="15801067" y="1331500"/>
            <a:ext cx="5976000" cy="1077218"/>
          </a:xfrm>
          <a:prstGeom prst="rect">
            <a:avLst/>
          </a:prstGeom>
          <a:noFill/>
        </p:spPr>
        <p:txBody>
          <a:bodyPr wrap="square" rtlCol="0">
            <a:spAutoFit/>
          </a:bodyPr>
          <a:lstStyle/>
          <a:p>
            <a:r>
              <a:rPr lang="de-DE" sz="3200" dirty="0"/>
              <a:t>Testgetriebene</a:t>
            </a:r>
            <a:br>
              <a:rPr lang="de-DE" sz="3200" dirty="0"/>
            </a:br>
            <a:r>
              <a:rPr lang="de-DE" sz="3200" dirty="0"/>
              <a:t> Entwicklung (TDD)</a:t>
            </a:r>
          </a:p>
        </p:txBody>
      </p:sp>
      <p:sp>
        <p:nvSpPr>
          <p:cNvPr id="81" name="Textfeld 80">
            <a:extLst>
              <a:ext uri="{FF2B5EF4-FFF2-40B4-BE49-F238E27FC236}">
                <a16:creationId xmlns:a16="http://schemas.microsoft.com/office/drawing/2014/main" id="{D2FD972C-8278-88D2-10D0-A8BFD991E484}"/>
              </a:ext>
            </a:extLst>
          </p:cNvPr>
          <p:cNvSpPr txBox="1"/>
          <p:nvPr/>
        </p:nvSpPr>
        <p:spPr>
          <a:xfrm rot="19608216">
            <a:off x="1364029" y="1664307"/>
            <a:ext cx="5976000" cy="584775"/>
          </a:xfrm>
          <a:prstGeom prst="rect">
            <a:avLst/>
          </a:prstGeom>
          <a:noFill/>
        </p:spPr>
        <p:txBody>
          <a:bodyPr wrap="square" rtlCol="0">
            <a:spAutoFit/>
          </a:bodyPr>
          <a:lstStyle/>
          <a:p>
            <a:r>
              <a:rPr lang="de-DE" sz="3200" dirty="0"/>
              <a:t>Anforderungsanalyse</a:t>
            </a:r>
          </a:p>
        </p:txBody>
      </p:sp>
      <p:sp>
        <p:nvSpPr>
          <p:cNvPr id="82" name="Textfeld 81">
            <a:extLst>
              <a:ext uri="{FF2B5EF4-FFF2-40B4-BE49-F238E27FC236}">
                <a16:creationId xmlns:a16="http://schemas.microsoft.com/office/drawing/2014/main" id="{B6084710-501E-7F85-4722-8AF60DDA95A2}"/>
              </a:ext>
            </a:extLst>
          </p:cNvPr>
          <p:cNvSpPr txBox="1"/>
          <p:nvPr/>
        </p:nvSpPr>
        <p:spPr>
          <a:xfrm rot="19608216">
            <a:off x="17820685" y="2678635"/>
            <a:ext cx="2494691" cy="584775"/>
          </a:xfrm>
          <a:prstGeom prst="rect">
            <a:avLst/>
          </a:prstGeom>
          <a:noFill/>
        </p:spPr>
        <p:txBody>
          <a:bodyPr wrap="square" rtlCol="0">
            <a:spAutoFit/>
          </a:bodyPr>
          <a:lstStyle/>
          <a:p>
            <a:r>
              <a:rPr lang="de-DE" sz="3200" dirty="0" err="1"/>
              <a:t>Refactoring</a:t>
            </a:r>
            <a:endParaRPr lang="de-DE" sz="3200" dirty="0"/>
          </a:p>
        </p:txBody>
      </p:sp>
      <p:sp>
        <p:nvSpPr>
          <p:cNvPr id="83" name="Textfeld 82">
            <a:extLst>
              <a:ext uri="{FF2B5EF4-FFF2-40B4-BE49-F238E27FC236}">
                <a16:creationId xmlns:a16="http://schemas.microsoft.com/office/drawing/2014/main" id="{C140DFFD-E41C-37DD-D15F-51F427B4310D}"/>
              </a:ext>
            </a:extLst>
          </p:cNvPr>
          <p:cNvSpPr txBox="1"/>
          <p:nvPr/>
        </p:nvSpPr>
        <p:spPr>
          <a:xfrm rot="19608216">
            <a:off x="14208102" y="1681653"/>
            <a:ext cx="5976000" cy="584775"/>
          </a:xfrm>
          <a:prstGeom prst="rect">
            <a:avLst/>
          </a:prstGeom>
          <a:noFill/>
        </p:spPr>
        <p:txBody>
          <a:bodyPr wrap="square" rtlCol="0">
            <a:spAutoFit/>
          </a:bodyPr>
          <a:lstStyle/>
          <a:p>
            <a:r>
              <a:rPr lang="de-DE" sz="3200" dirty="0"/>
              <a:t>Pair </a:t>
            </a:r>
            <a:r>
              <a:rPr lang="de-DE" sz="3200" dirty="0" err="1"/>
              <a:t>Programming</a:t>
            </a:r>
            <a:endParaRPr lang="de-DE" sz="3200" dirty="0"/>
          </a:p>
        </p:txBody>
      </p:sp>
      <p:sp>
        <p:nvSpPr>
          <p:cNvPr id="84" name="Textfeld 83">
            <a:extLst>
              <a:ext uri="{FF2B5EF4-FFF2-40B4-BE49-F238E27FC236}">
                <a16:creationId xmlns:a16="http://schemas.microsoft.com/office/drawing/2014/main" id="{EEFF597D-F6BB-AF32-42FA-E922B9CFF0D9}"/>
              </a:ext>
            </a:extLst>
          </p:cNvPr>
          <p:cNvSpPr txBox="1"/>
          <p:nvPr/>
        </p:nvSpPr>
        <p:spPr>
          <a:xfrm rot="19608216">
            <a:off x="26521572" y="2029807"/>
            <a:ext cx="3384105" cy="1077218"/>
          </a:xfrm>
          <a:prstGeom prst="rect">
            <a:avLst/>
          </a:prstGeom>
          <a:noFill/>
        </p:spPr>
        <p:txBody>
          <a:bodyPr wrap="square" rtlCol="0">
            <a:spAutoFit/>
          </a:bodyPr>
          <a:lstStyle/>
          <a:p>
            <a:r>
              <a:rPr lang="de-DE" sz="3200" dirty="0"/>
              <a:t>Kontinuierliches </a:t>
            </a:r>
            <a:br>
              <a:rPr lang="de-DE" sz="3200" dirty="0"/>
            </a:br>
            <a:r>
              <a:rPr lang="de-DE" sz="3200" dirty="0"/>
              <a:t>Feedback</a:t>
            </a:r>
          </a:p>
        </p:txBody>
      </p:sp>
      <p:sp>
        <p:nvSpPr>
          <p:cNvPr id="85" name="Textfeld 84">
            <a:extLst>
              <a:ext uri="{FF2B5EF4-FFF2-40B4-BE49-F238E27FC236}">
                <a16:creationId xmlns:a16="http://schemas.microsoft.com/office/drawing/2014/main" id="{B9C8D5A5-B63F-383B-BA99-8B2CBBF9AF75}"/>
              </a:ext>
            </a:extLst>
          </p:cNvPr>
          <p:cNvSpPr txBox="1"/>
          <p:nvPr/>
        </p:nvSpPr>
        <p:spPr>
          <a:xfrm rot="19608216">
            <a:off x="9163406" y="1745604"/>
            <a:ext cx="5976000" cy="584775"/>
          </a:xfrm>
          <a:prstGeom prst="rect">
            <a:avLst/>
          </a:prstGeom>
          <a:noFill/>
        </p:spPr>
        <p:txBody>
          <a:bodyPr wrap="square" rtlCol="0">
            <a:spAutoFit/>
          </a:bodyPr>
          <a:lstStyle/>
          <a:p>
            <a:r>
              <a:rPr lang="de-DE" sz="3200" dirty="0"/>
              <a:t>Coding-Praktiken</a:t>
            </a:r>
          </a:p>
        </p:txBody>
      </p:sp>
      <p:sp>
        <p:nvSpPr>
          <p:cNvPr id="86" name="Textfeld 85">
            <a:extLst>
              <a:ext uri="{FF2B5EF4-FFF2-40B4-BE49-F238E27FC236}">
                <a16:creationId xmlns:a16="http://schemas.microsoft.com/office/drawing/2014/main" id="{6081AA51-1AE0-5E12-7D87-F5423E8390BB}"/>
              </a:ext>
            </a:extLst>
          </p:cNvPr>
          <p:cNvSpPr txBox="1"/>
          <p:nvPr/>
        </p:nvSpPr>
        <p:spPr>
          <a:xfrm rot="19608216">
            <a:off x="6158685" y="1728501"/>
            <a:ext cx="5976000" cy="584775"/>
          </a:xfrm>
          <a:prstGeom prst="rect">
            <a:avLst/>
          </a:prstGeom>
          <a:noFill/>
        </p:spPr>
        <p:txBody>
          <a:bodyPr wrap="square" rtlCol="0">
            <a:spAutoFit/>
          </a:bodyPr>
          <a:lstStyle/>
          <a:p>
            <a:r>
              <a:rPr lang="de-DE" sz="3200" dirty="0"/>
              <a:t>Design Patterns</a:t>
            </a:r>
          </a:p>
        </p:txBody>
      </p:sp>
      <p:sp>
        <p:nvSpPr>
          <p:cNvPr id="87" name="Textfeld 86">
            <a:extLst>
              <a:ext uri="{FF2B5EF4-FFF2-40B4-BE49-F238E27FC236}">
                <a16:creationId xmlns:a16="http://schemas.microsoft.com/office/drawing/2014/main" id="{4FD62C5D-7014-F9F4-6E07-4B314E8693E3}"/>
              </a:ext>
            </a:extLst>
          </p:cNvPr>
          <p:cNvSpPr txBox="1"/>
          <p:nvPr/>
        </p:nvSpPr>
        <p:spPr>
          <a:xfrm rot="19608216">
            <a:off x="12766873" y="1640801"/>
            <a:ext cx="5976000" cy="584775"/>
          </a:xfrm>
          <a:prstGeom prst="rect">
            <a:avLst/>
          </a:prstGeom>
          <a:noFill/>
        </p:spPr>
        <p:txBody>
          <a:bodyPr wrap="square" rtlCol="0">
            <a:spAutoFit/>
          </a:bodyPr>
          <a:lstStyle/>
          <a:p>
            <a:r>
              <a:rPr lang="de-DE" sz="3200" dirty="0"/>
              <a:t>Übung / Dojos</a:t>
            </a:r>
          </a:p>
        </p:txBody>
      </p:sp>
      <p:sp>
        <p:nvSpPr>
          <p:cNvPr id="88" name="Textfeld 87">
            <a:extLst>
              <a:ext uri="{FF2B5EF4-FFF2-40B4-BE49-F238E27FC236}">
                <a16:creationId xmlns:a16="http://schemas.microsoft.com/office/drawing/2014/main" id="{FDD47D76-8C17-AE32-B800-7B0D8420BED3}"/>
              </a:ext>
            </a:extLst>
          </p:cNvPr>
          <p:cNvSpPr txBox="1"/>
          <p:nvPr/>
        </p:nvSpPr>
        <p:spPr>
          <a:xfrm rot="19608216">
            <a:off x="7544854" y="1712109"/>
            <a:ext cx="5976000" cy="584775"/>
          </a:xfrm>
          <a:prstGeom prst="rect">
            <a:avLst/>
          </a:prstGeom>
          <a:noFill/>
        </p:spPr>
        <p:txBody>
          <a:bodyPr wrap="square" rtlCol="0">
            <a:spAutoFit/>
          </a:bodyPr>
          <a:lstStyle/>
          <a:p>
            <a:r>
              <a:rPr lang="de-DE" sz="3200" dirty="0"/>
              <a:t>Coding-Prinzipien</a:t>
            </a:r>
          </a:p>
        </p:txBody>
      </p:sp>
      <p:sp>
        <p:nvSpPr>
          <p:cNvPr id="89" name="Textfeld 88">
            <a:extLst>
              <a:ext uri="{FF2B5EF4-FFF2-40B4-BE49-F238E27FC236}">
                <a16:creationId xmlns:a16="http://schemas.microsoft.com/office/drawing/2014/main" id="{4FFDC7EA-7B7E-1687-5EBF-951DFE7A99BE}"/>
              </a:ext>
            </a:extLst>
          </p:cNvPr>
          <p:cNvSpPr txBox="1"/>
          <p:nvPr/>
        </p:nvSpPr>
        <p:spPr>
          <a:xfrm rot="19608216">
            <a:off x="4779021" y="1358656"/>
            <a:ext cx="5976000" cy="1077218"/>
          </a:xfrm>
          <a:prstGeom prst="rect">
            <a:avLst/>
          </a:prstGeom>
          <a:noFill/>
        </p:spPr>
        <p:txBody>
          <a:bodyPr wrap="square" rtlCol="0">
            <a:spAutoFit/>
          </a:bodyPr>
          <a:lstStyle/>
          <a:p>
            <a:r>
              <a:rPr lang="de-DE" sz="3200" dirty="0"/>
              <a:t>Code-Konzepte und </a:t>
            </a:r>
            <a:br>
              <a:rPr lang="de-DE" sz="3200" dirty="0"/>
            </a:br>
            <a:r>
              <a:rPr lang="de-DE" sz="3200" dirty="0"/>
              <a:t>Architekturstile</a:t>
            </a:r>
          </a:p>
        </p:txBody>
      </p:sp>
      <p:sp>
        <p:nvSpPr>
          <p:cNvPr id="90" name="Textfeld 89">
            <a:extLst>
              <a:ext uri="{FF2B5EF4-FFF2-40B4-BE49-F238E27FC236}">
                <a16:creationId xmlns:a16="http://schemas.microsoft.com/office/drawing/2014/main" id="{01DE094C-5BEB-2831-E186-D0B2876CEEC0}"/>
              </a:ext>
            </a:extLst>
          </p:cNvPr>
          <p:cNvSpPr txBox="1"/>
          <p:nvPr/>
        </p:nvSpPr>
        <p:spPr>
          <a:xfrm rot="19608216">
            <a:off x="3329762" y="1595725"/>
            <a:ext cx="5976000" cy="1077218"/>
          </a:xfrm>
          <a:prstGeom prst="rect">
            <a:avLst/>
          </a:prstGeom>
          <a:noFill/>
        </p:spPr>
        <p:txBody>
          <a:bodyPr wrap="square" rtlCol="0">
            <a:spAutoFit/>
          </a:bodyPr>
          <a:lstStyle/>
          <a:p>
            <a:r>
              <a:rPr lang="de-DE" sz="3200" dirty="0"/>
              <a:t>Architektur- und Designphase</a:t>
            </a:r>
          </a:p>
        </p:txBody>
      </p:sp>
      <p:sp>
        <p:nvSpPr>
          <p:cNvPr id="91" name="Textfeld 90">
            <a:extLst>
              <a:ext uri="{FF2B5EF4-FFF2-40B4-BE49-F238E27FC236}">
                <a16:creationId xmlns:a16="http://schemas.microsoft.com/office/drawing/2014/main" id="{27CF6575-52A7-13FB-32EF-2544E24E602A}"/>
              </a:ext>
            </a:extLst>
          </p:cNvPr>
          <p:cNvSpPr txBox="1"/>
          <p:nvPr/>
        </p:nvSpPr>
        <p:spPr>
          <a:xfrm rot="19608216">
            <a:off x="20685969" y="1697458"/>
            <a:ext cx="5976000" cy="1077218"/>
          </a:xfrm>
          <a:prstGeom prst="rect">
            <a:avLst/>
          </a:prstGeom>
          <a:noFill/>
        </p:spPr>
        <p:txBody>
          <a:bodyPr wrap="square" rtlCol="0">
            <a:spAutoFit/>
          </a:bodyPr>
          <a:lstStyle/>
          <a:p>
            <a:r>
              <a:rPr lang="de-DE" sz="3200" dirty="0"/>
              <a:t>Statische Codeanalyse</a:t>
            </a:r>
          </a:p>
        </p:txBody>
      </p:sp>
      <p:sp>
        <p:nvSpPr>
          <p:cNvPr id="92" name="Textfeld 91">
            <a:extLst>
              <a:ext uri="{FF2B5EF4-FFF2-40B4-BE49-F238E27FC236}">
                <a16:creationId xmlns:a16="http://schemas.microsoft.com/office/drawing/2014/main" id="{C1AEDF00-3FFB-96FD-FF7F-0CF9477AAB8E}"/>
              </a:ext>
            </a:extLst>
          </p:cNvPr>
          <p:cNvSpPr txBox="1"/>
          <p:nvPr/>
        </p:nvSpPr>
        <p:spPr>
          <a:xfrm rot="19608216">
            <a:off x="22287260" y="1684425"/>
            <a:ext cx="5976000" cy="584775"/>
          </a:xfrm>
          <a:prstGeom prst="rect">
            <a:avLst/>
          </a:prstGeom>
          <a:noFill/>
        </p:spPr>
        <p:txBody>
          <a:bodyPr wrap="square" rtlCol="0">
            <a:spAutoFit/>
          </a:bodyPr>
          <a:lstStyle/>
          <a:p>
            <a:r>
              <a:rPr lang="de-DE" sz="3200" dirty="0"/>
              <a:t>Mentoring</a:t>
            </a:r>
          </a:p>
        </p:txBody>
      </p:sp>
      <p:sp>
        <p:nvSpPr>
          <p:cNvPr id="93" name="Textfeld 92">
            <a:extLst>
              <a:ext uri="{FF2B5EF4-FFF2-40B4-BE49-F238E27FC236}">
                <a16:creationId xmlns:a16="http://schemas.microsoft.com/office/drawing/2014/main" id="{6DA37893-05E1-59F9-83A2-4C3F2366AA85}"/>
              </a:ext>
            </a:extLst>
          </p:cNvPr>
          <p:cNvSpPr txBox="1"/>
          <p:nvPr/>
        </p:nvSpPr>
        <p:spPr>
          <a:xfrm rot="19608216">
            <a:off x="19004195" y="1770234"/>
            <a:ext cx="5976000" cy="584775"/>
          </a:xfrm>
          <a:prstGeom prst="rect">
            <a:avLst/>
          </a:prstGeom>
          <a:noFill/>
        </p:spPr>
        <p:txBody>
          <a:bodyPr wrap="square" rtlCol="0">
            <a:spAutoFit/>
          </a:bodyPr>
          <a:lstStyle/>
          <a:p>
            <a:r>
              <a:rPr lang="de-DE" sz="3200" dirty="0"/>
              <a:t>Code-Reviews</a:t>
            </a:r>
          </a:p>
        </p:txBody>
      </p:sp>
      <p:sp>
        <p:nvSpPr>
          <p:cNvPr id="94" name="Textfeld 93">
            <a:extLst>
              <a:ext uri="{FF2B5EF4-FFF2-40B4-BE49-F238E27FC236}">
                <a16:creationId xmlns:a16="http://schemas.microsoft.com/office/drawing/2014/main" id="{7F97CC22-554C-081D-ECE0-E782449AF933}"/>
              </a:ext>
            </a:extLst>
          </p:cNvPr>
          <p:cNvSpPr txBox="1"/>
          <p:nvPr/>
        </p:nvSpPr>
        <p:spPr>
          <a:xfrm rot="19608216">
            <a:off x="23985612" y="1717847"/>
            <a:ext cx="5976000" cy="584775"/>
          </a:xfrm>
          <a:prstGeom prst="rect">
            <a:avLst/>
          </a:prstGeom>
          <a:noFill/>
        </p:spPr>
        <p:txBody>
          <a:bodyPr wrap="square" rtlCol="0">
            <a:spAutoFit/>
          </a:bodyPr>
          <a:lstStyle/>
          <a:p>
            <a:r>
              <a:rPr lang="de-DE" sz="3200" dirty="0"/>
              <a:t>Automatisierte Tests</a:t>
            </a:r>
          </a:p>
        </p:txBody>
      </p:sp>
      <p:sp>
        <p:nvSpPr>
          <p:cNvPr id="1024" name="Textfeld 1023">
            <a:extLst>
              <a:ext uri="{FF2B5EF4-FFF2-40B4-BE49-F238E27FC236}">
                <a16:creationId xmlns:a16="http://schemas.microsoft.com/office/drawing/2014/main" id="{388A3A31-ADEA-9E77-D393-987E90E2AB57}"/>
              </a:ext>
            </a:extLst>
          </p:cNvPr>
          <p:cNvSpPr txBox="1"/>
          <p:nvPr/>
        </p:nvSpPr>
        <p:spPr>
          <a:xfrm rot="19608216">
            <a:off x="10938842" y="1677499"/>
            <a:ext cx="5976000" cy="584775"/>
          </a:xfrm>
          <a:prstGeom prst="rect">
            <a:avLst/>
          </a:prstGeom>
          <a:noFill/>
        </p:spPr>
        <p:txBody>
          <a:bodyPr wrap="square" rtlCol="0">
            <a:spAutoFit/>
          </a:bodyPr>
          <a:lstStyle/>
          <a:p>
            <a:r>
              <a:rPr lang="de-DE" sz="3200" dirty="0"/>
              <a:t>Clean Code</a:t>
            </a:r>
          </a:p>
        </p:txBody>
      </p:sp>
      <p:sp>
        <p:nvSpPr>
          <p:cNvPr id="1038" name="Parallelogramm 1037">
            <a:extLst>
              <a:ext uri="{FF2B5EF4-FFF2-40B4-BE49-F238E27FC236}">
                <a16:creationId xmlns:a16="http://schemas.microsoft.com/office/drawing/2014/main" id="{8C53483E-AA26-16FB-DF6B-C05399EC1FFF}"/>
              </a:ext>
            </a:extLst>
          </p:cNvPr>
          <p:cNvSpPr/>
          <p:nvPr/>
        </p:nvSpPr>
        <p:spPr>
          <a:xfrm rot="186594">
            <a:off x="2380042"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39" name="Ellipse 1038">
            <a:extLst>
              <a:ext uri="{FF2B5EF4-FFF2-40B4-BE49-F238E27FC236}">
                <a16:creationId xmlns:a16="http://schemas.microsoft.com/office/drawing/2014/main" id="{32786D05-6A04-BDF8-4ADE-DE5FBE4E84DF}"/>
              </a:ext>
            </a:extLst>
          </p:cNvPr>
          <p:cNvSpPr/>
          <p:nvPr/>
        </p:nvSpPr>
        <p:spPr>
          <a:xfrm rot="186594">
            <a:off x="3746561" y="4331249"/>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0" name="Ellipse 1039">
            <a:extLst>
              <a:ext uri="{FF2B5EF4-FFF2-40B4-BE49-F238E27FC236}">
                <a16:creationId xmlns:a16="http://schemas.microsoft.com/office/drawing/2014/main" id="{EB372670-1565-D6AF-5F46-99B6B6339C48}"/>
              </a:ext>
            </a:extLst>
          </p:cNvPr>
          <p:cNvSpPr/>
          <p:nvPr/>
        </p:nvSpPr>
        <p:spPr>
          <a:xfrm rot="186594">
            <a:off x="3484623" y="713603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1" name="Ellipse 1040">
            <a:extLst>
              <a:ext uri="{FF2B5EF4-FFF2-40B4-BE49-F238E27FC236}">
                <a16:creationId xmlns:a16="http://schemas.microsoft.com/office/drawing/2014/main" id="{AD67083D-5BDC-8C6D-A64F-E6B2192F313E}"/>
              </a:ext>
            </a:extLst>
          </p:cNvPr>
          <p:cNvSpPr/>
          <p:nvPr/>
        </p:nvSpPr>
        <p:spPr>
          <a:xfrm rot="186594">
            <a:off x="5431520"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2" name="Ellipse 1041">
            <a:extLst>
              <a:ext uri="{FF2B5EF4-FFF2-40B4-BE49-F238E27FC236}">
                <a16:creationId xmlns:a16="http://schemas.microsoft.com/office/drawing/2014/main" id="{D41C3739-29F7-2227-119C-C351713891A0}"/>
              </a:ext>
            </a:extLst>
          </p:cNvPr>
          <p:cNvSpPr/>
          <p:nvPr/>
        </p:nvSpPr>
        <p:spPr>
          <a:xfrm rot="186594">
            <a:off x="4975166"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3" name="Ellipse 1042">
            <a:extLst>
              <a:ext uri="{FF2B5EF4-FFF2-40B4-BE49-F238E27FC236}">
                <a16:creationId xmlns:a16="http://schemas.microsoft.com/office/drawing/2014/main" id="{ED11E296-A596-4939-4DBA-777C5D67BB25}"/>
              </a:ext>
            </a:extLst>
          </p:cNvPr>
          <p:cNvSpPr/>
          <p:nvPr/>
        </p:nvSpPr>
        <p:spPr>
          <a:xfrm rot="186594">
            <a:off x="3285438" y="6422825"/>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4" name="Ellipse 1043">
            <a:extLst>
              <a:ext uri="{FF2B5EF4-FFF2-40B4-BE49-F238E27FC236}">
                <a16:creationId xmlns:a16="http://schemas.microsoft.com/office/drawing/2014/main" id="{70530845-AAD6-9F75-187C-EA61173D6277}"/>
              </a:ext>
            </a:extLst>
          </p:cNvPr>
          <p:cNvSpPr/>
          <p:nvPr/>
        </p:nvSpPr>
        <p:spPr>
          <a:xfrm rot="186594">
            <a:off x="5524716"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6" name="Parallelogramm 1045">
            <a:extLst>
              <a:ext uri="{FF2B5EF4-FFF2-40B4-BE49-F238E27FC236}">
                <a16:creationId xmlns:a16="http://schemas.microsoft.com/office/drawing/2014/main" id="{0DC16B03-38F0-F310-AA02-04BB0BAB7F2D}"/>
              </a:ext>
            </a:extLst>
          </p:cNvPr>
          <p:cNvSpPr/>
          <p:nvPr/>
        </p:nvSpPr>
        <p:spPr>
          <a:xfrm rot="186594">
            <a:off x="3771678"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47" name="Ellipse 1046">
            <a:extLst>
              <a:ext uri="{FF2B5EF4-FFF2-40B4-BE49-F238E27FC236}">
                <a16:creationId xmlns:a16="http://schemas.microsoft.com/office/drawing/2014/main" id="{2E5B4B74-EEB2-FAEB-F34D-0ACFE97748C3}"/>
              </a:ext>
            </a:extLst>
          </p:cNvPr>
          <p:cNvSpPr/>
          <p:nvPr/>
        </p:nvSpPr>
        <p:spPr>
          <a:xfrm rot="186594">
            <a:off x="5098724" y="438601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8" name="Ellipse 1047">
            <a:extLst>
              <a:ext uri="{FF2B5EF4-FFF2-40B4-BE49-F238E27FC236}">
                <a16:creationId xmlns:a16="http://schemas.microsoft.com/office/drawing/2014/main" id="{D7CF6059-36AD-3C7E-9FDA-257A24016875}"/>
              </a:ext>
            </a:extLst>
          </p:cNvPr>
          <p:cNvSpPr/>
          <p:nvPr/>
        </p:nvSpPr>
        <p:spPr>
          <a:xfrm rot="186594">
            <a:off x="4876259" y="713603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49" name="Ellipse 1048">
            <a:extLst>
              <a:ext uri="{FF2B5EF4-FFF2-40B4-BE49-F238E27FC236}">
                <a16:creationId xmlns:a16="http://schemas.microsoft.com/office/drawing/2014/main" id="{2387CB4E-78E8-9EE5-5043-0041FE3515F5}"/>
              </a:ext>
            </a:extLst>
          </p:cNvPr>
          <p:cNvSpPr/>
          <p:nvPr/>
        </p:nvSpPr>
        <p:spPr>
          <a:xfrm rot="186594">
            <a:off x="6823156"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0" name="Ellipse 1049">
            <a:extLst>
              <a:ext uri="{FF2B5EF4-FFF2-40B4-BE49-F238E27FC236}">
                <a16:creationId xmlns:a16="http://schemas.microsoft.com/office/drawing/2014/main" id="{5A1092E6-91AD-BD54-BBA7-BB7A0EDE8639}"/>
              </a:ext>
            </a:extLst>
          </p:cNvPr>
          <p:cNvSpPr/>
          <p:nvPr/>
        </p:nvSpPr>
        <p:spPr>
          <a:xfrm rot="186594">
            <a:off x="6366802"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1" name="Ellipse 1050">
            <a:extLst>
              <a:ext uri="{FF2B5EF4-FFF2-40B4-BE49-F238E27FC236}">
                <a16:creationId xmlns:a16="http://schemas.microsoft.com/office/drawing/2014/main" id="{EF7D3A26-A769-2832-4FD9-26BD42D1ED51}"/>
              </a:ext>
            </a:extLst>
          </p:cNvPr>
          <p:cNvSpPr/>
          <p:nvPr/>
        </p:nvSpPr>
        <p:spPr>
          <a:xfrm rot="186594">
            <a:off x="5402239" y="6073781"/>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2" name="Ellipse 1051">
            <a:extLst>
              <a:ext uri="{FF2B5EF4-FFF2-40B4-BE49-F238E27FC236}">
                <a16:creationId xmlns:a16="http://schemas.microsoft.com/office/drawing/2014/main" id="{16D37802-6B44-330A-78F3-F19A716B9ACE}"/>
              </a:ext>
            </a:extLst>
          </p:cNvPr>
          <p:cNvSpPr/>
          <p:nvPr/>
        </p:nvSpPr>
        <p:spPr>
          <a:xfrm rot="186594">
            <a:off x="6916352"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4" name="Parallelogramm 1053">
            <a:extLst>
              <a:ext uri="{FF2B5EF4-FFF2-40B4-BE49-F238E27FC236}">
                <a16:creationId xmlns:a16="http://schemas.microsoft.com/office/drawing/2014/main" id="{5E649397-D573-5BF8-3DC8-5EBFEE6935D1}"/>
              </a:ext>
            </a:extLst>
          </p:cNvPr>
          <p:cNvSpPr/>
          <p:nvPr/>
        </p:nvSpPr>
        <p:spPr>
          <a:xfrm rot="186594">
            <a:off x="4956970"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5" name="Ellipse 1054">
            <a:extLst>
              <a:ext uri="{FF2B5EF4-FFF2-40B4-BE49-F238E27FC236}">
                <a16:creationId xmlns:a16="http://schemas.microsoft.com/office/drawing/2014/main" id="{C83F21B2-FE72-842D-2AA0-DE8F0B4E5266}"/>
              </a:ext>
            </a:extLst>
          </p:cNvPr>
          <p:cNvSpPr/>
          <p:nvPr/>
        </p:nvSpPr>
        <p:spPr>
          <a:xfrm rot="186594">
            <a:off x="4691461" y="5951963"/>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6" name="Ellipse 1055">
            <a:extLst>
              <a:ext uri="{FF2B5EF4-FFF2-40B4-BE49-F238E27FC236}">
                <a16:creationId xmlns:a16="http://schemas.microsoft.com/office/drawing/2014/main" id="{9FE190A2-10EB-C035-1007-1C19F7A624DB}"/>
              </a:ext>
            </a:extLst>
          </p:cNvPr>
          <p:cNvSpPr/>
          <p:nvPr/>
        </p:nvSpPr>
        <p:spPr>
          <a:xfrm rot="186594">
            <a:off x="6283250" y="615671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7" name="Ellipse 1056">
            <a:extLst>
              <a:ext uri="{FF2B5EF4-FFF2-40B4-BE49-F238E27FC236}">
                <a16:creationId xmlns:a16="http://schemas.microsoft.com/office/drawing/2014/main" id="{96ACBB6D-328C-E1CF-80AB-80A56B08808A}"/>
              </a:ext>
            </a:extLst>
          </p:cNvPr>
          <p:cNvSpPr/>
          <p:nvPr/>
        </p:nvSpPr>
        <p:spPr>
          <a:xfrm rot="186594">
            <a:off x="8008448"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8" name="Ellipse 1057">
            <a:extLst>
              <a:ext uri="{FF2B5EF4-FFF2-40B4-BE49-F238E27FC236}">
                <a16:creationId xmlns:a16="http://schemas.microsoft.com/office/drawing/2014/main" id="{74710F55-6B84-D3CA-187C-84C55ACA2893}"/>
              </a:ext>
            </a:extLst>
          </p:cNvPr>
          <p:cNvSpPr/>
          <p:nvPr/>
        </p:nvSpPr>
        <p:spPr>
          <a:xfrm rot="186594">
            <a:off x="7552094"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59" name="Ellipse 1058">
            <a:extLst>
              <a:ext uri="{FF2B5EF4-FFF2-40B4-BE49-F238E27FC236}">
                <a16:creationId xmlns:a16="http://schemas.microsoft.com/office/drawing/2014/main" id="{A7CE87AF-061F-8DBE-F50C-EE9A8CA1C00E}"/>
              </a:ext>
            </a:extLst>
          </p:cNvPr>
          <p:cNvSpPr/>
          <p:nvPr/>
        </p:nvSpPr>
        <p:spPr>
          <a:xfrm rot="186594">
            <a:off x="6015426" y="4998303"/>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0" name="Ellipse 1059">
            <a:extLst>
              <a:ext uri="{FF2B5EF4-FFF2-40B4-BE49-F238E27FC236}">
                <a16:creationId xmlns:a16="http://schemas.microsoft.com/office/drawing/2014/main" id="{89E33F4C-CB87-BDEC-57BA-6A919B0635F4}"/>
              </a:ext>
            </a:extLst>
          </p:cNvPr>
          <p:cNvSpPr/>
          <p:nvPr/>
        </p:nvSpPr>
        <p:spPr>
          <a:xfrm rot="186594">
            <a:off x="8101644"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2" name="Parallelogramm 1061">
            <a:extLst>
              <a:ext uri="{FF2B5EF4-FFF2-40B4-BE49-F238E27FC236}">
                <a16:creationId xmlns:a16="http://schemas.microsoft.com/office/drawing/2014/main" id="{D9CF994B-23C8-CA22-9FFA-2D3ABA5971DD}"/>
              </a:ext>
            </a:extLst>
          </p:cNvPr>
          <p:cNvSpPr/>
          <p:nvPr/>
        </p:nvSpPr>
        <p:spPr>
          <a:xfrm rot="186594">
            <a:off x="6199987"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3" name="Ellipse 1062">
            <a:extLst>
              <a:ext uri="{FF2B5EF4-FFF2-40B4-BE49-F238E27FC236}">
                <a16:creationId xmlns:a16="http://schemas.microsoft.com/office/drawing/2014/main" id="{7190899C-29AD-7372-8A20-C2F823B1225F}"/>
              </a:ext>
            </a:extLst>
          </p:cNvPr>
          <p:cNvSpPr/>
          <p:nvPr/>
        </p:nvSpPr>
        <p:spPr>
          <a:xfrm rot="186594">
            <a:off x="7798271" y="4898652"/>
            <a:ext cx="586374" cy="58602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4" name="Ellipse 1063">
            <a:extLst>
              <a:ext uri="{FF2B5EF4-FFF2-40B4-BE49-F238E27FC236}">
                <a16:creationId xmlns:a16="http://schemas.microsoft.com/office/drawing/2014/main" id="{ACD2CB69-DD7D-0D7F-8D67-E6FBF716838F}"/>
              </a:ext>
            </a:extLst>
          </p:cNvPr>
          <p:cNvSpPr/>
          <p:nvPr/>
        </p:nvSpPr>
        <p:spPr>
          <a:xfrm rot="186594">
            <a:off x="7304568" y="713603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5" name="Ellipse 1064">
            <a:extLst>
              <a:ext uri="{FF2B5EF4-FFF2-40B4-BE49-F238E27FC236}">
                <a16:creationId xmlns:a16="http://schemas.microsoft.com/office/drawing/2014/main" id="{7ED119E9-1F4B-6AA3-AD4D-B5758A8DC4C8}"/>
              </a:ext>
            </a:extLst>
          </p:cNvPr>
          <p:cNvSpPr/>
          <p:nvPr/>
        </p:nvSpPr>
        <p:spPr>
          <a:xfrm rot="186594">
            <a:off x="9251465"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6" name="Ellipse 1065">
            <a:extLst>
              <a:ext uri="{FF2B5EF4-FFF2-40B4-BE49-F238E27FC236}">
                <a16:creationId xmlns:a16="http://schemas.microsoft.com/office/drawing/2014/main" id="{F88452C2-6895-A9DE-2376-1D59F1F2C74A}"/>
              </a:ext>
            </a:extLst>
          </p:cNvPr>
          <p:cNvSpPr/>
          <p:nvPr/>
        </p:nvSpPr>
        <p:spPr>
          <a:xfrm rot="186594">
            <a:off x="8795111"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7" name="Ellipse 1066">
            <a:extLst>
              <a:ext uri="{FF2B5EF4-FFF2-40B4-BE49-F238E27FC236}">
                <a16:creationId xmlns:a16="http://schemas.microsoft.com/office/drawing/2014/main" id="{9FFE7C76-4F8E-8956-E96E-B2D60CB0DF2B}"/>
              </a:ext>
            </a:extLst>
          </p:cNvPr>
          <p:cNvSpPr/>
          <p:nvPr/>
        </p:nvSpPr>
        <p:spPr>
          <a:xfrm rot="186594">
            <a:off x="7176292" y="5084285"/>
            <a:ext cx="485188" cy="48978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68" name="Ellipse 1067">
            <a:extLst>
              <a:ext uri="{FF2B5EF4-FFF2-40B4-BE49-F238E27FC236}">
                <a16:creationId xmlns:a16="http://schemas.microsoft.com/office/drawing/2014/main" id="{EBD60C6E-EDF2-4E7C-6664-7E3129491199}"/>
              </a:ext>
            </a:extLst>
          </p:cNvPr>
          <p:cNvSpPr/>
          <p:nvPr/>
        </p:nvSpPr>
        <p:spPr>
          <a:xfrm rot="186594">
            <a:off x="9344661"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0" name="Parallelogramm 1069">
            <a:extLst>
              <a:ext uri="{FF2B5EF4-FFF2-40B4-BE49-F238E27FC236}">
                <a16:creationId xmlns:a16="http://schemas.microsoft.com/office/drawing/2014/main" id="{1522C194-1BAE-32E2-B5CC-A328B869830A}"/>
              </a:ext>
            </a:extLst>
          </p:cNvPr>
          <p:cNvSpPr/>
          <p:nvPr/>
        </p:nvSpPr>
        <p:spPr>
          <a:xfrm rot="186594">
            <a:off x="7767784"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1" name="Ellipse 1070">
            <a:extLst>
              <a:ext uri="{FF2B5EF4-FFF2-40B4-BE49-F238E27FC236}">
                <a16:creationId xmlns:a16="http://schemas.microsoft.com/office/drawing/2014/main" id="{22D4B201-9FA9-53CC-85D9-78EB2C416D5F}"/>
              </a:ext>
            </a:extLst>
          </p:cNvPr>
          <p:cNvSpPr/>
          <p:nvPr/>
        </p:nvSpPr>
        <p:spPr>
          <a:xfrm rot="186594">
            <a:off x="9720256" y="4297309"/>
            <a:ext cx="1252455" cy="73916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2" name="Ellipse 1071">
            <a:extLst>
              <a:ext uri="{FF2B5EF4-FFF2-40B4-BE49-F238E27FC236}">
                <a16:creationId xmlns:a16="http://schemas.microsoft.com/office/drawing/2014/main" id="{09C1A2F3-CEB6-035D-CDD5-761448250391}"/>
              </a:ext>
            </a:extLst>
          </p:cNvPr>
          <p:cNvSpPr/>
          <p:nvPr/>
        </p:nvSpPr>
        <p:spPr>
          <a:xfrm rot="186594">
            <a:off x="8872365" y="713603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3" name="Ellipse 1072">
            <a:extLst>
              <a:ext uri="{FF2B5EF4-FFF2-40B4-BE49-F238E27FC236}">
                <a16:creationId xmlns:a16="http://schemas.microsoft.com/office/drawing/2014/main" id="{DC4ED0B0-4FD3-B959-EFA8-565C782E430C}"/>
              </a:ext>
            </a:extLst>
          </p:cNvPr>
          <p:cNvSpPr/>
          <p:nvPr/>
        </p:nvSpPr>
        <p:spPr>
          <a:xfrm rot="186594">
            <a:off x="10819262"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4" name="Ellipse 1073">
            <a:extLst>
              <a:ext uri="{FF2B5EF4-FFF2-40B4-BE49-F238E27FC236}">
                <a16:creationId xmlns:a16="http://schemas.microsoft.com/office/drawing/2014/main" id="{6BD9F2EC-C203-B4E7-42E4-DAD07F7E4246}"/>
              </a:ext>
            </a:extLst>
          </p:cNvPr>
          <p:cNvSpPr/>
          <p:nvPr/>
        </p:nvSpPr>
        <p:spPr>
          <a:xfrm rot="186594">
            <a:off x="10362908"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5" name="Ellipse 1074">
            <a:extLst>
              <a:ext uri="{FF2B5EF4-FFF2-40B4-BE49-F238E27FC236}">
                <a16:creationId xmlns:a16="http://schemas.microsoft.com/office/drawing/2014/main" id="{1E340A9A-F5A6-CBD6-7DFA-F365932FBC4F}"/>
              </a:ext>
            </a:extLst>
          </p:cNvPr>
          <p:cNvSpPr/>
          <p:nvPr/>
        </p:nvSpPr>
        <p:spPr>
          <a:xfrm rot="186594">
            <a:off x="8801670" y="5724489"/>
            <a:ext cx="401471" cy="42369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6" name="Ellipse 1075">
            <a:extLst>
              <a:ext uri="{FF2B5EF4-FFF2-40B4-BE49-F238E27FC236}">
                <a16:creationId xmlns:a16="http://schemas.microsoft.com/office/drawing/2014/main" id="{954ABD75-EE66-9CEC-F9CC-037FFF0A4787}"/>
              </a:ext>
            </a:extLst>
          </p:cNvPr>
          <p:cNvSpPr/>
          <p:nvPr/>
        </p:nvSpPr>
        <p:spPr>
          <a:xfrm rot="186594">
            <a:off x="10912458"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78" name="Parallelogramm 1077">
            <a:extLst>
              <a:ext uri="{FF2B5EF4-FFF2-40B4-BE49-F238E27FC236}">
                <a16:creationId xmlns:a16="http://schemas.microsoft.com/office/drawing/2014/main" id="{6BC7FC79-5A17-988F-AFFE-AC409714AEE4}"/>
              </a:ext>
            </a:extLst>
          </p:cNvPr>
          <p:cNvSpPr/>
          <p:nvPr/>
        </p:nvSpPr>
        <p:spPr>
          <a:xfrm rot="186594">
            <a:off x="9662444"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9" name="Ellipse 1078">
            <a:extLst>
              <a:ext uri="{FF2B5EF4-FFF2-40B4-BE49-F238E27FC236}">
                <a16:creationId xmlns:a16="http://schemas.microsoft.com/office/drawing/2014/main" id="{D2A1E75D-D1EE-A047-EEA5-FA683D674F57}"/>
              </a:ext>
            </a:extLst>
          </p:cNvPr>
          <p:cNvSpPr/>
          <p:nvPr/>
        </p:nvSpPr>
        <p:spPr>
          <a:xfrm rot="186594">
            <a:off x="11434327" y="6190774"/>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0" name="Ellipse 1079">
            <a:extLst>
              <a:ext uri="{FF2B5EF4-FFF2-40B4-BE49-F238E27FC236}">
                <a16:creationId xmlns:a16="http://schemas.microsoft.com/office/drawing/2014/main" id="{A9DC23CD-7133-C955-6960-803C61F98495}"/>
              </a:ext>
            </a:extLst>
          </p:cNvPr>
          <p:cNvSpPr/>
          <p:nvPr/>
        </p:nvSpPr>
        <p:spPr>
          <a:xfrm rot="186594">
            <a:off x="10781565" y="6648568"/>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1" name="Ellipse 1080">
            <a:extLst>
              <a:ext uri="{FF2B5EF4-FFF2-40B4-BE49-F238E27FC236}">
                <a16:creationId xmlns:a16="http://schemas.microsoft.com/office/drawing/2014/main" id="{44067F87-7BAB-8CE3-B56B-1773C8BDA9CC}"/>
              </a:ext>
            </a:extLst>
          </p:cNvPr>
          <p:cNvSpPr/>
          <p:nvPr/>
        </p:nvSpPr>
        <p:spPr>
          <a:xfrm rot="186594">
            <a:off x="12713922"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2" name="Ellipse 1081">
            <a:extLst>
              <a:ext uri="{FF2B5EF4-FFF2-40B4-BE49-F238E27FC236}">
                <a16:creationId xmlns:a16="http://schemas.microsoft.com/office/drawing/2014/main" id="{7C276928-2AC1-E724-6103-F2C7F1DDF914}"/>
              </a:ext>
            </a:extLst>
          </p:cNvPr>
          <p:cNvSpPr/>
          <p:nvPr/>
        </p:nvSpPr>
        <p:spPr>
          <a:xfrm rot="186594">
            <a:off x="12257568"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3" name="Ellipse 1082">
            <a:extLst>
              <a:ext uri="{FF2B5EF4-FFF2-40B4-BE49-F238E27FC236}">
                <a16:creationId xmlns:a16="http://schemas.microsoft.com/office/drawing/2014/main" id="{93EC3338-8AEA-5522-E3A8-FD8EDBFBCB44}"/>
              </a:ext>
            </a:extLst>
          </p:cNvPr>
          <p:cNvSpPr/>
          <p:nvPr/>
        </p:nvSpPr>
        <p:spPr>
          <a:xfrm rot="186594">
            <a:off x="10493560" y="5438713"/>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4" name="Ellipse 1083">
            <a:extLst>
              <a:ext uri="{FF2B5EF4-FFF2-40B4-BE49-F238E27FC236}">
                <a16:creationId xmlns:a16="http://schemas.microsoft.com/office/drawing/2014/main" id="{801A77BE-A43E-F360-FF87-06E2943B5F1B}"/>
              </a:ext>
            </a:extLst>
          </p:cNvPr>
          <p:cNvSpPr/>
          <p:nvPr/>
        </p:nvSpPr>
        <p:spPr>
          <a:xfrm rot="186594">
            <a:off x="12807118"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6" name="Parallelogramm 1085">
            <a:extLst>
              <a:ext uri="{FF2B5EF4-FFF2-40B4-BE49-F238E27FC236}">
                <a16:creationId xmlns:a16="http://schemas.microsoft.com/office/drawing/2014/main" id="{FF19A01C-9DA2-EE9C-A1AF-6FFF3909FFE0}"/>
              </a:ext>
            </a:extLst>
          </p:cNvPr>
          <p:cNvSpPr/>
          <p:nvPr/>
        </p:nvSpPr>
        <p:spPr>
          <a:xfrm rot="186594">
            <a:off x="11529828"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7" name="Ellipse 1086">
            <a:extLst>
              <a:ext uri="{FF2B5EF4-FFF2-40B4-BE49-F238E27FC236}">
                <a16:creationId xmlns:a16="http://schemas.microsoft.com/office/drawing/2014/main" id="{7B7C86D0-8B19-E5FE-5858-31C840102429}"/>
              </a:ext>
            </a:extLst>
          </p:cNvPr>
          <p:cNvSpPr/>
          <p:nvPr/>
        </p:nvSpPr>
        <p:spPr>
          <a:xfrm rot="186594">
            <a:off x="12256106" y="5657699"/>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8" name="Ellipse 1087">
            <a:extLst>
              <a:ext uri="{FF2B5EF4-FFF2-40B4-BE49-F238E27FC236}">
                <a16:creationId xmlns:a16="http://schemas.microsoft.com/office/drawing/2014/main" id="{913FE719-9840-620F-CED4-D22D03A1FEF3}"/>
              </a:ext>
            </a:extLst>
          </p:cNvPr>
          <p:cNvSpPr/>
          <p:nvPr/>
        </p:nvSpPr>
        <p:spPr>
          <a:xfrm rot="186594">
            <a:off x="12039491" y="6952626"/>
            <a:ext cx="450183" cy="63371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89" name="Ellipse 1088">
            <a:extLst>
              <a:ext uri="{FF2B5EF4-FFF2-40B4-BE49-F238E27FC236}">
                <a16:creationId xmlns:a16="http://schemas.microsoft.com/office/drawing/2014/main" id="{D3E766BC-E295-B71D-5E8A-9169E2C7FF11}"/>
              </a:ext>
            </a:extLst>
          </p:cNvPr>
          <p:cNvSpPr/>
          <p:nvPr/>
        </p:nvSpPr>
        <p:spPr>
          <a:xfrm rot="186594">
            <a:off x="14581306"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0" name="Ellipse 1089">
            <a:extLst>
              <a:ext uri="{FF2B5EF4-FFF2-40B4-BE49-F238E27FC236}">
                <a16:creationId xmlns:a16="http://schemas.microsoft.com/office/drawing/2014/main" id="{21C19ECA-04FE-5C52-E0D6-8D2BCD8B9609}"/>
              </a:ext>
            </a:extLst>
          </p:cNvPr>
          <p:cNvSpPr/>
          <p:nvPr/>
        </p:nvSpPr>
        <p:spPr>
          <a:xfrm rot="186594">
            <a:off x="14124952"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1" name="Ellipse 1090">
            <a:extLst>
              <a:ext uri="{FF2B5EF4-FFF2-40B4-BE49-F238E27FC236}">
                <a16:creationId xmlns:a16="http://schemas.microsoft.com/office/drawing/2014/main" id="{83BE3A75-3CA8-BB86-824D-A5938C9F49C3}"/>
              </a:ext>
            </a:extLst>
          </p:cNvPr>
          <p:cNvSpPr/>
          <p:nvPr/>
        </p:nvSpPr>
        <p:spPr>
          <a:xfrm rot="186594">
            <a:off x="13259611" y="4978350"/>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2" name="Ellipse 1091">
            <a:extLst>
              <a:ext uri="{FF2B5EF4-FFF2-40B4-BE49-F238E27FC236}">
                <a16:creationId xmlns:a16="http://schemas.microsoft.com/office/drawing/2014/main" id="{382E0DEA-3C75-A9CB-CE59-40D3F4ED3B5A}"/>
              </a:ext>
            </a:extLst>
          </p:cNvPr>
          <p:cNvSpPr/>
          <p:nvPr/>
        </p:nvSpPr>
        <p:spPr>
          <a:xfrm rot="186594">
            <a:off x="14674502"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4" name="Parallelogramm 1093">
            <a:extLst>
              <a:ext uri="{FF2B5EF4-FFF2-40B4-BE49-F238E27FC236}">
                <a16:creationId xmlns:a16="http://schemas.microsoft.com/office/drawing/2014/main" id="{90251BF8-8DC9-FFE2-AA3D-ED0033CAD69D}"/>
              </a:ext>
            </a:extLst>
          </p:cNvPr>
          <p:cNvSpPr/>
          <p:nvPr/>
        </p:nvSpPr>
        <p:spPr>
          <a:xfrm rot="186594">
            <a:off x="13149471"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5" name="Ellipse 1094">
            <a:extLst>
              <a:ext uri="{FF2B5EF4-FFF2-40B4-BE49-F238E27FC236}">
                <a16:creationId xmlns:a16="http://schemas.microsoft.com/office/drawing/2014/main" id="{16D47089-C11D-6EE2-CB5D-3B9CBF087E28}"/>
              </a:ext>
            </a:extLst>
          </p:cNvPr>
          <p:cNvSpPr/>
          <p:nvPr/>
        </p:nvSpPr>
        <p:spPr>
          <a:xfrm rot="4426954">
            <a:off x="14242461" y="502695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6" name="Ellipse 1095">
            <a:extLst>
              <a:ext uri="{FF2B5EF4-FFF2-40B4-BE49-F238E27FC236}">
                <a16:creationId xmlns:a16="http://schemas.microsoft.com/office/drawing/2014/main" id="{D1C9F911-39C9-91ED-0D70-8494396FE42B}"/>
              </a:ext>
            </a:extLst>
          </p:cNvPr>
          <p:cNvSpPr/>
          <p:nvPr/>
        </p:nvSpPr>
        <p:spPr>
          <a:xfrm rot="186594">
            <a:off x="13805648" y="6752957"/>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7" name="Ellipse 1096">
            <a:extLst>
              <a:ext uri="{FF2B5EF4-FFF2-40B4-BE49-F238E27FC236}">
                <a16:creationId xmlns:a16="http://schemas.microsoft.com/office/drawing/2014/main" id="{B491FAF6-56A0-0FD0-E3E8-873AEF15AD61}"/>
              </a:ext>
            </a:extLst>
          </p:cNvPr>
          <p:cNvSpPr/>
          <p:nvPr/>
        </p:nvSpPr>
        <p:spPr>
          <a:xfrm rot="186594">
            <a:off x="16200949"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8" name="Ellipse 1097">
            <a:extLst>
              <a:ext uri="{FF2B5EF4-FFF2-40B4-BE49-F238E27FC236}">
                <a16:creationId xmlns:a16="http://schemas.microsoft.com/office/drawing/2014/main" id="{CF7C425F-44C0-BF69-6949-D1B96BCA8E33}"/>
              </a:ext>
            </a:extLst>
          </p:cNvPr>
          <p:cNvSpPr/>
          <p:nvPr/>
        </p:nvSpPr>
        <p:spPr>
          <a:xfrm rot="186594">
            <a:off x="15744595"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99" name="Ellipse 1098">
            <a:extLst>
              <a:ext uri="{FF2B5EF4-FFF2-40B4-BE49-F238E27FC236}">
                <a16:creationId xmlns:a16="http://schemas.microsoft.com/office/drawing/2014/main" id="{9FBE920C-518D-CEA5-E8BC-0305AA0E24FD}"/>
              </a:ext>
            </a:extLst>
          </p:cNvPr>
          <p:cNvSpPr/>
          <p:nvPr/>
        </p:nvSpPr>
        <p:spPr>
          <a:xfrm rot="186594">
            <a:off x="14691589" y="5561596"/>
            <a:ext cx="491646" cy="84966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0" name="Ellipse 1099">
            <a:extLst>
              <a:ext uri="{FF2B5EF4-FFF2-40B4-BE49-F238E27FC236}">
                <a16:creationId xmlns:a16="http://schemas.microsoft.com/office/drawing/2014/main" id="{768FFF51-78F4-AFFE-A422-4D8E4FF43820}"/>
              </a:ext>
            </a:extLst>
          </p:cNvPr>
          <p:cNvSpPr/>
          <p:nvPr/>
        </p:nvSpPr>
        <p:spPr>
          <a:xfrm rot="186594">
            <a:off x="16294145"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2" name="Parallelogramm 1101">
            <a:extLst>
              <a:ext uri="{FF2B5EF4-FFF2-40B4-BE49-F238E27FC236}">
                <a16:creationId xmlns:a16="http://schemas.microsoft.com/office/drawing/2014/main" id="{AA14167D-71BD-90AA-EA7E-C8246542C5E7}"/>
              </a:ext>
            </a:extLst>
          </p:cNvPr>
          <p:cNvSpPr/>
          <p:nvPr/>
        </p:nvSpPr>
        <p:spPr>
          <a:xfrm rot="186594">
            <a:off x="14454324"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3" name="Ellipse 1102">
            <a:extLst>
              <a:ext uri="{FF2B5EF4-FFF2-40B4-BE49-F238E27FC236}">
                <a16:creationId xmlns:a16="http://schemas.microsoft.com/office/drawing/2014/main" id="{9B2C0ADE-1847-2236-DCF5-47441B33216D}"/>
              </a:ext>
            </a:extLst>
          </p:cNvPr>
          <p:cNvSpPr/>
          <p:nvPr/>
        </p:nvSpPr>
        <p:spPr>
          <a:xfrm rot="186594">
            <a:off x="15790651" y="3941948"/>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4" name="Ellipse 1103">
            <a:extLst>
              <a:ext uri="{FF2B5EF4-FFF2-40B4-BE49-F238E27FC236}">
                <a16:creationId xmlns:a16="http://schemas.microsoft.com/office/drawing/2014/main" id="{E4186808-BF18-2975-2FE3-E49156159B62}"/>
              </a:ext>
            </a:extLst>
          </p:cNvPr>
          <p:cNvSpPr/>
          <p:nvPr/>
        </p:nvSpPr>
        <p:spPr>
          <a:xfrm rot="186594">
            <a:off x="15254905" y="6047491"/>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5" name="Ellipse 1104">
            <a:extLst>
              <a:ext uri="{FF2B5EF4-FFF2-40B4-BE49-F238E27FC236}">
                <a16:creationId xmlns:a16="http://schemas.microsoft.com/office/drawing/2014/main" id="{799A6370-FDFE-FCD0-C752-C617806F9BCC}"/>
              </a:ext>
            </a:extLst>
          </p:cNvPr>
          <p:cNvSpPr/>
          <p:nvPr/>
        </p:nvSpPr>
        <p:spPr>
          <a:xfrm rot="186594">
            <a:off x="17505802"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6" name="Ellipse 1105">
            <a:extLst>
              <a:ext uri="{FF2B5EF4-FFF2-40B4-BE49-F238E27FC236}">
                <a16:creationId xmlns:a16="http://schemas.microsoft.com/office/drawing/2014/main" id="{956B4538-B002-E619-198A-EF0321D9A47F}"/>
              </a:ext>
            </a:extLst>
          </p:cNvPr>
          <p:cNvSpPr/>
          <p:nvPr/>
        </p:nvSpPr>
        <p:spPr>
          <a:xfrm rot="186594">
            <a:off x="17049448"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7" name="Ellipse 1106">
            <a:extLst>
              <a:ext uri="{FF2B5EF4-FFF2-40B4-BE49-F238E27FC236}">
                <a16:creationId xmlns:a16="http://schemas.microsoft.com/office/drawing/2014/main" id="{D8120B78-018D-3FF1-E913-D5BAC00FF692}"/>
              </a:ext>
            </a:extLst>
          </p:cNvPr>
          <p:cNvSpPr/>
          <p:nvPr/>
        </p:nvSpPr>
        <p:spPr>
          <a:xfrm rot="186594">
            <a:off x="16166642" y="5040861"/>
            <a:ext cx="284340" cy="89708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08" name="Ellipse 1107">
            <a:extLst>
              <a:ext uri="{FF2B5EF4-FFF2-40B4-BE49-F238E27FC236}">
                <a16:creationId xmlns:a16="http://schemas.microsoft.com/office/drawing/2014/main" id="{0886652B-0712-D712-E283-77C573B5D796}"/>
              </a:ext>
            </a:extLst>
          </p:cNvPr>
          <p:cNvSpPr/>
          <p:nvPr/>
        </p:nvSpPr>
        <p:spPr>
          <a:xfrm rot="186594">
            <a:off x="17598998"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0" name="Parallelogramm 1109">
            <a:extLst>
              <a:ext uri="{FF2B5EF4-FFF2-40B4-BE49-F238E27FC236}">
                <a16:creationId xmlns:a16="http://schemas.microsoft.com/office/drawing/2014/main" id="{A535C88A-5F89-747C-ACE2-D1BEF4D400EF}"/>
              </a:ext>
            </a:extLst>
          </p:cNvPr>
          <p:cNvSpPr/>
          <p:nvPr/>
        </p:nvSpPr>
        <p:spPr>
          <a:xfrm rot="186594">
            <a:off x="15875762"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1" name="Ellipse 1110">
            <a:extLst>
              <a:ext uri="{FF2B5EF4-FFF2-40B4-BE49-F238E27FC236}">
                <a16:creationId xmlns:a16="http://schemas.microsoft.com/office/drawing/2014/main" id="{72A68138-AB7E-44BF-77A2-DA5B90E3B0EF}"/>
              </a:ext>
            </a:extLst>
          </p:cNvPr>
          <p:cNvSpPr/>
          <p:nvPr/>
        </p:nvSpPr>
        <p:spPr>
          <a:xfrm rot="186594">
            <a:off x="17425880" y="433990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2" name="Ellipse 1111">
            <a:extLst>
              <a:ext uri="{FF2B5EF4-FFF2-40B4-BE49-F238E27FC236}">
                <a16:creationId xmlns:a16="http://schemas.microsoft.com/office/drawing/2014/main" id="{D960C160-0740-6601-0CAD-8F44158C4419}"/>
              </a:ext>
            </a:extLst>
          </p:cNvPr>
          <p:cNvSpPr/>
          <p:nvPr/>
        </p:nvSpPr>
        <p:spPr>
          <a:xfrm rot="186594">
            <a:off x="16984784" y="6972421"/>
            <a:ext cx="586374" cy="5395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3" name="Ellipse 1112">
            <a:extLst>
              <a:ext uri="{FF2B5EF4-FFF2-40B4-BE49-F238E27FC236}">
                <a16:creationId xmlns:a16="http://schemas.microsoft.com/office/drawing/2014/main" id="{D147934F-B279-2DF0-3B82-08FB501C61D6}"/>
              </a:ext>
            </a:extLst>
          </p:cNvPr>
          <p:cNvSpPr/>
          <p:nvPr/>
        </p:nvSpPr>
        <p:spPr>
          <a:xfrm rot="186594">
            <a:off x="18927240"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4" name="Ellipse 1113">
            <a:extLst>
              <a:ext uri="{FF2B5EF4-FFF2-40B4-BE49-F238E27FC236}">
                <a16:creationId xmlns:a16="http://schemas.microsoft.com/office/drawing/2014/main" id="{CBD8D92B-4178-ECC5-46A9-22A9C060D6BD}"/>
              </a:ext>
            </a:extLst>
          </p:cNvPr>
          <p:cNvSpPr/>
          <p:nvPr/>
        </p:nvSpPr>
        <p:spPr>
          <a:xfrm rot="186594">
            <a:off x="18470886"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5" name="Ellipse 1114">
            <a:extLst>
              <a:ext uri="{FF2B5EF4-FFF2-40B4-BE49-F238E27FC236}">
                <a16:creationId xmlns:a16="http://schemas.microsoft.com/office/drawing/2014/main" id="{100FB6E4-6770-AE90-0F79-88960E3AB02D}"/>
              </a:ext>
            </a:extLst>
          </p:cNvPr>
          <p:cNvSpPr/>
          <p:nvPr/>
        </p:nvSpPr>
        <p:spPr>
          <a:xfrm rot="186594">
            <a:off x="17575757" y="5598838"/>
            <a:ext cx="281516" cy="33877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6" name="Ellipse 1115">
            <a:extLst>
              <a:ext uri="{FF2B5EF4-FFF2-40B4-BE49-F238E27FC236}">
                <a16:creationId xmlns:a16="http://schemas.microsoft.com/office/drawing/2014/main" id="{F67531E6-AEB9-3EBD-6E3E-BA70781BEC04}"/>
              </a:ext>
            </a:extLst>
          </p:cNvPr>
          <p:cNvSpPr/>
          <p:nvPr/>
        </p:nvSpPr>
        <p:spPr>
          <a:xfrm rot="186594">
            <a:off x="19020436"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18" name="Parallelogramm 1117">
            <a:extLst>
              <a:ext uri="{FF2B5EF4-FFF2-40B4-BE49-F238E27FC236}">
                <a16:creationId xmlns:a16="http://schemas.microsoft.com/office/drawing/2014/main" id="{ABFEBFC8-D4AD-CB0D-53B1-EFE05300C420}"/>
              </a:ext>
            </a:extLst>
          </p:cNvPr>
          <p:cNvSpPr/>
          <p:nvPr/>
        </p:nvSpPr>
        <p:spPr>
          <a:xfrm rot="186594">
            <a:off x="17800399"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9" name="Ellipse 1118">
            <a:extLst>
              <a:ext uri="{FF2B5EF4-FFF2-40B4-BE49-F238E27FC236}">
                <a16:creationId xmlns:a16="http://schemas.microsoft.com/office/drawing/2014/main" id="{95D4A4EE-4EA5-9054-C099-6B169C3724B0}"/>
              </a:ext>
            </a:extLst>
          </p:cNvPr>
          <p:cNvSpPr/>
          <p:nvPr/>
        </p:nvSpPr>
        <p:spPr>
          <a:xfrm rot="186594">
            <a:off x="19350517" y="433990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0" name="Ellipse 1119">
            <a:extLst>
              <a:ext uri="{FF2B5EF4-FFF2-40B4-BE49-F238E27FC236}">
                <a16:creationId xmlns:a16="http://schemas.microsoft.com/office/drawing/2014/main" id="{D961A05D-BC39-39F1-7A7D-9B754A9048D4}"/>
              </a:ext>
            </a:extLst>
          </p:cNvPr>
          <p:cNvSpPr/>
          <p:nvPr/>
        </p:nvSpPr>
        <p:spPr>
          <a:xfrm rot="186594">
            <a:off x="18707273" y="5403527"/>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1" name="Ellipse 1120">
            <a:extLst>
              <a:ext uri="{FF2B5EF4-FFF2-40B4-BE49-F238E27FC236}">
                <a16:creationId xmlns:a16="http://schemas.microsoft.com/office/drawing/2014/main" id="{2BB213E3-4EF7-ED79-911F-FD70DF80C0C1}"/>
              </a:ext>
            </a:extLst>
          </p:cNvPr>
          <p:cNvSpPr/>
          <p:nvPr/>
        </p:nvSpPr>
        <p:spPr>
          <a:xfrm rot="186594">
            <a:off x="20851877"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2" name="Ellipse 1121">
            <a:extLst>
              <a:ext uri="{FF2B5EF4-FFF2-40B4-BE49-F238E27FC236}">
                <a16:creationId xmlns:a16="http://schemas.microsoft.com/office/drawing/2014/main" id="{C6923B55-93AF-2AE9-BCC0-15695F1441BD}"/>
              </a:ext>
            </a:extLst>
          </p:cNvPr>
          <p:cNvSpPr/>
          <p:nvPr/>
        </p:nvSpPr>
        <p:spPr>
          <a:xfrm rot="186594">
            <a:off x="20395523"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3" name="Ellipse 1122">
            <a:extLst>
              <a:ext uri="{FF2B5EF4-FFF2-40B4-BE49-F238E27FC236}">
                <a16:creationId xmlns:a16="http://schemas.microsoft.com/office/drawing/2014/main" id="{486DC154-F1B1-1800-D2E7-6E28DA5840EB}"/>
              </a:ext>
            </a:extLst>
          </p:cNvPr>
          <p:cNvSpPr/>
          <p:nvPr/>
        </p:nvSpPr>
        <p:spPr>
          <a:xfrm rot="186594">
            <a:off x="19308871" y="6119505"/>
            <a:ext cx="586374" cy="28896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4" name="Ellipse 1123">
            <a:extLst>
              <a:ext uri="{FF2B5EF4-FFF2-40B4-BE49-F238E27FC236}">
                <a16:creationId xmlns:a16="http://schemas.microsoft.com/office/drawing/2014/main" id="{B006A7DD-066A-840F-46A9-473FD3E6621B}"/>
              </a:ext>
            </a:extLst>
          </p:cNvPr>
          <p:cNvSpPr/>
          <p:nvPr/>
        </p:nvSpPr>
        <p:spPr>
          <a:xfrm rot="186594">
            <a:off x="20945073"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6" name="Parallelogramm 1125">
            <a:extLst>
              <a:ext uri="{FF2B5EF4-FFF2-40B4-BE49-F238E27FC236}">
                <a16:creationId xmlns:a16="http://schemas.microsoft.com/office/drawing/2014/main" id="{04707B00-2FE5-B478-E99F-E3FC38CD503B}"/>
              </a:ext>
            </a:extLst>
          </p:cNvPr>
          <p:cNvSpPr/>
          <p:nvPr/>
        </p:nvSpPr>
        <p:spPr>
          <a:xfrm rot="186594">
            <a:off x="19334697"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7" name="Ellipse 1126">
            <a:extLst>
              <a:ext uri="{FF2B5EF4-FFF2-40B4-BE49-F238E27FC236}">
                <a16:creationId xmlns:a16="http://schemas.microsoft.com/office/drawing/2014/main" id="{16760370-195B-EC07-D8CD-4479FFEDB3B0}"/>
              </a:ext>
            </a:extLst>
          </p:cNvPr>
          <p:cNvSpPr/>
          <p:nvPr/>
        </p:nvSpPr>
        <p:spPr>
          <a:xfrm rot="186594">
            <a:off x="20628246" y="4698078"/>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8" name="Ellipse 1127">
            <a:extLst>
              <a:ext uri="{FF2B5EF4-FFF2-40B4-BE49-F238E27FC236}">
                <a16:creationId xmlns:a16="http://schemas.microsoft.com/office/drawing/2014/main" id="{F1C85557-14B9-CF22-8592-EB92E5EA09E3}"/>
              </a:ext>
            </a:extLst>
          </p:cNvPr>
          <p:cNvSpPr/>
          <p:nvPr/>
        </p:nvSpPr>
        <p:spPr>
          <a:xfrm rot="186594">
            <a:off x="20439278" y="7136032"/>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29" name="Ellipse 1128">
            <a:extLst>
              <a:ext uri="{FF2B5EF4-FFF2-40B4-BE49-F238E27FC236}">
                <a16:creationId xmlns:a16="http://schemas.microsoft.com/office/drawing/2014/main" id="{3E33DF40-109C-0A25-132F-A95E9FDA7C38}"/>
              </a:ext>
            </a:extLst>
          </p:cNvPr>
          <p:cNvSpPr/>
          <p:nvPr/>
        </p:nvSpPr>
        <p:spPr>
          <a:xfrm rot="186594">
            <a:off x="22386175"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0" name="Ellipse 1129">
            <a:extLst>
              <a:ext uri="{FF2B5EF4-FFF2-40B4-BE49-F238E27FC236}">
                <a16:creationId xmlns:a16="http://schemas.microsoft.com/office/drawing/2014/main" id="{81320328-CA26-82AA-A4EB-564E7E2D7D57}"/>
              </a:ext>
            </a:extLst>
          </p:cNvPr>
          <p:cNvSpPr/>
          <p:nvPr/>
        </p:nvSpPr>
        <p:spPr>
          <a:xfrm rot="186594">
            <a:off x="21929821"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1" name="Ellipse 1130">
            <a:extLst>
              <a:ext uri="{FF2B5EF4-FFF2-40B4-BE49-F238E27FC236}">
                <a16:creationId xmlns:a16="http://schemas.microsoft.com/office/drawing/2014/main" id="{9CE5159D-4C72-8F11-5E1F-9AB1030D4FC7}"/>
              </a:ext>
            </a:extLst>
          </p:cNvPr>
          <p:cNvSpPr/>
          <p:nvPr/>
        </p:nvSpPr>
        <p:spPr>
          <a:xfrm rot="186594">
            <a:off x="20441387" y="5902460"/>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2" name="Ellipse 1131">
            <a:extLst>
              <a:ext uri="{FF2B5EF4-FFF2-40B4-BE49-F238E27FC236}">
                <a16:creationId xmlns:a16="http://schemas.microsoft.com/office/drawing/2014/main" id="{5BF26F46-0CCE-B328-F164-C6D120AEEFCD}"/>
              </a:ext>
            </a:extLst>
          </p:cNvPr>
          <p:cNvSpPr/>
          <p:nvPr/>
        </p:nvSpPr>
        <p:spPr>
          <a:xfrm rot="186594">
            <a:off x="22479371"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4" name="Parallelogramm 1133">
            <a:extLst>
              <a:ext uri="{FF2B5EF4-FFF2-40B4-BE49-F238E27FC236}">
                <a16:creationId xmlns:a16="http://schemas.microsoft.com/office/drawing/2014/main" id="{80691A56-A786-7595-1132-7B60EB49A448}"/>
              </a:ext>
            </a:extLst>
          </p:cNvPr>
          <p:cNvSpPr/>
          <p:nvPr/>
        </p:nvSpPr>
        <p:spPr>
          <a:xfrm rot="186594">
            <a:off x="20932971" y="3778942"/>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5" name="Ellipse 1134">
            <a:extLst>
              <a:ext uri="{FF2B5EF4-FFF2-40B4-BE49-F238E27FC236}">
                <a16:creationId xmlns:a16="http://schemas.microsoft.com/office/drawing/2014/main" id="{795D7C96-907D-5A54-D8E3-6C48C466BBDF}"/>
              </a:ext>
            </a:extLst>
          </p:cNvPr>
          <p:cNvSpPr/>
          <p:nvPr/>
        </p:nvSpPr>
        <p:spPr>
          <a:xfrm rot="186594">
            <a:off x="22465933" y="4331925"/>
            <a:ext cx="586374" cy="10083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6" name="Ellipse 1135">
            <a:extLst>
              <a:ext uri="{FF2B5EF4-FFF2-40B4-BE49-F238E27FC236}">
                <a16:creationId xmlns:a16="http://schemas.microsoft.com/office/drawing/2014/main" id="{7BF858C3-5370-7BAB-4108-897558EE21BC}"/>
              </a:ext>
            </a:extLst>
          </p:cNvPr>
          <p:cNvSpPr/>
          <p:nvPr/>
        </p:nvSpPr>
        <p:spPr>
          <a:xfrm rot="186594">
            <a:off x="22249463" y="6862629"/>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7" name="Ellipse 1136">
            <a:extLst>
              <a:ext uri="{FF2B5EF4-FFF2-40B4-BE49-F238E27FC236}">
                <a16:creationId xmlns:a16="http://schemas.microsoft.com/office/drawing/2014/main" id="{6EEEE8C8-3569-54CB-EA93-303BFC6FAD91}"/>
              </a:ext>
            </a:extLst>
          </p:cNvPr>
          <p:cNvSpPr/>
          <p:nvPr/>
        </p:nvSpPr>
        <p:spPr>
          <a:xfrm rot="186594">
            <a:off x="23984449" y="5138420"/>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8" name="Ellipse 1137">
            <a:extLst>
              <a:ext uri="{FF2B5EF4-FFF2-40B4-BE49-F238E27FC236}">
                <a16:creationId xmlns:a16="http://schemas.microsoft.com/office/drawing/2014/main" id="{27067715-571A-8BB6-C7FE-2539171BAB13}"/>
              </a:ext>
            </a:extLst>
          </p:cNvPr>
          <p:cNvSpPr/>
          <p:nvPr/>
        </p:nvSpPr>
        <p:spPr>
          <a:xfrm rot="186594">
            <a:off x="23528095" y="6272326"/>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39" name="Ellipse 1138">
            <a:extLst>
              <a:ext uri="{FF2B5EF4-FFF2-40B4-BE49-F238E27FC236}">
                <a16:creationId xmlns:a16="http://schemas.microsoft.com/office/drawing/2014/main" id="{02633578-8E12-8A66-AEF6-DE4A54E26195}"/>
              </a:ext>
            </a:extLst>
          </p:cNvPr>
          <p:cNvSpPr/>
          <p:nvPr/>
        </p:nvSpPr>
        <p:spPr>
          <a:xfrm rot="186594">
            <a:off x="21892692" y="6221020"/>
            <a:ext cx="419648" cy="3509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0" name="Ellipse 1139">
            <a:extLst>
              <a:ext uri="{FF2B5EF4-FFF2-40B4-BE49-F238E27FC236}">
                <a16:creationId xmlns:a16="http://schemas.microsoft.com/office/drawing/2014/main" id="{A5650063-D9FC-57D4-734E-B4B07E2BF76E}"/>
              </a:ext>
            </a:extLst>
          </p:cNvPr>
          <p:cNvSpPr/>
          <p:nvPr/>
        </p:nvSpPr>
        <p:spPr>
          <a:xfrm rot="186594">
            <a:off x="24077645" y="4144547"/>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2" name="Parallelogramm 1141">
            <a:extLst>
              <a:ext uri="{FF2B5EF4-FFF2-40B4-BE49-F238E27FC236}">
                <a16:creationId xmlns:a16="http://schemas.microsoft.com/office/drawing/2014/main" id="{B406729F-E264-8E05-57A2-DE939C2FEAA5}"/>
              </a:ext>
            </a:extLst>
          </p:cNvPr>
          <p:cNvSpPr/>
          <p:nvPr/>
        </p:nvSpPr>
        <p:spPr>
          <a:xfrm rot="186594">
            <a:off x="22659868"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3" name="Ellipse 1142">
            <a:extLst>
              <a:ext uri="{FF2B5EF4-FFF2-40B4-BE49-F238E27FC236}">
                <a16:creationId xmlns:a16="http://schemas.microsoft.com/office/drawing/2014/main" id="{7F37878B-8615-2273-B2B3-21CC122CA254}"/>
              </a:ext>
            </a:extLst>
          </p:cNvPr>
          <p:cNvSpPr/>
          <p:nvPr/>
        </p:nvSpPr>
        <p:spPr>
          <a:xfrm rot="186594">
            <a:off x="24798376" y="4169638"/>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4" name="Ellipse 1143">
            <a:extLst>
              <a:ext uri="{FF2B5EF4-FFF2-40B4-BE49-F238E27FC236}">
                <a16:creationId xmlns:a16="http://schemas.microsoft.com/office/drawing/2014/main" id="{01A2F6FF-5BF2-EECF-663A-D85C9517CC4C}"/>
              </a:ext>
            </a:extLst>
          </p:cNvPr>
          <p:cNvSpPr/>
          <p:nvPr/>
        </p:nvSpPr>
        <p:spPr>
          <a:xfrm rot="186594">
            <a:off x="23736788" y="671241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5" name="Ellipse 1144">
            <a:extLst>
              <a:ext uri="{FF2B5EF4-FFF2-40B4-BE49-F238E27FC236}">
                <a16:creationId xmlns:a16="http://schemas.microsoft.com/office/drawing/2014/main" id="{4E349F4D-D428-7355-0053-8908C82C094D}"/>
              </a:ext>
            </a:extLst>
          </p:cNvPr>
          <p:cNvSpPr/>
          <p:nvPr/>
        </p:nvSpPr>
        <p:spPr>
          <a:xfrm rot="186594">
            <a:off x="25711346" y="5145935"/>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6" name="Ellipse 1145">
            <a:extLst>
              <a:ext uri="{FF2B5EF4-FFF2-40B4-BE49-F238E27FC236}">
                <a16:creationId xmlns:a16="http://schemas.microsoft.com/office/drawing/2014/main" id="{8B2EDB53-3D82-FFF2-EDDA-F2CD2B0EF9D7}"/>
              </a:ext>
            </a:extLst>
          </p:cNvPr>
          <p:cNvSpPr/>
          <p:nvPr/>
        </p:nvSpPr>
        <p:spPr>
          <a:xfrm rot="186594">
            <a:off x="25254992" y="6279841"/>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7" name="Ellipse 1146">
            <a:extLst>
              <a:ext uri="{FF2B5EF4-FFF2-40B4-BE49-F238E27FC236}">
                <a16:creationId xmlns:a16="http://schemas.microsoft.com/office/drawing/2014/main" id="{C55ADD9D-2071-45CB-0972-0007BB9E7E7F}"/>
              </a:ext>
            </a:extLst>
          </p:cNvPr>
          <p:cNvSpPr/>
          <p:nvPr/>
        </p:nvSpPr>
        <p:spPr>
          <a:xfrm rot="186594">
            <a:off x="23887008" y="5200567"/>
            <a:ext cx="586374" cy="5776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48" name="Ellipse 1147">
            <a:extLst>
              <a:ext uri="{FF2B5EF4-FFF2-40B4-BE49-F238E27FC236}">
                <a16:creationId xmlns:a16="http://schemas.microsoft.com/office/drawing/2014/main" id="{CA7ABDC9-5EE0-8C22-405D-C713486FB411}"/>
              </a:ext>
            </a:extLst>
          </p:cNvPr>
          <p:cNvSpPr/>
          <p:nvPr/>
        </p:nvSpPr>
        <p:spPr>
          <a:xfrm rot="186594">
            <a:off x="25804542" y="4152062"/>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0" name="Parallelogramm 1149">
            <a:extLst>
              <a:ext uri="{FF2B5EF4-FFF2-40B4-BE49-F238E27FC236}">
                <a16:creationId xmlns:a16="http://schemas.microsoft.com/office/drawing/2014/main" id="{AC9318D5-8F42-F8AA-C9C0-2D35594535A2}"/>
              </a:ext>
            </a:extLst>
          </p:cNvPr>
          <p:cNvSpPr/>
          <p:nvPr/>
        </p:nvSpPr>
        <p:spPr>
          <a:xfrm rot="186594">
            <a:off x="24452381" y="3786457"/>
            <a:ext cx="4625187" cy="4161092"/>
          </a:xfrm>
          <a:custGeom>
            <a:avLst/>
            <a:gdLst>
              <a:gd name="connsiteX0" fmla="*/ 0 w 4625187"/>
              <a:gd name="connsiteY0" fmla="*/ 4161092 h 4161092"/>
              <a:gd name="connsiteX1" fmla="*/ 88453 w 4625187"/>
              <a:gd name="connsiteY1" fmla="*/ 3765788 h 4161092"/>
              <a:gd name="connsiteX2" fmla="*/ 176906 w 4625187"/>
              <a:gd name="connsiteY2" fmla="*/ 3370485 h 4161092"/>
              <a:gd name="connsiteX3" fmla="*/ 311914 w 4625187"/>
              <a:gd name="connsiteY3" fmla="*/ 2767126 h 4161092"/>
              <a:gd name="connsiteX4" fmla="*/ 437610 w 4625187"/>
              <a:gd name="connsiteY4" fmla="*/ 2205379 h 4161092"/>
              <a:gd name="connsiteX5" fmla="*/ 535374 w 4625187"/>
              <a:gd name="connsiteY5" fmla="*/ 1768464 h 4161092"/>
              <a:gd name="connsiteX6" fmla="*/ 661071 w 4625187"/>
              <a:gd name="connsiteY6" fmla="*/ 1206717 h 4161092"/>
              <a:gd name="connsiteX7" fmla="*/ 777457 w 4625187"/>
              <a:gd name="connsiteY7" fmla="*/ 686580 h 4161092"/>
              <a:gd name="connsiteX8" fmla="*/ 931086 w 4625187"/>
              <a:gd name="connsiteY8" fmla="*/ 0 h 4161092"/>
              <a:gd name="connsiteX9" fmla="*/ 1458815 w 4625187"/>
              <a:gd name="connsiteY9" fmla="*/ 0 h 4161092"/>
              <a:gd name="connsiteX10" fmla="*/ 2060425 w 4625187"/>
              <a:gd name="connsiteY10" fmla="*/ 0 h 4161092"/>
              <a:gd name="connsiteX11" fmla="*/ 2514272 w 4625187"/>
              <a:gd name="connsiteY11" fmla="*/ 0 h 4161092"/>
              <a:gd name="connsiteX12" fmla="*/ 3078942 w 4625187"/>
              <a:gd name="connsiteY12" fmla="*/ 0 h 4161092"/>
              <a:gd name="connsiteX13" fmla="*/ 3680553 w 4625187"/>
              <a:gd name="connsiteY13" fmla="*/ 0 h 4161092"/>
              <a:gd name="connsiteX14" fmla="*/ 4097458 w 4625187"/>
              <a:gd name="connsiteY14" fmla="*/ 0 h 4161092"/>
              <a:gd name="connsiteX15" fmla="*/ 4625187 w 4625187"/>
              <a:gd name="connsiteY15" fmla="*/ 0 h 4161092"/>
              <a:gd name="connsiteX16" fmla="*/ 4499490 w 4625187"/>
              <a:gd name="connsiteY16" fmla="*/ 561747 h 4161092"/>
              <a:gd name="connsiteX17" fmla="*/ 4411037 w 4625187"/>
              <a:gd name="connsiteY17" fmla="*/ 957051 h 4161092"/>
              <a:gd name="connsiteX18" fmla="*/ 4313273 w 4625187"/>
              <a:gd name="connsiteY18" fmla="*/ 1393966 h 4161092"/>
              <a:gd name="connsiteX19" fmla="*/ 4178266 w 4625187"/>
              <a:gd name="connsiteY19" fmla="*/ 1997324 h 4161092"/>
              <a:gd name="connsiteX20" fmla="*/ 4061880 w 4625187"/>
              <a:gd name="connsiteY20" fmla="*/ 2517461 h 4161092"/>
              <a:gd name="connsiteX21" fmla="*/ 3964116 w 4625187"/>
              <a:gd name="connsiteY21" fmla="*/ 2954375 h 4161092"/>
              <a:gd name="connsiteX22" fmla="*/ 3847730 w 4625187"/>
              <a:gd name="connsiteY22" fmla="*/ 3474512 h 4161092"/>
              <a:gd name="connsiteX23" fmla="*/ 3694101 w 4625187"/>
              <a:gd name="connsiteY23" fmla="*/ 4161092 h 4161092"/>
              <a:gd name="connsiteX24" fmla="*/ 3092490 w 4625187"/>
              <a:gd name="connsiteY24" fmla="*/ 4161092 h 4161092"/>
              <a:gd name="connsiteX25" fmla="*/ 2527821 w 4625187"/>
              <a:gd name="connsiteY25" fmla="*/ 4161092 h 4161092"/>
              <a:gd name="connsiteX26" fmla="*/ 2037033 w 4625187"/>
              <a:gd name="connsiteY26" fmla="*/ 4161092 h 4161092"/>
              <a:gd name="connsiteX27" fmla="*/ 1509304 w 4625187"/>
              <a:gd name="connsiteY27" fmla="*/ 4161092 h 4161092"/>
              <a:gd name="connsiteX28" fmla="*/ 907693 w 4625187"/>
              <a:gd name="connsiteY28" fmla="*/ 4161092 h 4161092"/>
              <a:gd name="connsiteX29" fmla="*/ 0 w 4625187"/>
              <a:gd name="connsiteY29" fmla="*/ 4161092 h 416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25187" h="4161092" fill="none" extrusionOk="0">
                <a:moveTo>
                  <a:pt x="0" y="4161092"/>
                </a:moveTo>
                <a:cubicBezTo>
                  <a:pt x="7420" y="4026259"/>
                  <a:pt x="80510" y="3891721"/>
                  <a:pt x="88453" y="3765788"/>
                </a:cubicBezTo>
                <a:cubicBezTo>
                  <a:pt x="96396" y="3639855"/>
                  <a:pt x="171851" y="3493863"/>
                  <a:pt x="176906" y="3370485"/>
                </a:cubicBezTo>
                <a:cubicBezTo>
                  <a:pt x="181961" y="3247107"/>
                  <a:pt x="321334" y="3052048"/>
                  <a:pt x="311914" y="2767126"/>
                </a:cubicBezTo>
                <a:cubicBezTo>
                  <a:pt x="302494" y="2482204"/>
                  <a:pt x="412500" y="2476686"/>
                  <a:pt x="437610" y="2205379"/>
                </a:cubicBezTo>
                <a:cubicBezTo>
                  <a:pt x="462720" y="1934072"/>
                  <a:pt x="558319" y="1910992"/>
                  <a:pt x="535374" y="1768464"/>
                </a:cubicBezTo>
                <a:cubicBezTo>
                  <a:pt x="512429" y="1625936"/>
                  <a:pt x="687521" y="1388887"/>
                  <a:pt x="661071" y="1206717"/>
                </a:cubicBezTo>
                <a:cubicBezTo>
                  <a:pt x="634621" y="1024547"/>
                  <a:pt x="805471" y="839187"/>
                  <a:pt x="777457" y="686580"/>
                </a:cubicBezTo>
                <a:cubicBezTo>
                  <a:pt x="749443" y="533973"/>
                  <a:pt x="918014" y="172870"/>
                  <a:pt x="931086" y="0"/>
                </a:cubicBezTo>
                <a:cubicBezTo>
                  <a:pt x="1184097" y="-61840"/>
                  <a:pt x="1209482" y="2069"/>
                  <a:pt x="1458815" y="0"/>
                </a:cubicBezTo>
                <a:cubicBezTo>
                  <a:pt x="1708148" y="-2069"/>
                  <a:pt x="1821737" y="7527"/>
                  <a:pt x="2060425" y="0"/>
                </a:cubicBezTo>
                <a:cubicBezTo>
                  <a:pt x="2299113" y="-7527"/>
                  <a:pt x="2421131" y="49081"/>
                  <a:pt x="2514272" y="0"/>
                </a:cubicBezTo>
                <a:cubicBezTo>
                  <a:pt x="2607413" y="-49081"/>
                  <a:pt x="2900237" y="54653"/>
                  <a:pt x="3078942" y="0"/>
                </a:cubicBezTo>
                <a:cubicBezTo>
                  <a:pt x="3257647" y="-54653"/>
                  <a:pt x="3505047" y="7095"/>
                  <a:pt x="3680553" y="0"/>
                </a:cubicBezTo>
                <a:cubicBezTo>
                  <a:pt x="3856059" y="-7095"/>
                  <a:pt x="3892832" y="2085"/>
                  <a:pt x="4097458" y="0"/>
                </a:cubicBezTo>
                <a:cubicBezTo>
                  <a:pt x="4302085" y="-2085"/>
                  <a:pt x="4514694" y="36404"/>
                  <a:pt x="4625187" y="0"/>
                </a:cubicBezTo>
                <a:cubicBezTo>
                  <a:pt x="4592552" y="153106"/>
                  <a:pt x="4517422" y="391184"/>
                  <a:pt x="4499490" y="561747"/>
                </a:cubicBezTo>
                <a:cubicBezTo>
                  <a:pt x="4481558" y="732310"/>
                  <a:pt x="4448518" y="782960"/>
                  <a:pt x="4411037" y="957051"/>
                </a:cubicBezTo>
                <a:cubicBezTo>
                  <a:pt x="4373556" y="1131142"/>
                  <a:pt x="4342454" y="1225452"/>
                  <a:pt x="4313273" y="1393966"/>
                </a:cubicBezTo>
                <a:cubicBezTo>
                  <a:pt x="4284092" y="1562480"/>
                  <a:pt x="4148160" y="1812016"/>
                  <a:pt x="4178266" y="1997324"/>
                </a:cubicBezTo>
                <a:cubicBezTo>
                  <a:pt x="4208372" y="2182632"/>
                  <a:pt x="4088790" y="2322304"/>
                  <a:pt x="4061880" y="2517461"/>
                </a:cubicBezTo>
                <a:cubicBezTo>
                  <a:pt x="4034970" y="2712618"/>
                  <a:pt x="3966688" y="2844237"/>
                  <a:pt x="3964116" y="2954375"/>
                </a:cubicBezTo>
                <a:cubicBezTo>
                  <a:pt x="3961544" y="3064513"/>
                  <a:pt x="3889424" y="3212578"/>
                  <a:pt x="3847730" y="3474512"/>
                </a:cubicBezTo>
                <a:cubicBezTo>
                  <a:pt x="3806036" y="3736446"/>
                  <a:pt x="3740207" y="3855128"/>
                  <a:pt x="3694101" y="4161092"/>
                </a:cubicBezTo>
                <a:cubicBezTo>
                  <a:pt x="3493828" y="4184237"/>
                  <a:pt x="3273755" y="4154978"/>
                  <a:pt x="3092490" y="4161092"/>
                </a:cubicBezTo>
                <a:cubicBezTo>
                  <a:pt x="2911225" y="4167206"/>
                  <a:pt x="2718899" y="4148609"/>
                  <a:pt x="2527821" y="4161092"/>
                </a:cubicBezTo>
                <a:cubicBezTo>
                  <a:pt x="2336743" y="4173575"/>
                  <a:pt x="2249285" y="4124116"/>
                  <a:pt x="2037033" y="4161092"/>
                </a:cubicBezTo>
                <a:cubicBezTo>
                  <a:pt x="1824781" y="4198068"/>
                  <a:pt x="1769435" y="4106862"/>
                  <a:pt x="1509304" y="4161092"/>
                </a:cubicBezTo>
                <a:cubicBezTo>
                  <a:pt x="1249173" y="4215322"/>
                  <a:pt x="1148183" y="4128886"/>
                  <a:pt x="907693" y="4161092"/>
                </a:cubicBezTo>
                <a:cubicBezTo>
                  <a:pt x="667203" y="4193298"/>
                  <a:pt x="280440" y="4146860"/>
                  <a:pt x="0" y="4161092"/>
                </a:cubicBezTo>
                <a:close/>
              </a:path>
              <a:path w="4625187" h="4161092" stroke="0" extrusionOk="0">
                <a:moveTo>
                  <a:pt x="0" y="4161092"/>
                </a:moveTo>
                <a:cubicBezTo>
                  <a:pt x="22013" y="3930050"/>
                  <a:pt x="112001" y="3807562"/>
                  <a:pt x="107075" y="3682566"/>
                </a:cubicBezTo>
                <a:cubicBezTo>
                  <a:pt x="102149" y="3557570"/>
                  <a:pt x="208311" y="3427609"/>
                  <a:pt x="223461" y="3162430"/>
                </a:cubicBezTo>
                <a:cubicBezTo>
                  <a:pt x="238611" y="2897251"/>
                  <a:pt x="301627" y="2924810"/>
                  <a:pt x="311914" y="2767126"/>
                </a:cubicBezTo>
                <a:cubicBezTo>
                  <a:pt x="322202" y="2609442"/>
                  <a:pt x="390500" y="2487612"/>
                  <a:pt x="418989" y="2288601"/>
                </a:cubicBezTo>
                <a:cubicBezTo>
                  <a:pt x="447478" y="2089590"/>
                  <a:pt x="526673" y="1941650"/>
                  <a:pt x="526064" y="1810075"/>
                </a:cubicBezTo>
                <a:cubicBezTo>
                  <a:pt x="525455" y="1678500"/>
                  <a:pt x="643036" y="1498650"/>
                  <a:pt x="623828" y="1373160"/>
                </a:cubicBezTo>
                <a:cubicBezTo>
                  <a:pt x="604620" y="1247670"/>
                  <a:pt x="747706" y="1108148"/>
                  <a:pt x="740213" y="853024"/>
                </a:cubicBezTo>
                <a:cubicBezTo>
                  <a:pt x="732720" y="597900"/>
                  <a:pt x="988321" y="207601"/>
                  <a:pt x="931086" y="0"/>
                </a:cubicBezTo>
                <a:cubicBezTo>
                  <a:pt x="1099004" y="-70473"/>
                  <a:pt x="1375467" y="59821"/>
                  <a:pt x="1532697" y="0"/>
                </a:cubicBezTo>
                <a:cubicBezTo>
                  <a:pt x="1689927" y="-59821"/>
                  <a:pt x="1880637" y="35539"/>
                  <a:pt x="2134307" y="0"/>
                </a:cubicBezTo>
                <a:cubicBezTo>
                  <a:pt x="2387977" y="-35539"/>
                  <a:pt x="2432779" y="42205"/>
                  <a:pt x="2551213" y="0"/>
                </a:cubicBezTo>
                <a:cubicBezTo>
                  <a:pt x="2669647" y="-42205"/>
                  <a:pt x="2865006" y="48202"/>
                  <a:pt x="3152824" y="0"/>
                </a:cubicBezTo>
                <a:cubicBezTo>
                  <a:pt x="3440642" y="-48202"/>
                  <a:pt x="3535206" y="13537"/>
                  <a:pt x="3643612" y="0"/>
                </a:cubicBezTo>
                <a:cubicBezTo>
                  <a:pt x="3752018" y="-13537"/>
                  <a:pt x="3958017" y="4916"/>
                  <a:pt x="4097458" y="0"/>
                </a:cubicBezTo>
                <a:cubicBezTo>
                  <a:pt x="4236899" y="-4916"/>
                  <a:pt x="4367106" y="13430"/>
                  <a:pt x="4625187" y="0"/>
                </a:cubicBezTo>
                <a:cubicBezTo>
                  <a:pt x="4605493" y="174106"/>
                  <a:pt x="4542255" y="197784"/>
                  <a:pt x="4536734" y="395304"/>
                </a:cubicBezTo>
                <a:cubicBezTo>
                  <a:pt x="4531213" y="592824"/>
                  <a:pt x="4463521" y="634196"/>
                  <a:pt x="4438970" y="832218"/>
                </a:cubicBezTo>
                <a:cubicBezTo>
                  <a:pt x="4414419" y="1030240"/>
                  <a:pt x="4359735" y="1089341"/>
                  <a:pt x="4331895" y="1310744"/>
                </a:cubicBezTo>
                <a:cubicBezTo>
                  <a:pt x="4304055" y="1532147"/>
                  <a:pt x="4229353" y="1606542"/>
                  <a:pt x="4224820" y="1789270"/>
                </a:cubicBezTo>
                <a:cubicBezTo>
                  <a:pt x="4220287" y="1971998"/>
                  <a:pt x="4167475" y="1993774"/>
                  <a:pt x="4136367" y="2184573"/>
                </a:cubicBezTo>
                <a:cubicBezTo>
                  <a:pt x="4105259" y="2375372"/>
                  <a:pt x="4057063" y="2464307"/>
                  <a:pt x="4019981" y="2704710"/>
                </a:cubicBezTo>
                <a:cubicBezTo>
                  <a:pt x="3982899" y="2945113"/>
                  <a:pt x="3919807" y="2954593"/>
                  <a:pt x="3922217" y="3141624"/>
                </a:cubicBezTo>
                <a:cubicBezTo>
                  <a:pt x="3924627" y="3328655"/>
                  <a:pt x="3839145" y="3431710"/>
                  <a:pt x="3796520" y="3703372"/>
                </a:cubicBezTo>
                <a:cubicBezTo>
                  <a:pt x="3753895" y="3975034"/>
                  <a:pt x="3707376" y="4029168"/>
                  <a:pt x="3694101" y="4161092"/>
                </a:cubicBezTo>
                <a:cubicBezTo>
                  <a:pt x="3551923" y="4183463"/>
                  <a:pt x="3364885" y="4122047"/>
                  <a:pt x="3240254" y="4161092"/>
                </a:cubicBezTo>
                <a:cubicBezTo>
                  <a:pt x="3115623" y="4200137"/>
                  <a:pt x="2929469" y="4098221"/>
                  <a:pt x="2712526" y="4161092"/>
                </a:cubicBezTo>
                <a:cubicBezTo>
                  <a:pt x="2495583" y="4223963"/>
                  <a:pt x="2428146" y="4118298"/>
                  <a:pt x="2295620" y="4161092"/>
                </a:cubicBezTo>
                <a:cubicBezTo>
                  <a:pt x="2163094" y="4203886"/>
                  <a:pt x="1848999" y="4115126"/>
                  <a:pt x="1730950" y="4161092"/>
                </a:cubicBezTo>
                <a:cubicBezTo>
                  <a:pt x="1612901" y="4207058"/>
                  <a:pt x="1391648" y="4109461"/>
                  <a:pt x="1277103" y="4161092"/>
                </a:cubicBezTo>
                <a:cubicBezTo>
                  <a:pt x="1162558" y="4212723"/>
                  <a:pt x="959489" y="4158970"/>
                  <a:pt x="786316" y="4161092"/>
                </a:cubicBezTo>
                <a:cubicBezTo>
                  <a:pt x="613143" y="4163214"/>
                  <a:pt x="349464" y="4137789"/>
                  <a:pt x="0" y="416109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a:extLst>
              <a:ext uri="{C807C97D-BFC1-408E-A445-0C87EB9F89A2}">
                <ask:lineSketchStyleProps xmlns:ask="http://schemas.microsoft.com/office/drawing/2018/sketchyshapes" sd="1195097754">
                  <a:prstGeom prst="parallelogram">
                    <a:avLst>
                      <a:gd name="adj" fmla="val 22376"/>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1" name="Ellipse 1150">
            <a:extLst>
              <a:ext uri="{FF2B5EF4-FFF2-40B4-BE49-F238E27FC236}">
                <a16:creationId xmlns:a16="http://schemas.microsoft.com/office/drawing/2014/main" id="{D0B1B4A0-C497-D868-85EA-35428CA61C3B}"/>
              </a:ext>
            </a:extLst>
          </p:cNvPr>
          <p:cNvSpPr/>
          <p:nvPr/>
        </p:nvSpPr>
        <p:spPr>
          <a:xfrm rot="186594">
            <a:off x="26412593" y="4478969"/>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2" name="Ellipse 1151">
            <a:extLst>
              <a:ext uri="{FF2B5EF4-FFF2-40B4-BE49-F238E27FC236}">
                <a16:creationId xmlns:a16="http://schemas.microsoft.com/office/drawing/2014/main" id="{63E56AA0-A3DF-48B1-C758-34A31B0C42E8}"/>
              </a:ext>
            </a:extLst>
          </p:cNvPr>
          <p:cNvSpPr/>
          <p:nvPr/>
        </p:nvSpPr>
        <p:spPr>
          <a:xfrm rot="186594">
            <a:off x="25564818" y="6846636"/>
            <a:ext cx="586374" cy="66545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3" name="Ellipse 1152">
            <a:extLst>
              <a:ext uri="{FF2B5EF4-FFF2-40B4-BE49-F238E27FC236}">
                <a16:creationId xmlns:a16="http://schemas.microsoft.com/office/drawing/2014/main" id="{091FB82B-2F78-31D0-0018-5FCC585BC0F6}"/>
              </a:ext>
            </a:extLst>
          </p:cNvPr>
          <p:cNvSpPr/>
          <p:nvPr/>
        </p:nvSpPr>
        <p:spPr>
          <a:xfrm rot="186594">
            <a:off x="27148802" y="5341973"/>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4" name="Ellipse 1153">
            <a:extLst>
              <a:ext uri="{FF2B5EF4-FFF2-40B4-BE49-F238E27FC236}">
                <a16:creationId xmlns:a16="http://schemas.microsoft.com/office/drawing/2014/main" id="{EFDF9490-D490-B831-EA04-6475D17AB6F8}"/>
              </a:ext>
            </a:extLst>
          </p:cNvPr>
          <p:cNvSpPr/>
          <p:nvPr/>
        </p:nvSpPr>
        <p:spPr>
          <a:xfrm rot="186594">
            <a:off x="26562649" y="6401509"/>
            <a:ext cx="683515" cy="51997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5" name="Ellipse 1154">
            <a:extLst>
              <a:ext uri="{FF2B5EF4-FFF2-40B4-BE49-F238E27FC236}">
                <a16:creationId xmlns:a16="http://schemas.microsoft.com/office/drawing/2014/main" id="{2435BB8B-4698-889D-C39D-589F0ACAE7AA}"/>
              </a:ext>
            </a:extLst>
          </p:cNvPr>
          <p:cNvSpPr/>
          <p:nvPr/>
        </p:nvSpPr>
        <p:spPr>
          <a:xfrm rot="186594">
            <a:off x="25684966" y="5112145"/>
            <a:ext cx="586374" cy="41885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6" name="Ellipse 1155">
            <a:extLst>
              <a:ext uri="{FF2B5EF4-FFF2-40B4-BE49-F238E27FC236}">
                <a16:creationId xmlns:a16="http://schemas.microsoft.com/office/drawing/2014/main" id="{7B70B2EC-7BFD-8FE9-68F8-57B640C87AD6}"/>
              </a:ext>
            </a:extLst>
          </p:cNvPr>
          <p:cNvSpPr/>
          <p:nvPr/>
        </p:nvSpPr>
        <p:spPr>
          <a:xfrm rot="186594">
            <a:off x="28279822" y="4349790"/>
            <a:ext cx="380870" cy="4564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7" name="Ellipse 1156">
            <a:extLst>
              <a:ext uri="{FF2B5EF4-FFF2-40B4-BE49-F238E27FC236}">
                <a16:creationId xmlns:a16="http://schemas.microsoft.com/office/drawing/2014/main" id="{79D4A0C3-8C36-DA08-04EF-64A9454F1384}"/>
              </a:ext>
            </a:extLst>
          </p:cNvPr>
          <p:cNvSpPr/>
          <p:nvPr/>
        </p:nvSpPr>
        <p:spPr>
          <a:xfrm rot="186594">
            <a:off x="25530142" y="5855800"/>
            <a:ext cx="412838" cy="41885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58" name="Ellipse 1157">
            <a:extLst>
              <a:ext uri="{FF2B5EF4-FFF2-40B4-BE49-F238E27FC236}">
                <a16:creationId xmlns:a16="http://schemas.microsoft.com/office/drawing/2014/main" id="{10F773C5-99CD-A7C2-1CC8-96EE7F6F70A3}"/>
              </a:ext>
            </a:extLst>
          </p:cNvPr>
          <p:cNvSpPr/>
          <p:nvPr/>
        </p:nvSpPr>
        <p:spPr>
          <a:xfrm rot="186594">
            <a:off x="24113719" y="4483035"/>
            <a:ext cx="420556" cy="38057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63" name="Ellipse 1162">
            <a:extLst>
              <a:ext uri="{FF2B5EF4-FFF2-40B4-BE49-F238E27FC236}">
                <a16:creationId xmlns:a16="http://schemas.microsoft.com/office/drawing/2014/main" id="{13DE64B3-F57C-62E5-5A33-62226E447793}"/>
              </a:ext>
            </a:extLst>
          </p:cNvPr>
          <p:cNvSpPr/>
          <p:nvPr/>
        </p:nvSpPr>
        <p:spPr>
          <a:xfrm rot="186594">
            <a:off x="11712711" y="4275416"/>
            <a:ext cx="586374" cy="37584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dirty="0"/>
          </a:p>
        </p:txBody>
      </p:sp>
      <p:sp>
        <p:nvSpPr>
          <p:cNvPr id="1159" name="Ellipse 1158">
            <a:extLst>
              <a:ext uri="{FF2B5EF4-FFF2-40B4-BE49-F238E27FC236}">
                <a16:creationId xmlns:a16="http://schemas.microsoft.com/office/drawing/2014/main" id="{B27AA849-621E-4A08-4546-C06CDC2E07FD}"/>
              </a:ext>
            </a:extLst>
          </p:cNvPr>
          <p:cNvSpPr/>
          <p:nvPr/>
        </p:nvSpPr>
        <p:spPr>
          <a:xfrm rot="186594">
            <a:off x="18648887" y="6798278"/>
            <a:ext cx="281516" cy="33877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60" name="Ellipse 1159">
            <a:extLst>
              <a:ext uri="{FF2B5EF4-FFF2-40B4-BE49-F238E27FC236}">
                <a16:creationId xmlns:a16="http://schemas.microsoft.com/office/drawing/2014/main" id="{B73777F8-896E-8FBC-2214-2CA305FD85E9}"/>
              </a:ext>
            </a:extLst>
          </p:cNvPr>
          <p:cNvSpPr/>
          <p:nvPr/>
        </p:nvSpPr>
        <p:spPr>
          <a:xfrm rot="186594">
            <a:off x="15330574" y="7319042"/>
            <a:ext cx="420358" cy="38487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64" name="Pfeil: nach rechts 1163">
            <a:extLst>
              <a:ext uri="{FF2B5EF4-FFF2-40B4-BE49-F238E27FC236}">
                <a16:creationId xmlns:a16="http://schemas.microsoft.com/office/drawing/2014/main" id="{D0ED4ECA-C9BE-1486-D02C-DAF1AEA6837E}"/>
              </a:ext>
            </a:extLst>
          </p:cNvPr>
          <p:cNvSpPr/>
          <p:nvPr/>
        </p:nvSpPr>
        <p:spPr>
          <a:xfrm>
            <a:off x="5155225" y="4347600"/>
            <a:ext cx="1387829" cy="3981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165" name="Rechteck 1164">
            <a:extLst>
              <a:ext uri="{FF2B5EF4-FFF2-40B4-BE49-F238E27FC236}">
                <a16:creationId xmlns:a16="http://schemas.microsoft.com/office/drawing/2014/main" id="{0840186A-3DBE-579F-3DB9-EE1B2CC86F3F}"/>
              </a:ext>
            </a:extLst>
          </p:cNvPr>
          <p:cNvSpPr/>
          <p:nvPr/>
        </p:nvSpPr>
        <p:spPr>
          <a:xfrm>
            <a:off x="3834519" y="4419537"/>
            <a:ext cx="729519"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66" name="Rechteck 1165">
            <a:extLst>
              <a:ext uri="{FF2B5EF4-FFF2-40B4-BE49-F238E27FC236}">
                <a16:creationId xmlns:a16="http://schemas.microsoft.com/office/drawing/2014/main" id="{18A2ACC3-A909-D84D-AC66-0D6087774D04}"/>
              </a:ext>
            </a:extLst>
          </p:cNvPr>
          <p:cNvSpPr/>
          <p:nvPr/>
        </p:nvSpPr>
        <p:spPr>
          <a:xfrm>
            <a:off x="2068855" y="4412567"/>
            <a:ext cx="1086471"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67" name="Rechteck 1166">
            <a:extLst>
              <a:ext uri="{FF2B5EF4-FFF2-40B4-BE49-F238E27FC236}">
                <a16:creationId xmlns:a16="http://schemas.microsoft.com/office/drawing/2014/main" id="{4CF60C5E-F69C-2CA3-945A-32F41B0D3D59}"/>
              </a:ext>
            </a:extLst>
          </p:cNvPr>
          <p:cNvSpPr/>
          <p:nvPr/>
        </p:nvSpPr>
        <p:spPr>
          <a:xfrm>
            <a:off x="276343" y="4412567"/>
            <a:ext cx="960882"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68" name="Textfeld 1167">
            <a:extLst>
              <a:ext uri="{FF2B5EF4-FFF2-40B4-BE49-F238E27FC236}">
                <a16:creationId xmlns:a16="http://schemas.microsoft.com/office/drawing/2014/main" id="{B6BB8481-2FDE-FB97-877E-EDD815850340}"/>
              </a:ext>
            </a:extLst>
          </p:cNvPr>
          <p:cNvSpPr txBox="1"/>
          <p:nvPr/>
        </p:nvSpPr>
        <p:spPr>
          <a:xfrm>
            <a:off x="451984" y="8305800"/>
            <a:ext cx="7255502" cy="3108543"/>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Eine klare und vollständige </a:t>
            </a:r>
            <a:r>
              <a:rPr lang="de-DE" sz="2800" b="1" dirty="0"/>
              <a:t>Anforderungsanalyse</a:t>
            </a:r>
            <a:r>
              <a:rPr lang="de-DE" sz="2800" dirty="0"/>
              <a:t> ist der erste Schritt, um Fehler in der Softwareentwicklung zu vermeiden. Durch die sorgfältige Erfassung der Anforderungen können Missverständnisse vermieden und teure nachträgliche Änderungen reduziert werden.</a:t>
            </a:r>
          </a:p>
        </p:txBody>
      </p:sp>
      <p:sp>
        <p:nvSpPr>
          <p:cNvPr id="1171" name="Textfeld 1170">
            <a:extLst>
              <a:ext uri="{FF2B5EF4-FFF2-40B4-BE49-F238E27FC236}">
                <a16:creationId xmlns:a16="http://schemas.microsoft.com/office/drawing/2014/main" id="{EA91307E-E4F3-41BB-BF00-B45676E430C1}"/>
              </a:ext>
            </a:extLst>
          </p:cNvPr>
          <p:cNvSpPr txBox="1"/>
          <p:nvPr/>
        </p:nvSpPr>
        <p:spPr>
          <a:xfrm>
            <a:off x="467749" y="11536851"/>
            <a:ext cx="7241900"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In der </a:t>
            </a:r>
            <a:r>
              <a:rPr lang="de-DE" sz="2800" b="1" dirty="0"/>
              <a:t>Architektur- und Designphase</a:t>
            </a:r>
            <a:r>
              <a:rPr lang="de-DE" sz="2800" dirty="0"/>
              <a:t> werden die grundlegenden Strukturen und Komponenten der Software festgelegt. Sie bilden das Fundament für die Implementierung und entscheiden über die Flexibilität und Wartbarkeit der Software.</a:t>
            </a:r>
          </a:p>
        </p:txBody>
      </p:sp>
      <p:sp>
        <p:nvSpPr>
          <p:cNvPr id="1172" name="Textfeld 1171">
            <a:extLst>
              <a:ext uri="{FF2B5EF4-FFF2-40B4-BE49-F238E27FC236}">
                <a16:creationId xmlns:a16="http://schemas.microsoft.com/office/drawing/2014/main" id="{682E3654-2FC6-BCC0-A563-A2A7EE4FCFD4}"/>
              </a:ext>
            </a:extLst>
          </p:cNvPr>
          <p:cNvSpPr txBox="1"/>
          <p:nvPr/>
        </p:nvSpPr>
        <p:spPr>
          <a:xfrm>
            <a:off x="465586" y="14339044"/>
            <a:ext cx="7241900"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Mit </a:t>
            </a:r>
            <a:r>
              <a:rPr lang="de-DE" sz="2800" b="1" dirty="0"/>
              <a:t>Code-Konzepte und Architekturstile </a:t>
            </a:r>
            <a:r>
              <a:rPr lang="de-DE" sz="2800" dirty="0"/>
              <a:t>können Entwickler die Struktur und Organisation ihres Codes verbessern. Durch die Verwendung bewährter Praktiken und Muster können sie die Lesbarkeit, Wartbarkeit und Erweiterbarkeit ihrer Software erhöhen.</a:t>
            </a:r>
          </a:p>
        </p:txBody>
      </p:sp>
      <p:sp>
        <p:nvSpPr>
          <p:cNvPr id="1176" name="Textfeld 1175">
            <a:extLst>
              <a:ext uri="{FF2B5EF4-FFF2-40B4-BE49-F238E27FC236}">
                <a16:creationId xmlns:a16="http://schemas.microsoft.com/office/drawing/2014/main" id="{6F167B5F-B361-6794-1270-0774CA9C9C65}"/>
              </a:ext>
            </a:extLst>
          </p:cNvPr>
          <p:cNvSpPr txBox="1"/>
          <p:nvPr/>
        </p:nvSpPr>
        <p:spPr>
          <a:xfrm>
            <a:off x="454784" y="17165150"/>
            <a:ext cx="7252702" cy="3970318"/>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Design Patterns</a:t>
            </a:r>
            <a:r>
              <a:rPr lang="de-DE" sz="2800" dirty="0"/>
              <a:t> ermöglichen es Entwicklern, wiederkehrende Probleme in der Softwareentwicklung effizient zu lösen. Sie bieten bewährte Lösungen für häufig auftretende Herausforderungen und fördern die Wiederverwendbarkeit und Skalierbarkeit des Codes. Andere Entwickler können die Muster leicht erkennen und verstehen, was die Zusammenarbeit erleichtert.</a:t>
            </a:r>
          </a:p>
        </p:txBody>
      </p:sp>
      <p:sp>
        <p:nvSpPr>
          <p:cNvPr id="1177" name="Textfeld 1176">
            <a:extLst>
              <a:ext uri="{FF2B5EF4-FFF2-40B4-BE49-F238E27FC236}">
                <a16:creationId xmlns:a16="http://schemas.microsoft.com/office/drawing/2014/main" id="{962823CF-2B84-146E-F7F4-EC6675FC4D41}"/>
              </a:ext>
            </a:extLst>
          </p:cNvPr>
          <p:cNvSpPr txBox="1"/>
          <p:nvPr/>
        </p:nvSpPr>
        <p:spPr>
          <a:xfrm>
            <a:off x="8198984" y="8305800"/>
            <a:ext cx="7197138"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Coding-Prinzipien</a:t>
            </a:r>
            <a:r>
              <a:rPr lang="de-DE" sz="2800" dirty="0"/>
              <a:t> fördern die Konsistenz und Qualität des Codes. Sie umfassen Regeln und Richtlinien, die Entwickler dabei unterstützen, sauberen und wartbaren Code zu schreiben. </a:t>
            </a:r>
            <a:br>
              <a:rPr lang="de-DE" sz="2800" dirty="0"/>
            </a:br>
            <a:r>
              <a:rPr lang="de-DE" sz="2800" dirty="0"/>
              <a:t>Z.B. SOLID, DRY, KISS, YAGNI</a:t>
            </a:r>
          </a:p>
        </p:txBody>
      </p:sp>
      <p:sp>
        <p:nvSpPr>
          <p:cNvPr id="1178" name="Textfeld 1177">
            <a:extLst>
              <a:ext uri="{FF2B5EF4-FFF2-40B4-BE49-F238E27FC236}">
                <a16:creationId xmlns:a16="http://schemas.microsoft.com/office/drawing/2014/main" id="{54FCFF05-D33E-4119-C85C-2E211E7E4D8F}"/>
              </a:ext>
            </a:extLst>
          </p:cNvPr>
          <p:cNvSpPr txBox="1"/>
          <p:nvPr/>
        </p:nvSpPr>
        <p:spPr>
          <a:xfrm>
            <a:off x="8163949" y="11079651"/>
            <a:ext cx="7241900" cy="224676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Mit </a:t>
            </a:r>
            <a:r>
              <a:rPr lang="de-DE" sz="2800" b="1" dirty="0"/>
              <a:t>Coding-Praktiken</a:t>
            </a:r>
            <a:r>
              <a:rPr lang="de-DE" sz="2800" dirty="0"/>
              <a:t> können Entwickler ihre Effizienz und Produktivität steigern. Sie umfassen bewährte Methoden und Techniken, die Entwickler dabei unterstützen, qualitativ hochwertigen Code zu schreiben.</a:t>
            </a:r>
          </a:p>
        </p:txBody>
      </p:sp>
      <p:sp>
        <p:nvSpPr>
          <p:cNvPr id="1179" name="Textfeld 1178">
            <a:extLst>
              <a:ext uri="{FF2B5EF4-FFF2-40B4-BE49-F238E27FC236}">
                <a16:creationId xmlns:a16="http://schemas.microsoft.com/office/drawing/2014/main" id="{04D5D9AD-2B38-1748-88F7-8CCE34312668}"/>
              </a:ext>
            </a:extLst>
          </p:cNvPr>
          <p:cNvSpPr txBox="1"/>
          <p:nvPr/>
        </p:nvSpPr>
        <p:spPr>
          <a:xfrm>
            <a:off x="8161786" y="13462744"/>
            <a:ext cx="7241900" cy="353943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Clean Code</a:t>
            </a:r>
            <a:r>
              <a:rPr lang="de-DE" sz="2800" dirty="0"/>
              <a:t> stellt die Grundlage für eine gute Softwarequalität dar. Es bezeichnet gut strukturierten, verständlichen und wartbaren Code, der leicht zu lesen, zu verstehen und zu erweitern ist. Clean Code ist ein zentraler Bestandteil der Softwareentwicklung und hilft dabei, Fehler frühzeitig zu vermeiden und die Qualität der Software zu verbessern.</a:t>
            </a:r>
          </a:p>
        </p:txBody>
      </p:sp>
      <p:sp>
        <p:nvSpPr>
          <p:cNvPr id="1180" name="Textfeld 1179">
            <a:extLst>
              <a:ext uri="{FF2B5EF4-FFF2-40B4-BE49-F238E27FC236}">
                <a16:creationId xmlns:a16="http://schemas.microsoft.com/office/drawing/2014/main" id="{52FCB939-37A8-DDDD-BBEB-1206466F1097}"/>
              </a:ext>
            </a:extLst>
          </p:cNvPr>
          <p:cNvSpPr txBox="1"/>
          <p:nvPr/>
        </p:nvSpPr>
        <p:spPr>
          <a:xfrm>
            <a:off x="8161786" y="17165150"/>
            <a:ext cx="7241900" cy="353943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Übung / Dojos</a:t>
            </a:r>
            <a:r>
              <a:rPr lang="de-DE" sz="2800" dirty="0"/>
              <a:t> bieten Entwicklern die Möglichkeit, ihre Fähigkeiten zu verbessern und neue Techniken zu erlernen. Durch regelmäßige Übungen können sie ihre Programmierfähigkeiten schärfen und sich mit anderen Entwicklern austauschen. Wiederholungen und Feedback helfen dabei, kontinuierlich zu lernen und zu wachsen.</a:t>
            </a:r>
          </a:p>
        </p:txBody>
      </p:sp>
      <p:sp>
        <p:nvSpPr>
          <p:cNvPr id="1181" name="Textfeld 1180">
            <a:extLst>
              <a:ext uri="{FF2B5EF4-FFF2-40B4-BE49-F238E27FC236}">
                <a16:creationId xmlns:a16="http://schemas.microsoft.com/office/drawing/2014/main" id="{7CDFAC5D-5080-0CB4-38A3-FB0D7C252754}"/>
              </a:ext>
            </a:extLst>
          </p:cNvPr>
          <p:cNvSpPr txBox="1"/>
          <p:nvPr/>
        </p:nvSpPr>
        <p:spPr>
          <a:xfrm>
            <a:off x="15752309" y="8302625"/>
            <a:ext cx="7241901"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Pair </a:t>
            </a:r>
            <a:r>
              <a:rPr lang="de-DE" sz="2800" b="1" dirty="0" err="1"/>
              <a:t>Programming</a:t>
            </a:r>
            <a:r>
              <a:rPr lang="de-DE" sz="2800" b="1" dirty="0"/>
              <a:t> </a:t>
            </a:r>
            <a:r>
              <a:rPr lang="de-DE" sz="2800" dirty="0"/>
              <a:t>ist eine Praktik, bei der zwei Entwickler zusammen an einem Code arbeiten. Durch die gegenseitige Überprüfung und Zusammenarbeit können sie Fehler frühzeitig erkennen und die Qualität des Codes verbessern.</a:t>
            </a:r>
          </a:p>
        </p:txBody>
      </p:sp>
      <p:sp>
        <p:nvSpPr>
          <p:cNvPr id="1182" name="Textfeld 1181">
            <a:extLst>
              <a:ext uri="{FF2B5EF4-FFF2-40B4-BE49-F238E27FC236}">
                <a16:creationId xmlns:a16="http://schemas.microsoft.com/office/drawing/2014/main" id="{FC8709E7-5CB0-5177-EC56-99248D9186AA}"/>
              </a:ext>
            </a:extLst>
          </p:cNvPr>
          <p:cNvSpPr txBox="1"/>
          <p:nvPr/>
        </p:nvSpPr>
        <p:spPr>
          <a:xfrm>
            <a:off x="15758549" y="11130451"/>
            <a:ext cx="7241900" cy="353943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Testgetriebene Entwicklung (TDD)</a:t>
            </a:r>
            <a:r>
              <a:rPr lang="de-DE" sz="2800" dirty="0"/>
              <a:t> ist eine Methode, bei der Entwickler zuerst Tests schreiben und dann den Code implementieren, um die Tests zu bestehen. Dadurch wird der Entwickler gezwungen zuerst über die Funktionalität nachzudenken und kleine Methoden zu schreiben, die dann getestet werden.</a:t>
            </a:r>
          </a:p>
        </p:txBody>
      </p:sp>
      <p:sp>
        <p:nvSpPr>
          <p:cNvPr id="1183" name="Textfeld 1182">
            <a:extLst>
              <a:ext uri="{FF2B5EF4-FFF2-40B4-BE49-F238E27FC236}">
                <a16:creationId xmlns:a16="http://schemas.microsoft.com/office/drawing/2014/main" id="{D94D2496-8138-5EBC-53FC-FB29E4DC779E}"/>
              </a:ext>
            </a:extLst>
          </p:cNvPr>
          <p:cNvSpPr txBox="1"/>
          <p:nvPr/>
        </p:nvSpPr>
        <p:spPr>
          <a:xfrm>
            <a:off x="15756386" y="14821644"/>
            <a:ext cx="7241900"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err="1"/>
              <a:t>Refactoring</a:t>
            </a:r>
            <a:r>
              <a:rPr lang="de-DE" sz="2800" dirty="0"/>
              <a:t> ist der Prozess, bei dem der Code verbessert wird, ohne das Verhalten der Software zu ändern. Code wird selten allen Regeln gerecht, und </a:t>
            </a:r>
            <a:r>
              <a:rPr lang="de-DE" sz="2800" dirty="0" err="1"/>
              <a:t>Refactoring</a:t>
            </a:r>
            <a:r>
              <a:rPr lang="de-DE" sz="2800" dirty="0"/>
              <a:t> hilft dabei, den Code den stetig den Anforderungen von lesbarem und wartbarem Code anzupassen.</a:t>
            </a:r>
          </a:p>
        </p:txBody>
      </p:sp>
      <p:sp>
        <p:nvSpPr>
          <p:cNvPr id="1184" name="Textfeld 1183">
            <a:extLst>
              <a:ext uri="{FF2B5EF4-FFF2-40B4-BE49-F238E27FC236}">
                <a16:creationId xmlns:a16="http://schemas.microsoft.com/office/drawing/2014/main" id="{D7A2EEBC-46B1-59A2-E6B9-B63DD84CDBE8}"/>
              </a:ext>
            </a:extLst>
          </p:cNvPr>
          <p:cNvSpPr txBox="1"/>
          <p:nvPr/>
        </p:nvSpPr>
        <p:spPr>
          <a:xfrm>
            <a:off x="15755109" y="17647750"/>
            <a:ext cx="7241900" cy="3108543"/>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Code-Reviews </a:t>
            </a:r>
            <a:r>
              <a:rPr lang="de-DE" sz="2800" dirty="0"/>
              <a:t>ermöglichen durch das Vier-Augen-Prinzip eine Überprüfung des Codes durch andere Entwickler. Je nach </a:t>
            </a:r>
            <a:r>
              <a:rPr lang="de-DE" sz="2800" dirty="0" err="1"/>
              <a:t>Insentität</a:t>
            </a:r>
            <a:r>
              <a:rPr lang="de-DE" sz="2800" dirty="0"/>
              <a:t> des Reviews können nicht nur Verletzungen von Coding-Regeln gefunden werden, sondern auch Fehler oder nicht umgesetzte Anforderungen. </a:t>
            </a:r>
          </a:p>
        </p:txBody>
      </p:sp>
      <p:sp>
        <p:nvSpPr>
          <p:cNvPr id="1185" name="Textfeld 1184">
            <a:extLst>
              <a:ext uri="{FF2B5EF4-FFF2-40B4-BE49-F238E27FC236}">
                <a16:creationId xmlns:a16="http://schemas.microsoft.com/office/drawing/2014/main" id="{EA4A6D84-BBF5-1CDA-CC0C-EBBB8C09B4D8}"/>
              </a:ext>
            </a:extLst>
          </p:cNvPr>
          <p:cNvSpPr txBox="1"/>
          <p:nvPr/>
        </p:nvSpPr>
        <p:spPr>
          <a:xfrm>
            <a:off x="23253812" y="8305800"/>
            <a:ext cx="6578097" cy="3108543"/>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Die </a:t>
            </a:r>
            <a:r>
              <a:rPr lang="de-DE" sz="2800" b="1" dirty="0"/>
              <a:t>statische Codeanalyse </a:t>
            </a:r>
            <a:r>
              <a:rPr lang="de-DE" sz="2800" dirty="0"/>
              <a:t>ist ein automatisierter Prozess, bei dem der Code auf Fehler, Sicherheitslücken und </a:t>
            </a:r>
            <a:r>
              <a:rPr lang="de-DE" sz="2800" dirty="0" err="1"/>
              <a:t>Codestil</a:t>
            </a:r>
            <a:r>
              <a:rPr lang="de-DE" sz="2800" dirty="0"/>
              <a:t> überprüft wird. Durch den Einsatz von Tools können Entwickler potenzielle Probleme frühzeitig erkennen und beheben. </a:t>
            </a:r>
          </a:p>
        </p:txBody>
      </p:sp>
      <p:sp>
        <p:nvSpPr>
          <p:cNvPr id="1186" name="Textfeld 1185">
            <a:extLst>
              <a:ext uri="{FF2B5EF4-FFF2-40B4-BE49-F238E27FC236}">
                <a16:creationId xmlns:a16="http://schemas.microsoft.com/office/drawing/2014/main" id="{A79D9F24-E58C-8FDC-8770-442FA1FCF604}"/>
              </a:ext>
            </a:extLst>
          </p:cNvPr>
          <p:cNvSpPr txBox="1"/>
          <p:nvPr/>
        </p:nvSpPr>
        <p:spPr>
          <a:xfrm>
            <a:off x="23250527" y="11562251"/>
            <a:ext cx="6583545" cy="267765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dirty="0"/>
              <a:t>Mit </a:t>
            </a:r>
            <a:r>
              <a:rPr lang="de-DE" sz="2800" b="1" dirty="0"/>
              <a:t>Mentoring</a:t>
            </a:r>
            <a:r>
              <a:rPr lang="de-DE" sz="2800" dirty="0"/>
              <a:t> können erfahrene Entwickler ihr Wissen und ihre Erfahrung weitergeben. Durch den Austausch von Best Practices und Feedback können Entwickler ihre Fähigkeiten verbessern und schneller lernen. </a:t>
            </a:r>
          </a:p>
        </p:txBody>
      </p:sp>
      <p:sp>
        <p:nvSpPr>
          <p:cNvPr id="1187" name="Textfeld 1186">
            <a:extLst>
              <a:ext uri="{FF2B5EF4-FFF2-40B4-BE49-F238E27FC236}">
                <a16:creationId xmlns:a16="http://schemas.microsoft.com/office/drawing/2014/main" id="{17EA140A-1B3C-339A-E8B2-C02EE7CA19BF}"/>
              </a:ext>
            </a:extLst>
          </p:cNvPr>
          <p:cNvSpPr txBox="1"/>
          <p:nvPr/>
        </p:nvSpPr>
        <p:spPr>
          <a:xfrm>
            <a:off x="23248364" y="14364444"/>
            <a:ext cx="6583545" cy="3108543"/>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Automatisierte Tests </a:t>
            </a:r>
            <a:r>
              <a:rPr lang="de-DE" sz="2800" dirty="0"/>
              <a:t>sind ein wesentlicher Bestandteil der Softwareentwicklung. Sie ermöglichen es Entwicklern, die Funktionalität und Qualität ihres Codes zu überprüfen und sicherzustellen, dass Änderungen keine unerwünschten Nebenwirkungen haben.</a:t>
            </a:r>
          </a:p>
        </p:txBody>
      </p:sp>
      <p:sp>
        <p:nvSpPr>
          <p:cNvPr id="1188" name="Textfeld 1187">
            <a:extLst>
              <a:ext uri="{FF2B5EF4-FFF2-40B4-BE49-F238E27FC236}">
                <a16:creationId xmlns:a16="http://schemas.microsoft.com/office/drawing/2014/main" id="{0038259D-4D39-B80A-7059-ED8361305EE4}"/>
              </a:ext>
            </a:extLst>
          </p:cNvPr>
          <p:cNvSpPr txBox="1"/>
          <p:nvPr/>
        </p:nvSpPr>
        <p:spPr>
          <a:xfrm>
            <a:off x="23237562" y="17622350"/>
            <a:ext cx="6583545" cy="3108543"/>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2800" b="1" dirty="0"/>
              <a:t>Kontinuierliches Feedback</a:t>
            </a:r>
            <a:r>
              <a:rPr lang="de-DE" sz="2800" dirty="0"/>
              <a:t> ist entscheidend für die kontinuierliche Verbesserung der Softwarequalität. Durch regelmäßige und frühzeitige Rückmeldungen von Entwicklern, Testern und Nutzern können Probleme frühzeitig erkannt und behoben werden.</a:t>
            </a:r>
          </a:p>
        </p:txBody>
      </p:sp>
      <p:sp>
        <p:nvSpPr>
          <p:cNvPr id="1189" name="Pfeil: nach rechts 1188">
            <a:extLst>
              <a:ext uri="{FF2B5EF4-FFF2-40B4-BE49-F238E27FC236}">
                <a16:creationId xmlns:a16="http://schemas.microsoft.com/office/drawing/2014/main" id="{7167070C-29EA-09E2-7357-1738E5DEFF68}"/>
              </a:ext>
            </a:extLst>
          </p:cNvPr>
          <p:cNvSpPr/>
          <p:nvPr/>
        </p:nvSpPr>
        <p:spPr>
          <a:xfrm>
            <a:off x="8978930" y="5747731"/>
            <a:ext cx="1018633" cy="3981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2" name="Rechteck 1191">
            <a:extLst>
              <a:ext uri="{FF2B5EF4-FFF2-40B4-BE49-F238E27FC236}">
                <a16:creationId xmlns:a16="http://schemas.microsoft.com/office/drawing/2014/main" id="{2E219FE9-F6B8-793C-3B63-D19CBFF08274}"/>
              </a:ext>
            </a:extLst>
          </p:cNvPr>
          <p:cNvSpPr/>
          <p:nvPr/>
        </p:nvSpPr>
        <p:spPr>
          <a:xfrm>
            <a:off x="7425972" y="5834408"/>
            <a:ext cx="729519"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3" name="Rechteck 1192">
            <a:extLst>
              <a:ext uri="{FF2B5EF4-FFF2-40B4-BE49-F238E27FC236}">
                <a16:creationId xmlns:a16="http://schemas.microsoft.com/office/drawing/2014/main" id="{BDD14198-F947-D7E5-FA1E-CB4B60F147B6}"/>
              </a:ext>
            </a:extLst>
          </p:cNvPr>
          <p:cNvSpPr/>
          <p:nvPr/>
        </p:nvSpPr>
        <p:spPr>
          <a:xfrm>
            <a:off x="3384576" y="6030622"/>
            <a:ext cx="729519"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4" name="Pfeil: nach rechts 1193">
            <a:extLst>
              <a:ext uri="{FF2B5EF4-FFF2-40B4-BE49-F238E27FC236}">
                <a16:creationId xmlns:a16="http://schemas.microsoft.com/office/drawing/2014/main" id="{90CF6908-1EFD-5F24-82D9-4111D2C4CF26}"/>
              </a:ext>
            </a:extLst>
          </p:cNvPr>
          <p:cNvSpPr/>
          <p:nvPr/>
        </p:nvSpPr>
        <p:spPr>
          <a:xfrm>
            <a:off x="4756082" y="5936914"/>
            <a:ext cx="1387829" cy="3981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1195" name="Pfeil: nach rechts 1194">
            <a:extLst>
              <a:ext uri="{FF2B5EF4-FFF2-40B4-BE49-F238E27FC236}">
                <a16:creationId xmlns:a16="http://schemas.microsoft.com/office/drawing/2014/main" id="{FAE343C7-C371-9414-8048-080E3E30690D}"/>
              </a:ext>
            </a:extLst>
          </p:cNvPr>
          <p:cNvSpPr/>
          <p:nvPr/>
        </p:nvSpPr>
        <p:spPr>
          <a:xfrm>
            <a:off x="18733654" y="5387794"/>
            <a:ext cx="1387829" cy="3981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6" name="Pfeil: nach rechts 1195">
            <a:extLst>
              <a:ext uri="{FF2B5EF4-FFF2-40B4-BE49-F238E27FC236}">
                <a16:creationId xmlns:a16="http://schemas.microsoft.com/office/drawing/2014/main" id="{B06A1E25-CFF0-66F4-CE5C-51A67AB38808}"/>
              </a:ext>
            </a:extLst>
          </p:cNvPr>
          <p:cNvSpPr/>
          <p:nvPr/>
        </p:nvSpPr>
        <p:spPr>
          <a:xfrm>
            <a:off x="15307789" y="6027263"/>
            <a:ext cx="663216" cy="4157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7" name="Rechteck 1196">
            <a:extLst>
              <a:ext uri="{FF2B5EF4-FFF2-40B4-BE49-F238E27FC236}">
                <a16:creationId xmlns:a16="http://schemas.microsoft.com/office/drawing/2014/main" id="{7D3BCCC0-C142-93E6-6E1D-D42E306DBC9A}"/>
              </a:ext>
            </a:extLst>
          </p:cNvPr>
          <p:cNvSpPr/>
          <p:nvPr/>
        </p:nvSpPr>
        <p:spPr>
          <a:xfrm>
            <a:off x="14033352" y="6111112"/>
            <a:ext cx="729519"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8" name="Rechteck 1197">
            <a:extLst>
              <a:ext uri="{FF2B5EF4-FFF2-40B4-BE49-F238E27FC236}">
                <a16:creationId xmlns:a16="http://schemas.microsoft.com/office/drawing/2014/main" id="{E72BF979-D7D3-01D2-6727-E0AD002BA7B4}"/>
              </a:ext>
            </a:extLst>
          </p:cNvPr>
          <p:cNvSpPr/>
          <p:nvPr/>
        </p:nvSpPr>
        <p:spPr>
          <a:xfrm>
            <a:off x="17943827" y="5479285"/>
            <a:ext cx="374359" cy="23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199" name="Pfeil: nach rechts 1198">
            <a:extLst>
              <a:ext uri="{FF2B5EF4-FFF2-40B4-BE49-F238E27FC236}">
                <a16:creationId xmlns:a16="http://schemas.microsoft.com/office/drawing/2014/main" id="{23B5F182-CE04-1ACB-364A-70C57F277F30}"/>
              </a:ext>
            </a:extLst>
          </p:cNvPr>
          <p:cNvSpPr/>
          <p:nvPr/>
        </p:nvSpPr>
        <p:spPr>
          <a:xfrm>
            <a:off x="21951037" y="6186895"/>
            <a:ext cx="1387829" cy="3981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201" name="Textfeld 1200">
            <a:extLst>
              <a:ext uri="{FF2B5EF4-FFF2-40B4-BE49-F238E27FC236}">
                <a16:creationId xmlns:a16="http://schemas.microsoft.com/office/drawing/2014/main" id="{0992B2A1-02EF-F8F5-DD15-3883837CD5BC}"/>
              </a:ext>
            </a:extLst>
          </p:cNvPr>
          <p:cNvSpPr txBox="1"/>
          <p:nvPr/>
        </p:nvSpPr>
        <p:spPr>
          <a:xfrm>
            <a:off x="8561276" y="85570"/>
            <a:ext cx="16763115" cy="830997"/>
          </a:xfrm>
          <a:prstGeom prst="rect">
            <a:avLst/>
          </a:prstGeom>
          <a:noFill/>
        </p:spPr>
        <p:txBody>
          <a:bodyPr wrap="none" rtlCol="0">
            <a:spAutoFit/>
          </a:bodyPr>
          <a:lstStyle/>
          <a:p>
            <a:r>
              <a:rPr lang="de-DE" sz="4800" b="1" dirty="0"/>
              <a:t>Schweizer Käse Schichtenmodell der Software Entwicklung</a:t>
            </a:r>
          </a:p>
        </p:txBody>
      </p:sp>
      <p:pic>
        <p:nvPicPr>
          <p:cNvPr id="1202" name="Picture 2">
            <a:extLst>
              <a:ext uri="{FF2B5EF4-FFF2-40B4-BE49-F238E27FC236}">
                <a16:creationId xmlns:a16="http://schemas.microsoft.com/office/drawing/2014/main" id="{B86DEA52-F46B-4F63-F38D-43A064A83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87" y="455304"/>
            <a:ext cx="1755062" cy="614054"/>
          </a:xfrm>
          <a:prstGeom prst="rect">
            <a:avLst/>
          </a:prstGeom>
          <a:noFill/>
          <a:extLst>
            <a:ext uri="{909E8E84-426E-40DD-AFC4-6F175D3DCCD1}">
              <a14:hiddenFill xmlns:a14="http://schemas.microsoft.com/office/drawing/2010/main">
                <a:solidFill>
                  <a:srgbClr val="FFFFFF"/>
                </a:solidFill>
              </a14:hiddenFill>
            </a:ext>
          </a:extLst>
        </p:spPr>
      </p:pic>
      <p:sp>
        <p:nvSpPr>
          <p:cNvPr id="1203" name="Textfeld 1202">
            <a:extLst>
              <a:ext uri="{FF2B5EF4-FFF2-40B4-BE49-F238E27FC236}">
                <a16:creationId xmlns:a16="http://schemas.microsoft.com/office/drawing/2014/main" id="{765BA764-3263-C927-2706-084047522BD9}"/>
              </a:ext>
            </a:extLst>
          </p:cNvPr>
          <p:cNvSpPr txBox="1"/>
          <p:nvPr/>
        </p:nvSpPr>
        <p:spPr>
          <a:xfrm>
            <a:off x="355868" y="1137628"/>
            <a:ext cx="3048797" cy="861774"/>
          </a:xfrm>
          <a:prstGeom prst="rect">
            <a:avLst/>
          </a:prstGeom>
          <a:noFill/>
        </p:spPr>
        <p:txBody>
          <a:bodyPr wrap="square">
            <a:spAutoFit/>
          </a:bodyPr>
          <a:lstStyle/>
          <a:p>
            <a:r>
              <a:rPr lang="de-DE" sz="1000" dirty="0">
                <a:hlinkClick r:id="rId3"/>
              </a:rPr>
              <a:t>https://creativecommons.org/licenses/by/4.0/</a:t>
            </a:r>
            <a:endParaRPr lang="de-DE" sz="1000" dirty="0"/>
          </a:p>
          <a:p>
            <a:endParaRPr lang="de-DE" sz="1000" dirty="0"/>
          </a:p>
          <a:p>
            <a:r>
              <a:rPr lang="de-DE" sz="1000" dirty="0"/>
              <a:t>Teile von Texten wurden mit LLM-KI generiert und</a:t>
            </a:r>
          </a:p>
          <a:p>
            <a:r>
              <a:rPr lang="de-DE" sz="1000" dirty="0"/>
              <a:t>von Menschen bearbeitet und nach bestem Wissen und Gewissen geprüft.</a:t>
            </a:r>
          </a:p>
        </p:txBody>
      </p:sp>
      <p:sp>
        <p:nvSpPr>
          <p:cNvPr id="1204" name="Textfeld 1203">
            <a:extLst>
              <a:ext uri="{FF2B5EF4-FFF2-40B4-BE49-F238E27FC236}">
                <a16:creationId xmlns:a16="http://schemas.microsoft.com/office/drawing/2014/main" id="{45025E31-DE6F-AB59-BE4B-50E9C11C3CD0}"/>
              </a:ext>
            </a:extLst>
          </p:cNvPr>
          <p:cNvSpPr txBox="1"/>
          <p:nvPr/>
        </p:nvSpPr>
        <p:spPr>
          <a:xfrm>
            <a:off x="9755076" y="887483"/>
            <a:ext cx="13237361" cy="707886"/>
          </a:xfrm>
          <a:prstGeom prst="rect">
            <a:avLst/>
          </a:prstGeom>
          <a:noFill/>
        </p:spPr>
        <p:txBody>
          <a:bodyPr wrap="square" rtlCol="0">
            <a:spAutoFit/>
          </a:bodyPr>
          <a:lstStyle/>
          <a:p>
            <a:pPr algn="just"/>
            <a:r>
              <a:rPr lang="de-DE" sz="2000" dirty="0"/>
              <a:t>Jede Käsescheibe stellt eine Schicht dar, die spezifische Maßnahmen zur Fehlerprävention umfasst. Die Schichten bauen aufeinander auf und arbeiten zusammen, um Fehler frühzeitig zu identifizieren und zu vermeiden.^^</a:t>
            </a:r>
          </a:p>
        </p:txBody>
      </p:sp>
    </p:spTree>
    <p:extLst>
      <p:ext uri="{BB962C8B-B14F-4D97-AF65-F5344CB8AC3E}">
        <p14:creationId xmlns:p14="http://schemas.microsoft.com/office/powerpoint/2010/main" val="5346086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709</Words>
  <Application>Microsoft Office PowerPoint</Application>
  <PresentationFormat>Benutzerdefiniert</PresentationFormat>
  <Paragraphs>38</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2</cp:revision>
  <dcterms:created xsi:type="dcterms:W3CDTF">2024-04-21T13:24:56Z</dcterms:created>
  <dcterms:modified xsi:type="dcterms:W3CDTF">2024-06-07T19:16:21Z</dcterms:modified>
</cp:coreProperties>
</file>