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D3111-6829-4FC2-8EAC-2D93DCAE4D7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DEAA5-CAFD-4031-BD80-A4E7E6950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9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60C16-8DF2-4ED7-8F2F-781D8D4059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37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B47-2908-4DFA-A292-85F464FD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9D96F-6511-4989-AB89-DCCC58D2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881D-9718-4EC8-8241-F383D957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2529-A7B9-4CDE-8C01-619F7509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8E5C-516C-4083-B7A4-D10731CC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8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73D8-3D03-48A8-B7BB-CFCEFF47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AC11-0B3E-45A9-AD89-DFDAE1BE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8193-09C3-4C4E-8535-A3304AE1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73B2-A81B-470F-91D2-6B6D59D2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F55C-F33B-4B08-BF15-1781F2E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29197-89EC-450D-A678-AD62EA04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DD9D-B0DA-421A-9BA5-C7BD4092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104B-98A7-4C67-986B-0659A10E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1214-3153-4E2A-882E-2AE23265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1C47-D6F8-4583-ADE2-22D925E1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3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223-EE1D-48A8-840D-C71105E1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0927-94AB-4606-9C35-A29375FC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33FF-4802-4FC5-9262-EC71238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EF9A-D2A7-4051-979A-9405752D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377A-4D51-4F63-A211-B061E3F4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6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A1D6-601C-46B8-9F07-3D02242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D1AC-050A-415B-B944-6198557F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41DA-337F-4C9D-8076-7E2334E9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B2D1-7A44-4AF6-8EF0-4A1292E4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B4DE-BA6E-4483-901F-3C2A96B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6F-65A8-4F22-82FB-7A2AAD6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892B-89D7-46FF-A7BC-1CCC1F9C3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78DC-BF6E-4B32-963E-BE944E804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EDF19-49DF-4270-A561-1714D7A5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794C-E2B7-4543-B65C-E7712596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B576-4D28-435F-A8FF-FCC4E5AD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7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F86C-51D3-471E-8D52-0D86FB0F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7CAE-944C-4C53-B792-F38670EE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BDCC-ED88-4CAE-85C7-5F38363F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B93E5-B581-4591-91BD-F5142130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78CEF-E507-435D-8D19-130F3653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26061-5876-43F4-8535-BF0FE68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9B3A-E854-4208-A7F8-188710CD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4CB19-A463-4FE1-B351-AEFABB8B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DB44-3D47-41E4-AE35-9E3A9473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0F911-8BAE-40CD-8E35-376998F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9865A-DE6F-4C50-B8AA-4E472B90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6B5A-4E28-4260-8D36-6268C73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2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F269-795C-406D-969D-F2C68A4C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C94E3-267E-4544-AE6F-9598BA7F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C276E-AEEE-4344-9943-C29E5268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22BD-4F7E-4068-B221-0D9503A4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B5E8-D822-4435-B9AC-132B2301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6F1A-9F79-4D4B-A2AA-C18AF234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43C9-5EFC-4156-B630-993C7828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0A4B2-4C78-4BE6-950A-F1B8F730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74D7-5F64-482E-A12E-FD0A8512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0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733F-D841-4259-8C19-0F6813AB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7B9FE-9641-428D-AD4A-6AE7019EF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E4477-0110-4E71-A51C-369BA282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F7495-F4EA-4A1C-A5AD-BAC8B708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B512-B13E-4AC9-8291-AB2453B6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2DC8-D735-4DA9-AED2-4EE4BD3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28422-F0BC-484D-A961-885ACBDE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46FC-AA61-4547-B30E-FD666B9C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B2C6-4326-4020-8E17-0C2CFE05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5C0F-4901-4A4A-BB31-D1CF8EBE622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BF6F-CF5E-4C38-91E8-608880DB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9A1A-03FA-4C9C-AA80-EB73CDE1D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0407-2071-4C81-A44E-ABFBA774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84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0AD0F36-6443-48C4-B4CC-2B0F1B094612}"/>
              </a:ext>
            </a:extLst>
          </p:cNvPr>
          <p:cNvSpPr/>
          <p:nvPr/>
        </p:nvSpPr>
        <p:spPr>
          <a:xfrm>
            <a:off x="1518760" y="1775432"/>
            <a:ext cx="1022969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3B536-B496-EE48-B90F-E0387718DB2D}"/>
              </a:ext>
            </a:extLst>
          </p:cNvPr>
          <p:cNvSpPr/>
          <p:nvPr/>
        </p:nvSpPr>
        <p:spPr>
          <a:xfrm>
            <a:off x="206085" y="1119331"/>
            <a:ext cx="1317812" cy="60632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7AB6D-62F1-D743-805C-721AE1FD74A1}"/>
              </a:ext>
            </a:extLst>
          </p:cNvPr>
          <p:cNvSpPr/>
          <p:nvPr/>
        </p:nvSpPr>
        <p:spPr>
          <a:xfrm>
            <a:off x="206085" y="2706594"/>
            <a:ext cx="1317812" cy="914400"/>
          </a:xfrm>
          <a:prstGeom prst="rect">
            <a:avLst/>
          </a:prstGeom>
          <a:solidFill>
            <a:srgbClr val="61CAE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65E8F-EC62-A24F-9C44-FB8A10A933C5}"/>
              </a:ext>
            </a:extLst>
          </p:cNvPr>
          <p:cNvSpPr/>
          <p:nvPr/>
        </p:nvSpPr>
        <p:spPr>
          <a:xfrm>
            <a:off x="206085" y="3620994"/>
            <a:ext cx="1317812" cy="914400"/>
          </a:xfrm>
          <a:prstGeom prst="rect">
            <a:avLst/>
          </a:prstGeom>
          <a:solidFill>
            <a:srgbClr val="FE705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C625A-2D21-A540-B329-DAC74FAB402E}"/>
              </a:ext>
            </a:extLst>
          </p:cNvPr>
          <p:cNvSpPr/>
          <p:nvPr/>
        </p:nvSpPr>
        <p:spPr>
          <a:xfrm>
            <a:off x="206085" y="4535394"/>
            <a:ext cx="1317812" cy="914400"/>
          </a:xfrm>
          <a:prstGeom prst="rect">
            <a:avLst/>
          </a:prstGeom>
          <a:solidFill>
            <a:srgbClr val="64D79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B3B53-FDFF-5244-B8F0-199BCA487031}"/>
              </a:ext>
            </a:extLst>
          </p:cNvPr>
          <p:cNvSpPr/>
          <p:nvPr/>
        </p:nvSpPr>
        <p:spPr>
          <a:xfrm>
            <a:off x="206085" y="5449794"/>
            <a:ext cx="1317812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BCF40-F97A-7249-AC25-4C97F3727961}"/>
              </a:ext>
            </a:extLst>
          </p:cNvPr>
          <p:cNvSpPr/>
          <p:nvPr/>
        </p:nvSpPr>
        <p:spPr>
          <a:xfrm>
            <a:off x="1523897" y="1119331"/>
            <a:ext cx="1449491" cy="602877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5A5D4-2ED7-A94C-A54E-754877FA4437}"/>
              </a:ext>
            </a:extLst>
          </p:cNvPr>
          <p:cNvSpPr/>
          <p:nvPr/>
        </p:nvSpPr>
        <p:spPr>
          <a:xfrm>
            <a:off x="2960074" y="1119331"/>
            <a:ext cx="1331126" cy="60287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1712-6A9A-C348-8AB6-6240546F843C}"/>
              </a:ext>
            </a:extLst>
          </p:cNvPr>
          <p:cNvSpPr/>
          <p:nvPr/>
        </p:nvSpPr>
        <p:spPr>
          <a:xfrm>
            <a:off x="4317485" y="1122985"/>
            <a:ext cx="1331126" cy="60287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EEE1C-FD2A-2D4C-A8CC-BA68EB8442C6}"/>
              </a:ext>
            </a:extLst>
          </p:cNvPr>
          <p:cNvSpPr/>
          <p:nvPr/>
        </p:nvSpPr>
        <p:spPr>
          <a:xfrm>
            <a:off x="5656704" y="1119331"/>
            <a:ext cx="1170767" cy="6028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763BE-132F-EB47-8623-D06F1350E8B7}"/>
              </a:ext>
            </a:extLst>
          </p:cNvPr>
          <p:cNvSpPr/>
          <p:nvPr/>
        </p:nvSpPr>
        <p:spPr>
          <a:xfrm>
            <a:off x="6835564" y="1112764"/>
            <a:ext cx="1267631" cy="6028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F304F-4DF9-9443-98B6-C6076B33ADBF}"/>
              </a:ext>
            </a:extLst>
          </p:cNvPr>
          <p:cNvSpPr/>
          <p:nvPr/>
        </p:nvSpPr>
        <p:spPr>
          <a:xfrm>
            <a:off x="1523897" y="2706594"/>
            <a:ext cx="1021941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E6B5C-20C6-FE4C-A6BA-014C35D02466}"/>
              </a:ext>
            </a:extLst>
          </p:cNvPr>
          <p:cNvSpPr/>
          <p:nvPr/>
        </p:nvSpPr>
        <p:spPr>
          <a:xfrm>
            <a:off x="1523897" y="3620994"/>
            <a:ext cx="1021941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98645-FA67-324E-A71C-5F55BB026699}"/>
              </a:ext>
            </a:extLst>
          </p:cNvPr>
          <p:cNvSpPr/>
          <p:nvPr/>
        </p:nvSpPr>
        <p:spPr>
          <a:xfrm>
            <a:off x="1523897" y="4535394"/>
            <a:ext cx="1021941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D3967-CCD0-F24A-AB5E-6203A8C87738}"/>
              </a:ext>
            </a:extLst>
          </p:cNvPr>
          <p:cNvSpPr/>
          <p:nvPr/>
        </p:nvSpPr>
        <p:spPr>
          <a:xfrm>
            <a:off x="1523897" y="5449794"/>
            <a:ext cx="1022455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8C7E0B-CA8C-954E-9963-BD8EF41CEE0C}"/>
              </a:ext>
            </a:extLst>
          </p:cNvPr>
          <p:cNvSpPr txBox="1"/>
          <p:nvPr/>
        </p:nvSpPr>
        <p:spPr>
          <a:xfrm>
            <a:off x="1852695" y="1268604"/>
            <a:ext cx="85151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Qualify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9DFBE-0234-9D49-AC23-9FC07533A9DB}"/>
              </a:ext>
            </a:extLst>
          </p:cNvPr>
          <p:cNvSpPr txBox="1"/>
          <p:nvPr/>
        </p:nvSpPr>
        <p:spPr>
          <a:xfrm>
            <a:off x="3195694" y="1265758"/>
            <a:ext cx="81945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F7C43A-535F-C14D-B763-6F635668CF7F}"/>
              </a:ext>
            </a:extLst>
          </p:cNvPr>
          <p:cNvSpPr txBox="1"/>
          <p:nvPr/>
        </p:nvSpPr>
        <p:spPr>
          <a:xfrm>
            <a:off x="4631962" y="1260635"/>
            <a:ext cx="64633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Price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F94EFC-94CA-5E48-B8D2-19D760BD1886}"/>
              </a:ext>
            </a:extLst>
          </p:cNvPr>
          <p:cNvSpPr txBox="1"/>
          <p:nvPr/>
        </p:nvSpPr>
        <p:spPr>
          <a:xfrm>
            <a:off x="5766975" y="1265758"/>
            <a:ext cx="101050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Approve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03EE84-3E6F-5D43-B96A-321158BC563C}"/>
              </a:ext>
            </a:extLst>
          </p:cNvPr>
          <p:cNvSpPr txBox="1"/>
          <p:nvPr/>
        </p:nvSpPr>
        <p:spPr>
          <a:xfrm>
            <a:off x="475198" y="3027019"/>
            <a:ext cx="76931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DE Team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E5A5D2-CB1B-8F4C-A352-B7191C551514}"/>
              </a:ext>
            </a:extLst>
          </p:cNvPr>
          <p:cNvSpPr txBox="1"/>
          <p:nvPr/>
        </p:nvSpPr>
        <p:spPr>
          <a:xfrm>
            <a:off x="363894" y="3941419"/>
            <a:ext cx="100219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Sales Admin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1CC3C6-7D92-E840-ACD7-B7967F16C7E5}"/>
              </a:ext>
            </a:extLst>
          </p:cNvPr>
          <p:cNvSpPr txBox="1"/>
          <p:nvPr/>
        </p:nvSpPr>
        <p:spPr>
          <a:xfrm>
            <a:off x="166868" y="4854095"/>
            <a:ext cx="139624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Approval/LORP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E9DB71-DEAC-7041-96DF-1102112BC043}"/>
              </a:ext>
            </a:extLst>
          </p:cNvPr>
          <p:cNvSpPr txBox="1"/>
          <p:nvPr/>
        </p:nvSpPr>
        <p:spPr>
          <a:xfrm>
            <a:off x="636403" y="5766772"/>
            <a:ext cx="4571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CAD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FE4D3B-4A7C-4C51-8A93-17FBC61BD8C8}"/>
              </a:ext>
            </a:extLst>
          </p:cNvPr>
          <p:cNvSpPr/>
          <p:nvPr/>
        </p:nvSpPr>
        <p:spPr>
          <a:xfrm>
            <a:off x="200948" y="1775432"/>
            <a:ext cx="1317812" cy="914400"/>
          </a:xfrm>
          <a:prstGeom prst="rect">
            <a:avLst/>
          </a:prstGeom>
          <a:solidFill>
            <a:srgbClr val="FEA20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B6D4A5-F9C3-4D66-9FEA-140B02CAF3FE}"/>
              </a:ext>
            </a:extLst>
          </p:cNvPr>
          <p:cNvSpPr txBox="1"/>
          <p:nvPr/>
        </p:nvSpPr>
        <p:spPr>
          <a:xfrm>
            <a:off x="206086" y="1989830"/>
            <a:ext cx="127334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8204C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Account Management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46073-4CA8-4CC6-B73B-94AC39381854}"/>
              </a:ext>
            </a:extLst>
          </p:cNvPr>
          <p:cNvGrpSpPr/>
          <p:nvPr/>
        </p:nvGrpSpPr>
        <p:grpSpPr>
          <a:xfrm>
            <a:off x="1532176" y="1894041"/>
            <a:ext cx="1404038" cy="705556"/>
            <a:chOff x="1532176" y="1894041"/>
            <a:chExt cx="1404038" cy="705556"/>
          </a:xfrm>
        </p:grpSpPr>
        <p:sp>
          <p:nvSpPr>
            <p:cNvPr id="77" name="Right Arrow 69">
              <a:extLst>
                <a:ext uri="{FF2B5EF4-FFF2-40B4-BE49-F238E27FC236}">
                  <a16:creationId xmlns:a16="http://schemas.microsoft.com/office/drawing/2014/main" id="{F14811B3-1CF3-4432-8113-715E8A013E68}"/>
                </a:ext>
              </a:extLst>
            </p:cNvPr>
            <p:cNvSpPr/>
            <p:nvPr/>
          </p:nvSpPr>
          <p:spPr>
            <a:xfrm>
              <a:off x="1532176" y="1894041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A816718-1017-462F-AAF5-63970E6A4C79}"/>
                </a:ext>
              </a:extLst>
            </p:cNvPr>
            <p:cNvSpPr txBox="1"/>
            <p:nvPr/>
          </p:nvSpPr>
          <p:spPr>
            <a:xfrm>
              <a:off x="1557603" y="2028007"/>
              <a:ext cx="1000173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Identifies, qualifies, creates SF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A324A1F-6109-44C6-A9BD-6B1F040305EE}"/>
              </a:ext>
            </a:extLst>
          </p:cNvPr>
          <p:cNvSpPr/>
          <p:nvPr/>
        </p:nvSpPr>
        <p:spPr>
          <a:xfrm>
            <a:off x="9132272" y="1132210"/>
            <a:ext cx="1267631" cy="6028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4DDDBE-8FE7-4057-B7A6-31D289F3909A}"/>
              </a:ext>
            </a:extLst>
          </p:cNvPr>
          <p:cNvSpPr/>
          <p:nvPr/>
        </p:nvSpPr>
        <p:spPr>
          <a:xfrm>
            <a:off x="10492184" y="1142820"/>
            <a:ext cx="1267631" cy="6028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A69B5F-779B-42D4-A6A9-83B94641D615}"/>
              </a:ext>
            </a:extLst>
          </p:cNvPr>
          <p:cNvGrpSpPr/>
          <p:nvPr/>
        </p:nvGrpSpPr>
        <p:grpSpPr>
          <a:xfrm>
            <a:off x="2943279" y="1899730"/>
            <a:ext cx="1404038" cy="730189"/>
            <a:chOff x="2943279" y="1899730"/>
            <a:chExt cx="1404038" cy="730189"/>
          </a:xfrm>
        </p:grpSpPr>
        <p:sp>
          <p:nvSpPr>
            <p:cNvPr id="121" name="Right Arrow 69">
              <a:extLst>
                <a:ext uri="{FF2B5EF4-FFF2-40B4-BE49-F238E27FC236}">
                  <a16:creationId xmlns:a16="http://schemas.microsoft.com/office/drawing/2014/main" id="{0066E0F8-110C-49AD-BA20-7B2C0BEA8B1B}"/>
                </a:ext>
              </a:extLst>
            </p:cNvPr>
            <p:cNvSpPr/>
            <p:nvPr/>
          </p:nvSpPr>
          <p:spPr>
            <a:xfrm>
              <a:off x="2943279" y="1899730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21AA8E9-AD90-4111-BAC2-A30EBD62446D}"/>
                </a:ext>
              </a:extLst>
            </p:cNvPr>
            <p:cNvSpPr txBox="1"/>
            <p:nvPr/>
          </p:nvSpPr>
          <p:spPr>
            <a:xfrm>
              <a:off x="2943279" y="1922033"/>
              <a:ext cx="1063730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Arrange meeting, assist with getting client info, set expectations deal reg.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7A3E961-4915-4A31-99F8-C086EEDC9891}"/>
              </a:ext>
            </a:extLst>
          </p:cNvPr>
          <p:cNvSpPr txBox="1"/>
          <p:nvPr/>
        </p:nvSpPr>
        <p:spPr>
          <a:xfrm>
            <a:off x="6922291" y="1265758"/>
            <a:ext cx="99738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Proposal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D9EE64-CD67-4C45-9D1D-F960B5BFA316}"/>
              </a:ext>
            </a:extLst>
          </p:cNvPr>
          <p:cNvGrpSpPr/>
          <p:nvPr/>
        </p:nvGrpSpPr>
        <p:grpSpPr>
          <a:xfrm>
            <a:off x="2880808" y="2779007"/>
            <a:ext cx="1459444" cy="705556"/>
            <a:chOff x="2880808" y="2779007"/>
            <a:chExt cx="1459444" cy="705556"/>
          </a:xfrm>
        </p:grpSpPr>
        <p:sp>
          <p:nvSpPr>
            <p:cNvPr id="53" name="Right Arrow 69">
              <a:extLst>
                <a:ext uri="{FF2B5EF4-FFF2-40B4-BE49-F238E27FC236}">
                  <a16:creationId xmlns:a16="http://schemas.microsoft.com/office/drawing/2014/main" id="{B20A044B-761B-4C0E-9B39-118FCF4DF9E1}"/>
                </a:ext>
              </a:extLst>
            </p:cNvPr>
            <p:cNvSpPr/>
            <p:nvPr/>
          </p:nvSpPr>
          <p:spPr>
            <a:xfrm>
              <a:off x="2936214" y="2779007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61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EB3C6B-39EB-44F2-8DBD-B08576330CE1}"/>
                </a:ext>
              </a:extLst>
            </p:cNvPr>
            <p:cNvSpPr txBox="1"/>
            <p:nvPr/>
          </p:nvSpPr>
          <p:spPr>
            <a:xfrm>
              <a:off x="2880808" y="2823486"/>
              <a:ext cx="1229050" cy="6309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Attend Client meeting/site visit, creates quote request task, creates BOM, requests Info, set expectations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930B07-6EB1-4B69-BB93-37A8A8EC3293}"/>
              </a:ext>
            </a:extLst>
          </p:cNvPr>
          <p:cNvGrpSpPr/>
          <p:nvPr/>
        </p:nvGrpSpPr>
        <p:grpSpPr>
          <a:xfrm>
            <a:off x="4340252" y="2795088"/>
            <a:ext cx="1404038" cy="705556"/>
            <a:chOff x="4340252" y="2795088"/>
            <a:chExt cx="1404038" cy="705556"/>
          </a:xfrm>
        </p:grpSpPr>
        <p:sp>
          <p:nvSpPr>
            <p:cNvPr id="54" name="Right Arrow 69">
              <a:extLst>
                <a:ext uri="{FF2B5EF4-FFF2-40B4-BE49-F238E27FC236}">
                  <a16:creationId xmlns:a16="http://schemas.microsoft.com/office/drawing/2014/main" id="{10E3FE5D-9C0D-47E7-A3F6-141864880C93}"/>
                </a:ext>
              </a:extLst>
            </p:cNvPr>
            <p:cNvSpPr/>
            <p:nvPr/>
          </p:nvSpPr>
          <p:spPr>
            <a:xfrm>
              <a:off x="4340252" y="2795088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61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68D6400-07A3-48CD-A363-FC40425749EA}"/>
                </a:ext>
              </a:extLst>
            </p:cNvPr>
            <p:cNvSpPr txBox="1"/>
            <p:nvPr/>
          </p:nvSpPr>
          <p:spPr>
            <a:xfrm>
              <a:off x="4427654" y="3038929"/>
              <a:ext cx="1229050" cy="20005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Price Labor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A885A7-3117-4032-871A-EA49677ACF9F}"/>
              </a:ext>
            </a:extLst>
          </p:cNvPr>
          <p:cNvGrpSpPr/>
          <p:nvPr/>
        </p:nvGrpSpPr>
        <p:grpSpPr>
          <a:xfrm>
            <a:off x="6830118" y="2770402"/>
            <a:ext cx="1409485" cy="705556"/>
            <a:chOff x="6830118" y="2770402"/>
            <a:chExt cx="1409485" cy="705556"/>
          </a:xfrm>
        </p:grpSpPr>
        <p:sp>
          <p:nvSpPr>
            <p:cNvPr id="55" name="Right Arrow 69">
              <a:extLst>
                <a:ext uri="{FF2B5EF4-FFF2-40B4-BE49-F238E27FC236}">
                  <a16:creationId xmlns:a16="http://schemas.microsoft.com/office/drawing/2014/main" id="{1EE43856-8444-445C-AECC-5AC3255EFCCD}"/>
                </a:ext>
              </a:extLst>
            </p:cNvPr>
            <p:cNvSpPr/>
            <p:nvPr/>
          </p:nvSpPr>
          <p:spPr>
            <a:xfrm>
              <a:off x="6835565" y="2770402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61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7802BA3-AB62-4455-AD9B-D00F6C1F1EF1}"/>
                </a:ext>
              </a:extLst>
            </p:cNvPr>
            <p:cNvSpPr txBox="1"/>
            <p:nvPr/>
          </p:nvSpPr>
          <p:spPr>
            <a:xfrm>
              <a:off x="6830118" y="2980084"/>
              <a:ext cx="122905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Create technical write up as required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A59EBE-1086-4C74-9AE9-823225569D9F}"/>
              </a:ext>
            </a:extLst>
          </p:cNvPr>
          <p:cNvGrpSpPr/>
          <p:nvPr/>
        </p:nvGrpSpPr>
        <p:grpSpPr>
          <a:xfrm>
            <a:off x="4353668" y="1898105"/>
            <a:ext cx="1404038" cy="705556"/>
            <a:chOff x="4353668" y="1898105"/>
            <a:chExt cx="1404038" cy="705556"/>
          </a:xfrm>
        </p:grpSpPr>
        <p:sp>
          <p:nvSpPr>
            <p:cNvPr id="56" name="Right Arrow 69">
              <a:extLst>
                <a:ext uri="{FF2B5EF4-FFF2-40B4-BE49-F238E27FC236}">
                  <a16:creationId xmlns:a16="http://schemas.microsoft.com/office/drawing/2014/main" id="{250D6C94-EEF5-47A6-B18C-C609A480B93F}"/>
                </a:ext>
              </a:extLst>
            </p:cNvPr>
            <p:cNvSpPr/>
            <p:nvPr/>
          </p:nvSpPr>
          <p:spPr>
            <a:xfrm>
              <a:off x="4353668" y="1898105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1B27AC-FD56-4032-B364-0171F4830776}"/>
                </a:ext>
              </a:extLst>
            </p:cNvPr>
            <p:cNvSpPr txBox="1"/>
            <p:nvPr/>
          </p:nvSpPr>
          <p:spPr>
            <a:xfrm>
              <a:off x="4353668" y="2027405"/>
              <a:ext cx="1000173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Adjust commercials,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finalise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margin,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1A5566-B404-4FCA-8753-ED2DE6C21F55}"/>
              </a:ext>
            </a:extLst>
          </p:cNvPr>
          <p:cNvGrpSpPr/>
          <p:nvPr/>
        </p:nvGrpSpPr>
        <p:grpSpPr>
          <a:xfrm>
            <a:off x="6835565" y="1901765"/>
            <a:ext cx="1415136" cy="705556"/>
            <a:chOff x="6835565" y="1901765"/>
            <a:chExt cx="1415136" cy="705556"/>
          </a:xfrm>
        </p:grpSpPr>
        <p:sp>
          <p:nvSpPr>
            <p:cNvPr id="57" name="Right Arrow 69">
              <a:extLst>
                <a:ext uri="{FF2B5EF4-FFF2-40B4-BE49-F238E27FC236}">
                  <a16:creationId xmlns:a16="http://schemas.microsoft.com/office/drawing/2014/main" id="{96C3C224-B071-48EA-9E17-8053AE376F52}"/>
                </a:ext>
              </a:extLst>
            </p:cNvPr>
            <p:cNvSpPr/>
            <p:nvPr/>
          </p:nvSpPr>
          <p:spPr>
            <a:xfrm>
              <a:off x="6846663" y="1901765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E03EB9-4D38-4D07-9518-C811F7C01950}"/>
                </a:ext>
              </a:extLst>
            </p:cNvPr>
            <p:cNvSpPr txBox="1"/>
            <p:nvPr/>
          </p:nvSpPr>
          <p:spPr>
            <a:xfrm>
              <a:off x="6835565" y="1928358"/>
              <a:ext cx="1223603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Advise proposal type, write exec summary, arrange meeting to present proposal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EEEBEB-C852-4F77-B896-0C3172A2B4BA}"/>
              </a:ext>
            </a:extLst>
          </p:cNvPr>
          <p:cNvGrpSpPr/>
          <p:nvPr/>
        </p:nvGrpSpPr>
        <p:grpSpPr>
          <a:xfrm>
            <a:off x="4331760" y="3725416"/>
            <a:ext cx="1404038" cy="705556"/>
            <a:chOff x="4331760" y="3725416"/>
            <a:chExt cx="1404038" cy="705556"/>
          </a:xfrm>
        </p:grpSpPr>
        <p:sp>
          <p:nvSpPr>
            <p:cNvPr id="58" name="Right Arrow 69">
              <a:extLst>
                <a:ext uri="{FF2B5EF4-FFF2-40B4-BE49-F238E27FC236}">
                  <a16:creationId xmlns:a16="http://schemas.microsoft.com/office/drawing/2014/main" id="{A33BE42A-3D5A-47E2-A107-5CC60ED5686E}"/>
                </a:ext>
              </a:extLst>
            </p:cNvPr>
            <p:cNvSpPr/>
            <p:nvPr/>
          </p:nvSpPr>
          <p:spPr>
            <a:xfrm>
              <a:off x="4331760" y="3725416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E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0946A-F1F2-46F6-9E02-12C2B14AD671}"/>
                </a:ext>
              </a:extLst>
            </p:cNvPr>
            <p:cNvSpPr txBox="1"/>
            <p:nvPr/>
          </p:nvSpPr>
          <p:spPr>
            <a:xfrm>
              <a:off x="4356500" y="3877978"/>
              <a:ext cx="1229050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Price up BOM, Update SF</a:t>
              </a:r>
            </a:p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Save documents accordingly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8DD1D4-7EF8-4DB1-8087-0C2BE3127494}"/>
              </a:ext>
            </a:extLst>
          </p:cNvPr>
          <p:cNvGrpSpPr/>
          <p:nvPr/>
        </p:nvGrpSpPr>
        <p:grpSpPr>
          <a:xfrm>
            <a:off x="6830118" y="3725416"/>
            <a:ext cx="1423941" cy="705556"/>
            <a:chOff x="6830118" y="3725416"/>
            <a:chExt cx="1423941" cy="705556"/>
          </a:xfrm>
        </p:grpSpPr>
        <p:sp>
          <p:nvSpPr>
            <p:cNvPr id="59" name="Right Arrow 69">
              <a:extLst>
                <a:ext uri="{FF2B5EF4-FFF2-40B4-BE49-F238E27FC236}">
                  <a16:creationId xmlns:a16="http://schemas.microsoft.com/office/drawing/2014/main" id="{909C5B0F-8134-43DE-BFED-42D0F29EC412}"/>
                </a:ext>
              </a:extLst>
            </p:cNvPr>
            <p:cNvSpPr/>
            <p:nvPr/>
          </p:nvSpPr>
          <p:spPr>
            <a:xfrm>
              <a:off x="6850021" y="3725416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E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A39E834-7ED3-4E0F-AD63-D8BACBC15A33}"/>
                </a:ext>
              </a:extLst>
            </p:cNvPr>
            <p:cNvSpPr txBox="1"/>
            <p:nvPr/>
          </p:nvSpPr>
          <p:spPr>
            <a:xfrm>
              <a:off x="6830118" y="3862627"/>
              <a:ext cx="1008883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Insert BOM, update SF, assist where possible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E2B09D-8B74-480E-8144-C9F71A659736}"/>
              </a:ext>
            </a:extLst>
          </p:cNvPr>
          <p:cNvGrpSpPr/>
          <p:nvPr/>
        </p:nvGrpSpPr>
        <p:grpSpPr>
          <a:xfrm>
            <a:off x="5648611" y="4607649"/>
            <a:ext cx="1396249" cy="705556"/>
            <a:chOff x="5651257" y="4607649"/>
            <a:chExt cx="1443257" cy="705556"/>
          </a:xfrm>
        </p:grpSpPr>
        <p:sp>
          <p:nvSpPr>
            <p:cNvPr id="60" name="Right Arrow 69">
              <a:extLst>
                <a:ext uri="{FF2B5EF4-FFF2-40B4-BE49-F238E27FC236}">
                  <a16:creationId xmlns:a16="http://schemas.microsoft.com/office/drawing/2014/main" id="{A4A7B606-6EEC-4A34-8676-1E46FB64C0F0}"/>
                </a:ext>
              </a:extLst>
            </p:cNvPr>
            <p:cNvSpPr/>
            <p:nvPr/>
          </p:nvSpPr>
          <p:spPr>
            <a:xfrm>
              <a:off x="5690476" y="4607649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64D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BCE867-5028-449D-803B-3579B64AFF2E}"/>
                </a:ext>
              </a:extLst>
            </p:cNvPr>
            <p:cNvSpPr txBox="1"/>
            <p:nvPr/>
          </p:nvSpPr>
          <p:spPr>
            <a:xfrm>
              <a:off x="5651257" y="4819304"/>
              <a:ext cx="122905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Approve design and commercials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BAB79A-939C-4CC0-A8B4-E4CDFACB148F}"/>
              </a:ext>
            </a:extLst>
          </p:cNvPr>
          <p:cNvGrpSpPr/>
          <p:nvPr/>
        </p:nvGrpSpPr>
        <p:grpSpPr>
          <a:xfrm>
            <a:off x="8336201" y="1122985"/>
            <a:ext cx="631432" cy="5231984"/>
            <a:chOff x="8336201" y="1122985"/>
            <a:chExt cx="631432" cy="52319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2A2EFA-FC5C-4031-AB17-12012A8E03ED}"/>
                </a:ext>
              </a:extLst>
            </p:cNvPr>
            <p:cNvSpPr/>
            <p:nvPr/>
          </p:nvSpPr>
          <p:spPr>
            <a:xfrm>
              <a:off x="8336201" y="1122985"/>
              <a:ext cx="631432" cy="5231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7757B9-6CBE-46AE-BD69-560541DB8B5D}"/>
                </a:ext>
              </a:extLst>
            </p:cNvPr>
            <p:cNvSpPr txBox="1"/>
            <p:nvPr/>
          </p:nvSpPr>
          <p:spPr>
            <a:xfrm rot="16200000">
              <a:off x="6322992" y="3541322"/>
              <a:ext cx="4635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8204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VERBAL CONFIRMATION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D2A51B9-A01B-4467-ACCC-8D1A3DBB9BD2}"/>
              </a:ext>
            </a:extLst>
          </p:cNvPr>
          <p:cNvSpPr txBox="1"/>
          <p:nvPr/>
        </p:nvSpPr>
        <p:spPr>
          <a:xfrm>
            <a:off x="9179123" y="1155097"/>
            <a:ext cx="1156923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Finalise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 Design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D60F2-EE8D-4EA8-90CB-90BD150334AD}"/>
              </a:ext>
            </a:extLst>
          </p:cNvPr>
          <p:cNvSpPr txBox="1"/>
          <p:nvPr/>
        </p:nvSpPr>
        <p:spPr>
          <a:xfrm>
            <a:off x="10547537" y="1146594"/>
            <a:ext cx="1156923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Close and process</a:t>
            </a:r>
          </a:p>
        </p:txBody>
      </p:sp>
      <p:sp>
        <p:nvSpPr>
          <p:cNvPr id="65" name="Right Arrow 69">
            <a:extLst>
              <a:ext uri="{FF2B5EF4-FFF2-40B4-BE49-F238E27FC236}">
                <a16:creationId xmlns:a16="http://schemas.microsoft.com/office/drawing/2014/main" id="{FF311C1B-B60C-4EAD-937B-B07A3CADB1D3}"/>
              </a:ext>
            </a:extLst>
          </p:cNvPr>
          <p:cNvSpPr/>
          <p:nvPr/>
        </p:nvSpPr>
        <p:spPr>
          <a:xfrm>
            <a:off x="9154476" y="1880675"/>
            <a:ext cx="1404038" cy="705556"/>
          </a:xfrm>
          <a:prstGeom prst="rightArrow">
            <a:avLst>
              <a:gd name="adj1" fmla="val 100000"/>
              <a:gd name="adj2" fmla="val 663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EF383E-10AE-43A2-8E4E-4A6FB2531EDF}"/>
              </a:ext>
            </a:extLst>
          </p:cNvPr>
          <p:cNvSpPr txBox="1"/>
          <p:nvPr/>
        </p:nvSpPr>
        <p:spPr>
          <a:xfrm>
            <a:off x="9118648" y="1893384"/>
            <a:ext cx="1223603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 SF deal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Stage, Arrange final design review with client, check credit or new client info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4745EF-FF00-4D5D-89EB-C2913A03A10F}"/>
              </a:ext>
            </a:extLst>
          </p:cNvPr>
          <p:cNvGrpSpPr/>
          <p:nvPr/>
        </p:nvGrpSpPr>
        <p:grpSpPr>
          <a:xfrm>
            <a:off x="9139586" y="2796612"/>
            <a:ext cx="1418928" cy="705556"/>
            <a:chOff x="9139586" y="2796612"/>
            <a:chExt cx="1418928" cy="705556"/>
          </a:xfrm>
        </p:grpSpPr>
        <p:sp>
          <p:nvSpPr>
            <p:cNvPr id="72" name="Right Arrow 69">
              <a:extLst>
                <a:ext uri="{FF2B5EF4-FFF2-40B4-BE49-F238E27FC236}">
                  <a16:creationId xmlns:a16="http://schemas.microsoft.com/office/drawing/2014/main" id="{C37BF865-1886-49DE-A116-D39B4D55D0AF}"/>
                </a:ext>
              </a:extLst>
            </p:cNvPr>
            <p:cNvSpPr/>
            <p:nvPr/>
          </p:nvSpPr>
          <p:spPr>
            <a:xfrm>
              <a:off x="9154476" y="2796612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61C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579FD-1BC4-4F10-A176-9C9A6B5B9317}"/>
                </a:ext>
              </a:extLst>
            </p:cNvPr>
            <p:cNvSpPr txBox="1"/>
            <p:nvPr/>
          </p:nvSpPr>
          <p:spPr>
            <a:xfrm>
              <a:off x="9139586" y="2940117"/>
              <a:ext cx="1229050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Finalize BOM, Create SOW, Schematic and drawing pack as required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10E26F-2FF7-45D7-BB98-FFD1ACCE82CB}"/>
              </a:ext>
            </a:extLst>
          </p:cNvPr>
          <p:cNvGrpSpPr/>
          <p:nvPr/>
        </p:nvGrpSpPr>
        <p:grpSpPr>
          <a:xfrm>
            <a:off x="9138435" y="3720803"/>
            <a:ext cx="1404038" cy="705556"/>
            <a:chOff x="9138435" y="3721722"/>
            <a:chExt cx="1404038" cy="705556"/>
          </a:xfrm>
        </p:grpSpPr>
        <p:sp>
          <p:nvSpPr>
            <p:cNvPr id="78" name="Right Arrow 69">
              <a:extLst>
                <a:ext uri="{FF2B5EF4-FFF2-40B4-BE49-F238E27FC236}">
                  <a16:creationId xmlns:a16="http://schemas.microsoft.com/office/drawing/2014/main" id="{B70EDFCC-DA4D-4EDF-A6C0-0180F19E98B2}"/>
                </a:ext>
              </a:extLst>
            </p:cNvPr>
            <p:cNvSpPr/>
            <p:nvPr/>
          </p:nvSpPr>
          <p:spPr>
            <a:xfrm>
              <a:off x="9138435" y="3721722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E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F813E0-4874-4D35-9864-DCEA36BA4C13}"/>
                </a:ext>
              </a:extLst>
            </p:cNvPr>
            <p:cNvSpPr txBox="1"/>
            <p:nvPr/>
          </p:nvSpPr>
          <p:spPr>
            <a:xfrm>
              <a:off x="9154476" y="3732437"/>
              <a:ext cx="1008883" cy="6309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Check pricing validity, check existing or new client, update SF numbers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01ECA5-F644-4DB8-B50E-79DEBFEF29EC}"/>
              </a:ext>
            </a:extLst>
          </p:cNvPr>
          <p:cNvGrpSpPr/>
          <p:nvPr/>
        </p:nvGrpSpPr>
        <p:grpSpPr>
          <a:xfrm>
            <a:off x="9081074" y="4607649"/>
            <a:ext cx="1443257" cy="705556"/>
            <a:chOff x="9081074" y="4607649"/>
            <a:chExt cx="1443257" cy="705556"/>
          </a:xfrm>
        </p:grpSpPr>
        <p:sp>
          <p:nvSpPr>
            <p:cNvPr id="81" name="Right Arrow 69">
              <a:extLst>
                <a:ext uri="{FF2B5EF4-FFF2-40B4-BE49-F238E27FC236}">
                  <a16:creationId xmlns:a16="http://schemas.microsoft.com/office/drawing/2014/main" id="{77C68C7E-665D-4F4B-ACD9-75E89C498E0E}"/>
                </a:ext>
              </a:extLst>
            </p:cNvPr>
            <p:cNvSpPr/>
            <p:nvPr/>
          </p:nvSpPr>
          <p:spPr>
            <a:xfrm>
              <a:off x="9120293" y="4607649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64D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B1F22F7-0619-44DB-839B-AFFCCC9BFD98}"/>
                </a:ext>
              </a:extLst>
            </p:cNvPr>
            <p:cNvSpPr txBox="1"/>
            <p:nvPr/>
          </p:nvSpPr>
          <p:spPr>
            <a:xfrm>
              <a:off x="9081074" y="4819304"/>
              <a:ext cx="122905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Approve design and commercials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862C33-9DC5-4A82-A3A8-612D74051C1F}"/>
              </a:ext>
            </a:extLst>
          </p:cNvPr>
          <p:cNvGrpSpPr/>
          <p:nvPr/>
        </p:nvGrpSpPr>
        <p:grpSpPr>
          <a:xfrm>
            <a:off x="9132272" y="5549603"/>
            <a:ext cx="1410201" cy="705556"/>
            <a:chOff x="9132272" y="5549603"/>
            <a:chExt cx="1410201" cy="705556"/>
          </a:xfrm>
        </p:grpSpPr>
        <p:sp>
          <p:nvSpPr>
            <p:cNvPr id="83" name="Right Arrow 69">
              <a:extLst>
                <a:ext uri="{FF2B5EF4-FFF2-40B4-BE49-F238E27FC236}">
                  <a16:creationId xmlns:a16="http://schemas.microsoft.com/office/drawing/2014/main" id="{518AF721-ECC3-43DD-826E-BE2E82639C52}"/>
                </a:ext>
              </a:extLst>
            </p:cNvPr>
            <p:cNvSpPr/>
            <p:nvPr/>
          </p:nvSpPr>
          <p:spPr>
            <a:xfrm>
              <a:off x="9138435" y="5549603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4C42D4-FB55-49C1-89DE-E54F4A771C83}"/>
                </a:ext>
              </a:extLst>
            </p:cNvPr>
            <p:cNvSpPr txBox="1"/>
            <p:nvPr/>
          </p:nvSpPr>
          <p:spPr>
            <a:xfrm>
              <a:off x="9132272" y="5802354"/>
              <a:ext cx="1229050" cy="20005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Create M&amp;E Pack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7C2426-AC2F-49F5-B7FA-4E1FE749076A}"/>
              </a:ext>
            </a:extLst>
          </p:cNvPr>
          <p:cNvGrpSpPr/>
          <p:nvPr/>
        </p:nvGrpSpPr>
        <p:grpSpPr>
          <a:xfrm>
            <a:off x="10594342" y="1880675"/>
            <a:ext cx="1424953" cy="705556"/>
            <a:chOff x="10592565" y="1880675"/>
            <a:chExt cx="1424953" cy="705556"/>
          </a:xfrm>
        </p:grpSpPr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1E985697-1120-4A16-85CA-AC5C52F96E97}"/>
                </a:ext>
              </a:extLst>
            </p:cNvPr>
            <p:cNvSpPr/>
            <p:nvPr/>
          </p:nvSpPr>
          <p:spPr>
            <a:xfrm>
              <a:off x="10613480" y="1880675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9074440-CC5A-48EB-B220-294A8D5F910A}"/>
                </a:ext>
              </a:extLst>
            </p:cNvPr>
            <p:cNvSpPr txBox="1"/>
            <p:nvPr/>
          </p:nvSpPr>
          <p:spPr>
            <a:xfrm>
              <a:off x="10592565" y="1982508"/>
              <a:ext cx="1223603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Receive PO, send to sales Admin, ensure info all complete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91749-22FE-4D46-B276-E9C101968B85}"/>
              </a:ext>
            </a:extLst>
          </p:cNvPr>
          <p:cNvGrpSpPr/>
          <p:nvPr/>
        </p:nvGrpSpPr>
        <p:grpSpPr>
          <a:xfrm>
            <a:off x="10568400" y="3666942"/>
            <a:ext cx="1404038" cy="748702"/>
            <a:chOff x="10568400" y="3666942"/>
            <a:chExt cx="1404038" cy="748702"/>
          </a:xfrm>
        </p:grpSpPr>
        <p:sp>
          <p:nvSpPr>
            <p:cNvPr id="90" name="Right Arrow 69">
              <a:extLst>
                <a:ext uri="{FF2B5EF4-FFF2-40B4-BE49-F238E27FC236}">
                  <a16:creationId xmlns:a16="http://schemas.microsoft.com/office/drawing/2014/main" id="{E1891E60-90A8-4F6C-8C95-1DA569E81B2D}"/>
                </a:ext>
              </a:extLst>
            </p:cNvPr>
            <p:cNvSpPr/>
            <p:nvPr/>
          </p:nvSpPr>
          <p:spPr>
            <a:xfrm>
              <a:off x="10568400" y="3710088"/>
              <a:ext cx="1404038" cy="7055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E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000276E-685C-4AD7-A73D-BAD505941D9C}"/>
                </a:ext>
              </a:extLst>
            </p:cNvPr>
            <p:cNvSpPr txBox="1"/>
            <p:nvPr/>
          </p:nvSpPr>
          <p:spPr>
            <a:xfrm>
              <a:off x="10584441" y="3666942"/>
              <a:ext cx="1008883" cy="738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Ensure all required documents are in place, move documents to 00- operations folder, send to New Orders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DE19AC-02CC-4A92-9FCE-441F8937626A}"/>
              </a:ext>
            </a:extLst>
          </p:cNvPr>
          <p:cNvGrpSpPr/>
          <p:nvPr/>
        </p:nvGrpSpPr>
        <p:grpSpPr>
          <a:xfrm>
            <a:off x="3625637" y="538962"/>
            <a:ext cx="3843747" cy="580369"/>
            <a:chOff x="3625637" y="538962"/>
            <a:chExt cx="3843747" cy="58036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1E553D8-B73A-4287-A66A-FD5740CA53B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rot="16200000" flipV="1">
              <a:off x="5428712" y="-927905"/>
              <a:ext cx="257253" cy="38240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446079-01C4-4608-8370-3166A18A3FD3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625637" y="851613"/>
              <a:ext cx="0" cy="26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564DDB-2E8E-43B9-95E8-0077C1FE98E2}"/>
                </a:ext>
              </a:extLst>
            </p:cNvPr>
            <p:cNvSpPr txBox="1"/>
            <p:nvPr/>
          </p:nvSpPr>
          <p:spPr>
            <a:xfrm>
              <a:off x="4087878" y="538963"/>
              <a:ext cx="3299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Amendment/design change</a:t>
              </a: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E9E0197-0A66-4BA9-A244-0D65DAE5F3C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28715" y="-927586"/>
              <a:ext cx="257253" cy="38240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6F6A-5E7D-4AB0-8956-4F3D76B0D413}"/>
                </a:ext>
              </a:extLst>
            </p:cNvPr>
            <p:cNvSpPr txBox="1"/>
            <p:nvPr/>
          </p:nvSpPr>
          <p:spPr>
            <a:xfrm>
              <a:off x="4087879" y="538962"/>
              <a:ext cx="3299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Amendment/design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3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6A9C10E651149828F8875F544E6A9" ma:contentTypeVersion="12" ma:contentTypeDescription="Create a new document." ma:contentTypeScope="" ma:versionID="e6c68af879a314dce8756e5660e2c7fb">
  <xsd:schema xmlns:xsd="http://www.w3.org/2001/XMLSchema" xmlns:xs="http://www.w3.org/2001/XMLSchema" xmlns:p="http://schemas.microsoft.com/office/2006/metadata/properties" xmlns:ns2="6f5624e2-a59e-4f98-abb7-e7e1adfab232" xmlns:ns3="3bbed44d-b399-4bb6-a908-f21c9e3799d5" targetNamespace="http://schemas.microsoft.com/office/2006/metadata/properties" ma:root="true" ma:fieldsID="0515186ef539a199c229ef81e2133c0c" ns2:_="" ns3:_="">
    <xsd:import namespace="6f5624e2-a59e-4f98-abb7-e7e1adfab232"/>
    <xsd:import namespace="3bbed44d-b399-4bb6-a908-f21c9e3799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624e2-a59e-4f98-abb7-e7e1adfab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f4cb408-7bbe-4395-95ac-26954134e5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ed44d-b399-4bb6-a908-f21c9e3799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d77c887-eedb-4dc0-8538-082baea1af44}" ma:internalName="TaxCatchAll" ma:showField="CatchAllData" ma:web="3bbed44d-b399-4bb6-a908-f21c9e3799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bbed44d-b399-4bb6-a908-f21c9e3799d5">
      <UserInfo>
        <DisplayName/>
        <AccountId xsi:nil="true"/>
        <AccountType/>
      </UserInfo>
    </SharedWithUsers>
    <lcf76f155ced4ddcb4097134ff3c332f xmlns="6f5624e2-a59e-4f98-abb7-e7e1adfab232">
      <Terms xmlns="http://schemas.microsoft.com/office/infopath/2007/PartnerControls"/>
    </lcf76f155ced4ddcb4097134ff3c332f>
    <TaxCatchAll xmlns="3bbed44d-b399-4bb6-a908-f21c9e3799d5" xsi:nil="true"/>
  </documentManagement>
</p:properties>
</file>

<file path=customXml/itemProps1.xml><?xml version="1.0" encoding="utf-8"?>
<ds:datastoreItem xmlns:ds="http://schemas.openxmlformats.org/officeDocument/2006/customXml" ds:itemID="{7B11D770-ED40-4D75-98C7-5E204C0692E0}"/>
</file>

<file path=customXml/itemProps2.xml><?xml version="1.0" encoding="utf-8"?>
<ds:datastoreItem xmlns:ds="http://schemas.openxmlformats.org/officeDocument/2006/customXml" ds:itemID="{7B1B99CC-13A4-492C-ACA2-4867E25ED9D3}"/>
</file>

<file path=customXml/itemProps3.xml><?xml version="1.0" encoding="utf-8"?>
<ds:datastoreItem xmlns:ds="http://schemas.openxmlformats.org/officeDocument/2006/customXml" ds:itemID="{B3CB943C-1873-4EB7-AB9D-D85C7D4DD2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Light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Olivier</dc:creator>
  <cp:lastModifiedBy>Anthony Olivier</cp:lastModifiedBy>
  <cp:revision>1</cp:revision>
  <dcterms:created xsi:type="dcterms:W3CDTF">2022-06-07T10:45:37Z</dcterms:created>
  <dcterms:modified xsi:type="dcterms:W3CDTF">2022-06-07T10:46:13Z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15669300</vt:r8>
  </property>
  <property fmtid="{D5CDD505-2E9C-101B-9397-08002B2CF9AE}" pid="3" name="ContentTypeId">
    <vt:lpwstr>0x0101008776A9C10E651149828F8875F544E6A9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