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b9339b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b9339b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b9339b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b9339b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b9339bc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b9339bc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b9339bc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b9339bc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b9339bc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b9339bc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b9339bc9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b9339bc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Shawn Smith and Christian Winwood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Wii Sports Baseball 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attempt to hit the ball and then depending on where the ball lands determines the result of the play.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turned this concept into a multi processor, console based, 0 interaction “game”.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450" y="445024"/>
            <a:ext cx="4282650" cy="24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represent a player on the field.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0 process, or root, is the pitcher and manages every aspect of the 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1, represents the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other process represents a different position on the field.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03" y="1590825"/>
            <a:ext cx="4280600" cy="33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Flow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pitcher randomly chooses a pitch.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pitch has a different difficulty to hit.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pitch is then sent to the batter who generates a random number representing the swing.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checking that the swing is above a certain number for each pitch, we can generate a hit.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ball is then sent to a random processor with a difficulty modifier applied. The fielder than determines whether they make the out, or the batter gets a single or a </a:t>
            </a:r>
            <a:r>
              <a:rPr lang="en"/>
              <a:t>double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is then sent back to the pitcher to continue the game.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root process 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Prints in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read through the game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88" y="1017713"/>
            <a:ext cx="24860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Innings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when player reaches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gets 9 tries to 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process manages score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