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6"/>
  </p:notesMasterIdLst>
  <p:sldIdLst>
    <p:sldId id="256" r:id="rId5"/>
  </p:sldIdLst>
  <p:sldSz cx="42803763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02E10-C5B2-4C78-9BA0-6FB1F0F698A2}" v="530" dt="2023-11-11T21:34:55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273" autoAdjust="0"/>
  </p:normalViewPr>
  <p:slideViewPr>
    <p:cSldViewPr snapToGrid="0" snapToObjects="1">
      <p:cViewPr varScale="1">
        <p:scale>
          <a:sx n="25" d="100"/>
          <a:sy n="25" d="100"/>
        </p:scale>
        <p:origin x="13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ise" userId="b120dcb7b1219a65" providerId="LiveId" clId="{06602E10-C5B2-4C78-9BA0-6FB1F0F698A2}"/>
    <pc:docChg chg="undo custSel modSld">
      <pc:chgData name="Christopher Wise" userId="b120dcb7b1219a65" providerId="LiveId" clId="{06602E10-C5B2-4C78-9BA0-6FB1F0F698A2}" dt="2023-11-11T21:50:03.191" v="5286" actId="14100"/>
      <pc:docMkLst>
        <pc:docMk/>
      </pc:docMkLst>
      <pc:sldChg chg="addSp delSp modSp mod">
        <pc:chgData name="Christopher Wise" userId="b120dcb7b1219a65" providerId="LiveId" clId="{06602E10-C5B2-4C78-9BA0-6FB1F0F698A2}" dt="2023-11-11T21:50:03.191" v="5286" actId="14100"/>
        <pc:sldMkLst>
          <pc:docMk/>
          <pc:sldMk cId="841909048" sldId="256"/>
        </pc:sldMkLst>
        <pc:spChg chg="add del mod">
          <ac:chgData name="Christopher Wise" userId="b120dcb7b1219a65" providerId="LiveId" clId="{06602E10-C5B2-4C78-9BA0-6FB1F0F698A2}" dt="2023-11-04T05:47:47.360" v="77" actId="478"/>
          <ac:spMkLst>
            <pc:docMk/>
            <pc:sldMk cId="841909048" sldId="256"/>
            <ac:spMk id="2" creationId="{A824DB20-D0C3-50A7-5670-E6A9E6A0B3D3}"/>
          </ac:spMkLst>
        </pc:spChg>
        <pc:spChg chg="mod">
          <ac:chgData name="Christopher Wise" userId="b120dcb7b1219a65" providerId="LiveId" clId="{06602E10-C5B2-4C78-9BA0-6FB1F0F698A2}" dt="2023-11-11T21:49:51.308" v="5285" actId="14100"/>
          <ac:spMkLst>
            <pc:docMk/>
            <pc:sldMk cId="841909048" sldId="256"/>
            <ac:spMk id="3" creationId="{3C9F628E-C080-21BD-40A9-DFB7542E0B94}"/>
          </ac:spMkLst>
        </pc:spChg>
        <pc:spChg chg="mod">
          <ac:chgData name="Christopher Wise" userId="b120dcb7b1219a65" providerId="LiveId" clId="{06602E10-C5B2-4C78-9BA0-6FB1F0F698A2}" dt="2023-11-06T09:13:20.230" v="4163" actId="123"/>
          <ac:spMkLst>
            <pc:docMk/>
            <pc:sldMk cId="841909048" sldId="256"/>
            <ac:spMk id="4" creationId="{B792B9B1-D8C7-6343-9408-B56F087425D1}"/>
          </ac:spMkLst>
        </pc:spChg>
        <pc:spChg chg="mod">
          <ac:chgData name="Christopher Wise" userId="b120dcb7b1219a65" providerId="LiveId" clId="{06602E10-C5B2-4C78-9BA0-6FB1F0F698A2}" dt="2023-11-06T09:13:20.230" v="4163" actId="123"/>
          <ac:spMkLst>
            <pc:docMk/>
            <pc:sldMk cId="841909048" sldId="256"/>
            <ac:spMk id="5" creationId="{F306D0CC-2C66-8C44-896B-138098FC0C62}"/>
          </ac:spMkLst>
        </pc:spChg>
        <pc:spChg chg="mod">
          <ac:chgData name="Christopher Wise" userId="b120dcb7b1219a65" providerId="LiveId" clId="{06602E10-C5B2-4C78-9BA0-6FB1F0F698A2}" dt="2023-11-06T09:13:20.230" v="4163" actId="123"/>
          <ac:spMkLst>
            <pc:docMk/>
            <pc:sldMk cId="841909048" sldId="256"/>
            <ac:spMk id="6" creationId="{6C219C08-F7EB-4A41-B912-68E48CF3EEE4}"/>
          </ac:spMkLst>
        </pc:spChg>
        <pc:spChg chg="mod">
          <ac:chgData name="Christopher Wise" userId="b120dcb7b1219a65" providerId="LiveId" clId="{06602E10-C5B2-4C78-9BA0-6FB1F0F698A2}" dt="2023-11-06T09:13:20.230" v="4163" actId="123"/>
          <ac:spMkLst>
            <pc:docMk/>
            <pc:sldMk cId="841909048" sldId="256"/>
            <ac:spMk id="7" creationId="{E5CB3105-DFA1-0D4E-8A99-1F8971ABADD6}"/>
          </ac:spMkLst>
        </pc:spChg>
        <pc:spChg chg="add mod">
          <ac:chgData name="Christopher Wise" userId="b120dcb7b1219a65" providerId="LiveId" clId="{06602E10-C5B2-4C78-9BA0-6FB1F0F698A2}" dt="2023-11-11T21:35:52.972" v="5250" actId="554"/>
          <ac:spMkLst>
            <pc:docMk/>
            <pc:sldMk cId="841909048" sldId="256"/>
            <ac:spMk id="8" creationId="{3FFD5479-C32F-13B8-8B98-FF0289755C35}"/>
          </ac:spMkLst>
        </pc:spChg>
        <pc:spChg chg="add mod">
          <ac:chgData name="Christopher Wise" userId="b120dcb7b1219a65" providerId="LiveId" clId="{06602E10-C5B2-4C78-9BA0-6FB1F0F698A2}" dt="2023-11-11T21:49:45.744" v="5284" actId="14100"/>
          <ac:spMkLst>
            <pc:docMk/>
            <pc:sldMk cId="841909048" sldId="256"/>
            <ac:spMk id="12" creationId="{792FAF05-88D0-930B-C8E4-0459AD31EA2C}"/>
          </ac:spMkLst>
        </pc:spChg>
        <pc:spChg chg="add del mod">
          <ac:chgData name="Christopher Wise" userId="b120dcb7b1219a65" providerId="LiveId" clId="{06602E10-C5B2-4C78-9BA0-6FB1F0F698A2}" dt="2023-11-04T06:27:37.503" v="2332" actId="478"/>
          <ac:spMkLst>
            <pc:docMk/>
            <pc:sldMk cId="841909048" sldId="256"/>
            <ac:spMk id="13" creationId="{DF4CD68C-5F6E-2A7C-3FA9-704084EB5AAC}"/>
          </ac:spMkLst>
        </pc:spChg>
        <pc:spChg chg="add mod">
          <ac:chgData name="Christopher Wise" userId="b120dcb7b1219a65" providerId="LiveId" clId="{06602E10-C5B2-4C78-9BA0-6FB1F0F698A2}" dt="2023-11-10T02:44:37.817" v="5042" actId="1076"/>
          <ac:spMkLst>
            <pc:docMk/>
            <pc:sldMk cId="841909048" sldId="256"/>
            <ac:spMk id="17" creationId="{9087FC74-F2BC-C7A4-71A3-2F2DF514200E}"/>
          </ac:spMkLst>
        </pc:spChg>
        <pc:spChg chg="add del">
          <ac:chgData name="Christopher Wise" userId="b120dcb7b1219a65" providerId="LiveId" clId="{06602E10-C5B2-4C78-9BA0-6FB1F0F698A2}" dt="2023-11-04T07:05:14.821" v="2992" actId="22"/>
          <ac:spMkLst>
            <pc:docMk/>
            <pc:sldMk cId="841909048" sldId="256"/>
            <ac:spMk id="20" creationId="{8C24A034-151B-863B-98EF-959F27EBF10F}"/>
          </ac:spMkLst>
        </pc:spChg>
        <pc:spChg chg="add mod">
          <ac:chgData name="Christopher Wise" userId="b120dcb7b1219a65" providerId="LiveId" clId="{06602E10-C5B2-4C78-9BA0-6FB1F0F698A2}" dt="2023-11-11T21:50:03.191" v="5286" actId="14100"/>
          <ac:spMkLst>
            <pc:docMk/>
            <pc:sldMk cId="841909048" sldId="256"/>
            <ac:spMk id="22" creationId="{35F5B0A0-48AF-9BC8-6B84-62C732A41F0D}"/>
          </ac:spMkLst>
        </pc:spChg>
        <pc:spChg chg="mod topLvl">
          <ac:chgData name="Christopher Wise" userId="b120dcb7b1219a65" providerId="LiveId" clId="{06602E10-C5B2-4C78-9BA0-6FB1F0F698A2}" dt="2023-11-11T21:35:52.972" v="5250" actId="554"/>
          <ac:spMkLst>
            <pc:docMk/>
            <pc:sldMk cId="841909048" sldId="256"/>
            <ac:spMk id="25" creationId="{F547B459-7B74-33E9-820D-527C31727E7F}"/>
          </ac:spMkLst>
        </pc:spChg>
        <pc:spChg chg="mod topLvl">
          <ac:chgData name="Christopher Wise" userId="b120dcb7b1219a65" providerId="LiveId" clId="{06602E10-C5B2-4C78-9BA0-6FB1F0F698A2}" dt="2023-11-11T21:34:55.914" v="5245" actId="165"/>
          <ac:spMkLst>
            <pc:docMk/>
            <pc:sldMk cId="841909048" sldId="256"/>
            <ac:spMk id="35" creationId="{B31B2D18-E92A-4137-FC50-C8D469ED14AA}"/>
          </ac:spMkLst>
        </pc:spChg>
        <pc:spChg chg="mod topLvl">
          <ac:chgData name="Christopher Wise" userId="b120dcb7b1219a65" providerId="LiveId" clId="{06602E10-C5B2-4C78-9BA0-6FB1F0F698A2}" dt="2023-11-11T21:34:55.914" v="5245" actId="165"/>
          <ac:spMkLst>
            <pc:docMk/>
            <pc:sldMk cId="841909048" sldId="256"/>
            <ac:spMk id="38" creationId="{D49B29F6-A343-EAE3-F250-7832898FC0DD}"/>
          </ac:spMkLst>
        </pc:spChg>
        <pc:spChg chg="mod topLvl">
          <ac:chgData name="Christopher Wise" userId="b120dcb7b1219a65" providerId="LiveId" clId="{06602E10-C5B2-4C78-9BA0-6FB1F0F698A2}" dt="2023-11-11T21:34:55.914" v="5245" actId="165"/>
          <ac:spMkLst>
            <pc:docMk/>
            <pc:sldMk cId="841909048" sldId="256"/>
            <ac:spMk id="43" creationId="{7BB2FE5F-0AA3-7CD5-1A12-1FCBB2812622}"/>
          </ac:spMkLst>
        </pc:spChg>
        <pc:spChg chg="mod topLvl">
          <ac:chgData name="Christopher Wise" userId="b120dcb7b1219a65" providerId="LiveId" clId="{06602E10-C5B2-4C78-9BA0-6FB1F0F698A2}" dt="2023-11-11T21:34:55.914" v="5245" actId="165"/>
          <ac:spMkLst>
            <pc:docMk/>
            <pc:sldMk cId="841909048" sldId="256"/>
            <ac:spMk id="63" creationId="{63BC8CF8-883B-B326-364E-B5F461BF7C45}"/>
          </ac:spMkLst>
        </pc:spChg>
        <pc:spChg chg="mod">
          <ac:chgData name="Christopher Wise" userId="b120dcb7b1219a65" providerId="LiveId" clId="{06602E10-C5B2-4C78-9BA0-6FB1F0F698A2}" dt="2023-11-11T21:34:55.914" v="5245" actId="165"/>
          <ac:spMkLst>
            <pc:docMk/>
            <pc:sldMk cId="841909048" sldId="256"/>
            <ac:spMk id="75" creationId="{1CEE35B8-6D31-F144-F6FC-7CDA000CC55A}"/>
          </ac:spMkLst>
        </pc:spChg>
        <pc:grpChg chg="add mod">
          <ac:chgData name="Christopher Wise" userId="b120dcb7b1219a65" providerId="LiveId" clId="{06602E10-C5B2-4C78-9BA0-6FB1F0F698A2}" dt="2023-11-05T09:13:11.099" v="4097" actId="164"/>
          <ac:grpSpMkLst>
            <pc:docMk/>
            <pc:sldMk cId="841909048" sldId="256"/>
            <ac:grpSpMk id="18" creationId="{DA8E3884-EC26-FD90-2242-5E7DAF3BA2A9}"/>
          </ac:grpSpMkLst>
        </pc:grpChg>
        <pc:grpChg chg="add del mod">
          <ac:chgData name="Christopher Wise" userId="b120dcb7b1219a65" providerId="LiveId" clId="{06602E10-C5B2-4C78-9BA0-6FB1F0F698A2}" dt="2023-11-11T21:34:55.914" v="5245" actId="165"/>
          <ac:grpSpMkLst>
            <pc:docMk/>
            <pc:sldMk cId="841909048" sldId="256"/>
            <ac:grpSpMk id="20" creationId="{5A4455FF-BA9F-364C-1BAA-9233CA3DE927}"/>
          </ac:grpSpMkLst>
        </pc:grpChg>
        <pc:grpChg chg="mod">
          <ac:chgData name="Christopher Wise" userId="b120dcb7b1219a65" providerId="LiveId" clId="{06602E10-C5B2-4C78-9BA0-6FB1F0F698A2}" dt="2023-11-11T21:34:55.914" v="5245" actId="165"/>
          <ac:grpSpMkLst>
            <pc:docMk/>
            <pc:sldMk cId="841909048" sldId="256"/>
            <ac:grpSpMk id="90" creationId="{AA3226F2-682C-B802-9B48-1BAEF8069CB6}"/>
          </ac:grpSpMkLst>
        </pc:grpChg>
        <pc:grpChg chg="mod topLvl">
          <ac:chgData name="Christopher Wise" userId="b120dcb7b1219a65" providerId="LiveId" clId="{06602E10-C5B2-4C78-9BA0-6FB1F0F698A2}" dt="2023-11-11T21:34:55.914" v="5245" actId="165"/>
          <ac:grpSpMkLst>
            <pc:docMk/>
            <pc:sldMk cId="841909048" sldId="256"/>
            <ac:grpSpMk id="91" creationId="{671077C0-09A3-A71D-AA45-08981D65A44E}"/>
          </ac:grpSpMkLst>
        </pc:grpChg>
        <pc:graphicFrameChg chg="mod modGraphic">
          <ac:chgData name="Christopher Wise" userId="b120dcb7b1219a65" providerId="LiveId" clId="{06602E10-C5B2-4C78-9BA0-6FB1F0F698A2}" dt="2023-11-05T03:12:05.704" v="3403" actId="14100"/>
          <ac:graphicFrameMkLst>
            <pc:docMk/>
            <pc:sldMk cId="841909048" sldId="256"/>
            <ac:graphicFrameMk id="21" creationId="{9C5CEA10-1E01-B5A3-D76D-3D3D28D9147C}"/>
          </ac:graphicFrameMkLst>
        </pc:graphicFrameChg>
        <pc:picChg chg="add del mod">
          <ac:chgData name="Christopher Wise" userId="b120dcb7b1219a65" providerId="LiveId" clId="{06602E10-C5B2-4C78-9BA0-6FB1F0F698A2}" dt="2023-11-05T09:01:41.624" v="3819" actId="478"/>
          <ac:picMkLst>
            <pc:docMk/>
            <pc:sldMk cId="841909048" sldId="256"/>
            <ac:picMk id="2" creationId="{1A51EED1-8FAD-36C8-99D9-652B9F7BB9E3}"/>
          </ac:picMkLst>
        </pc:picChg>
        <pc:picChg chg="add mod">
          <ac:chgData name="Christopher Wise" userId="b120dcb7b1219a65" providerId="LiveId" clId="{06602E10-C5B2-4C78-9BA0-6FB1F0F698A2}" dt="2023-11-11T21:42:57.891" v="5281" actId="1037"/>
          <ac:picMkLst>
            <pc:docMk/>
            <pc:sldMk cId="841909048" sldId="256"/>
            <ac:picMk id="9" creationId="{698584C3-8248-4258-F424-3197C00A1F8A}"/>
          </ac:picMkLst>
        </pc:picChg>
        <pc:picChg chg="add mod">
          <ac:chgData name="Christopher Wise" userId="b120dcb7b1219a65" providerId="LiveId" clId="{06602E10-C5B2-4C78-9BA0-6FB1F0F698A2}" dt="2023-11-11T21:26:19.654" v="5190" actId="1036"/>
          <ac:picMkLst>
            <pc:docMk/>
            <pc:sldMk cId="841909048" sldId="256"/>
            <ac:picMk id="10" creationId="{B56DBF1E-B919-E0BF-2889-3A7036237C65}"/>
          </ac:picMkLst>
        </pc:picChg>
        <pc:picChg chg="add del mod">
          <ac:chgData name="Christopher Wise" userId="b120dcb7b1219a65" providerId="LiveId" clId="{06602E10-C5B2-4C78-9BA0-6FB1F0F698A2}" dt="2023-11-10T03:00:49.735" v="5121" actId="478"/>
          <ac:picMkLst>
            <pc:docMk/>
            <pc:sldMk cId="841909048" sldId="256"/>
            <ac:picMk id="11" creationId="{0FCBF155-692F-6272-01B0-1C55FED7C94B}"/>
          </ac:picMkLst>
        </pc:picChg>
        <pc:picChg chg="add mod">
          <ac:chgData name="Christopher Wise" userId="b120dcb7b1219a65" providerId="LiveId" clId="{06602E10-C5B2-4C78-9BA0-6FB1F0F698A2}" dt="2023-11-11T21:28:05.824" v="5210" actId="1036"/>
          <ac:picMkLst>
            <pc:docMk/>
            <pc:sldMk cId="841909048" sldId="256"/>
            <ac:picMk id="13" creationId="{0EC1F2B1-177B-53EF-9972-62D08791E776}"/>
          </ac:picMkLst>
        </pc:picChg>
        <pc:picChg chg="add del mod">
          <ac:chgData name="Christopher Wise" userId="b120dcb7b1219a65" providerId="LiveId" clId="{06602E10-C5B2-4C78-9BA0-6FB1F0F698A2}" dt="2023-11-04T06:53:15.310" v="2950" actId="478"/>
          <ac:picMkLst>
            <pc:docMk/>
            <pc:sldMk cId="841909048" sldId="256"/>
            <ac:picMk id="14" creationId="{7FF6BD47-A261-DDA5-F5D8-F5A04A714C0D}"/>
          </ac:picMkLst>
        </pc:picChg>
        <pc:picChg chg="add mod">
          <ac:chgData name="Christopher Wise" userId="b120dcb7b1219a65" providerId="LiveId" clId="{06602E10-C5B2-4C78-9BA0-6FB1F0F698A2}" dt="2023-11-11T21:29:06.335" v="5223" actId="1036"/>
          <ac:picMkLst>
            <pc:docMk/>
            <pc:sldMk cId="841909048" sldId="256"/>
            <ac:picMk id="14" creationId="{AF93A674-F20D-B7D3-C91F-4C7D13058728}"/>
          </ac:picMkLst>
        </pc:picChg>
        <pc:picChg chg="add 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15" creationId="{23156F9A-9E5A-FBC5-05CB-F6B4333AC17B}"/>
          </ac:picMkLst>
        </pc:picChg>
        <pc:picChg chg="del mod ord replST">
          <ac:chgData name="Christopher Wise" userId="b120dcb7b1219a65" providerId="LiveId" clId="{06602E10-C5B2-4C78-9BA0-6FB1F0F698A2}" dt="2023-11-04T06:54:25.108" v="2980" actId="478"/>
          <ac:picMkLst>
            <pc:docMk/>
            <pc:sldMk cId="841909048" sldId="256"/>
            <ac:picMk id="16" creationId="{A81A374E-6D87-9552-DABC-A10C7B0D8DB6}"/>
          </ac:picMkLst>
        </pc:picChg>
        <pc:picChg chg="add mod">
          <ac:chgData name="Christopher Wise" userId="b120dcb7b1219a65" providerId="LiveId" clId="{06602E10-C5B2-4C78-9BA0-6FB1F0F698A2}" dt="2023-11-10T02:44:33.687" v="5040" actId="1076"/>
          <ac:picMkLst>
            <pc:docMk/>
            <pc:sldMk cId="841909048" sldId="256"/>
            <ac:picMk id="16" creationId="{E05ED2B3-7F01-60A0-3188-9BD3E9A9EE64}"/>
          </ac:picMkLst>
        </pc:picChg>
        <pc:picChg chg="add mod">
          <ac:chgData name="Christopher Wise" userId="b120dcb7b1219a65" providerId="LiveId" clId="{06602E10-C5B2-4C78-9BA0-6FB1F0F698A2}" dt="2023-11-11T21:35:22.890" v="5249" actId="1076"/>
          <ac:picMkLst>
            <pc:docMk/>
            <pc:sldMk cId="841909048" sldId="256"/>
            <ac:picMk id="18" creationId="{27AE4997-B37C-BE44-7080-683BB26886CC}"/>
          </ac:picMkLst>
        </pc:picChg>
        <pc:picChg chg="del mod ord replST">
          <ac:chgData name="Christopher Wise" userId="b120dcb7b1219a65" providerId="LiveId" clId="{06602E10-C5B2-4C78-9BA0-6FB1F0F698A2}" dt="2023-11-04T07:05:42.193" v="3013" actId="478"/>
          <ac:picMkLst>
            <pc:docMk/>
            <pc:sldMk cId="841909048" sldId="256"/>
            <ac:picMk id="18" creationId="{DF47983B-AD04-F41B-0D45-8F2361775902}"/>
          </ac:picMkLst>
        </pc:picChg>
        <pc:picChg chg="add mod">
          <ac:chgData name="Christopher Wise" userId="b120dcb7b1219a65" providerId="LiveId" clId="{06602E10-C5B2-4C78-9BA0-6FB1F0F698A2}" dt="2023-11-10T02:44:35.421" v="5041" actId="1076"/>
          <ac:picMkLst>
            <pc:docMk/>
            <pc:sldMk cId="841909048" sldId="256"/>
            <ac:picMk id="19" creationId="{4E562D7F-CE35-C6BA-4C61-B3FA9C158ACA}"/>
          </ac:picMkLst>
        </pc:picChg>
        <pc:picChg chg="add mod">
          <ac:chgData name="Christopher Wise" userId="b120dcb7b1219a65" providerId="LiveId" clId="{06602E10-C5B2-4C78-9BA0-6FB1F0F698A2}" dt="2023-11-11T21:40:36.512" v="5272" actId="1076"/>
          <ac:picMkLst>
            <pc:docMk/>
            <pc:sldMk cId="841909048" sldId="256"/>
            <ac:picMk id="23" creationId="{6AA6BC57-63BB-6961-A36C-C72D92B03505}"/>
          </ac:picMkLst>
        </pc:picChg>
        <pc:picChg chg="add del mod modCrop">
          <ac:chgData name="Christopher Wise" userId="b120dcb7b1219a65" providerId="LiveId" clId="{06602E10-C5B2-4C78-9BA0-6FB1F0F698A2}" dt="2023-11-06T09:30:20.834" v="4423" actId="478"/>
          <ac:picMkLst>
            <pc:docMk/>
            <pc:sldMk cId="841909048" sldId="256"/>
            <ac:picMk id="24" creationId="{BFF59106-3D29-5D30-BDE3-353DE60F10FA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50" creationId="{6757D9EC-26DD-28F9-3AD9-E0670216B434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52" creationId="{8646F605-5860-2F07-B48E-8A3B331D46AB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58" creationId="{ABDF23B7-74B1-4E7E-9815-57CC6CFB9D73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60" creationId="{5E67C774-020D-02D7-8762-AF486BBECD42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62" creationId="{16438BDA-32D4-4D1A-D5B2-4583F574E935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66" creationId="{3E940BF7-080C-FD9E-028A-58CB37D404FB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70" creationId="{9E52C096-8509-93EE-CD86-4BE828BE2C63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74" creationId="{546C4A10-58C0-0E7B-B6F3-0E68A1658212}"/>
          </ac:picMkLst>
        </pc:picChg>
        <pc:picChg chg="mod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78" creationId="{493D0676-BBA1-94AF-7E65-36E59CDA62A7}"/>
          </ac:picMkLst>
        </pc:picChg>
        <pc:picChg chg="mod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79" creationId="{DC4C73DA-D75A-464B-2EBF-D008714282ED}"/>
          </ac:picMkLst>
        </pc:picChg>
        <pc:picChg chg="mod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82" creationId="{48F24E4A-823D-77B4-2D95-1DD2BC210C4A}"/>
          </ac:picMkLst>
        </pc:picChg>
        <pc:picChg chg="mod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85" creationId="{26D548F7-C0D8-29AC-B171-09AEED72FC51}"/>
          </ac:picMkLst>
        </pc:picChg>
        <pc:picChg chg="mod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88" creationId="{F8FE3255-EAEF-F9CB-75CC-A702A72ECA2D}"/>
          </ac:picMkLst>
        </pc:picChg>
        <pc:picChg chg="mod topLvl">
          <ac:chgData name="Christopher Wise" userId="b120dcb7b1219a65" providerId="LiveId" clId="{06602E10-C5B2-4C78-9BA0-6FB1F0F698A2}" dt="2023-11-11T21:34:55.914" v="5245" actId="165"/>
          <ac:picMkLst>
            <pc:docMk/>
            <pc:sldMk cId="841909048" sldId="256"/>
            <ac:picMk id="89" creationId="{71887C9F-CA1E-F513-D545-84CF699696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F108-7B29-4605-966A-A7CD32E42074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C306-0831-4E70-9EAE-574E7F7773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3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6C306-0831-4E70-9EAE-574E7F77738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83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18D-28A0-A54A-9C9A-18169E10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611A9-5A51-044E-9FF9-F4BD97FFA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8968-6497-CB44-BDA0-3D01EC81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865B-08FF-0749-A291-6E786F3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6931-54B2-2B44-83FB-B169FD2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7EE0-8D1A-FD4E-969F-E8BDD89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C7FD3-5EE6-2A49-8AD4-DE64D859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ED51-A50F-3647-B1D3-018518E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818F-9B52-E247-AB04-E325F3C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6E8F-0A8D-B440-8C84-78B857AC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5FD10-86FE-2C44-8691-28CBC223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58F6-4C00-9C42-9C5B-4FF427B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21E7-1809-E243-9D25-F1527D4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618E-081C-174D-A42C-99710A8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4D39-A2D1-E94A-9604-1C75EC0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092431-3514-DF42-984B-976B151128E1}"/>
              </a:ext>
            </a:extLst>
          </p:cNvPr>
          <p:cNvSpPr/>
          <p:nvPr userDrawn="1"/>
        </p:nvSpPr>
        <p:spPr>
          <a:xfrm>
            <a:off x="3" y="2"/>
            <a:ext cx="42803760" cy="4264398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280" tIns="64640" rIns="129280" bIns="64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45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A083A-B905-B946-914A-DFB02BFEEB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69352" y="655024"/>
            <a:ext cx="2768252" cy="29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132D-F126-9E4B-82D1-F11EB30B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FF80-BECD-E74C-A136-00ACB1E0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83C-5EB0-584B-97C0-D284647B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B992-849C-784C-BFDB-FEE570E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4C44-78D9-9942-9359-8D61A9C4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69B4-29DF-E94B-B5B1-E6E2CB1D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6382-6D6A-8949-AFC5-F698CD9B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D59E-2E10-544A-821E-B1BC84A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99D9-CA98-BD43-98F1-CE52DB7C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DE4A-7596-C541-8E00-4950018E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B83E-6351-7D47-A26E-DF651EA7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6795-B2DC-BE4B-B0C5-5F694A0F0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45B37-61E5-9144-8AF6-E756CB37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038A-5318-F548-A318-CB46DA8F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D09D9-43BA-674F-BB29-3ABB0882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A94A-5B16-F044-B947-8488F7A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A632-1C42-D140-BF24-0785984C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7F59-5576-9446-9315-EBA581D7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0CA44-8776-8E42-95FB-4271C75E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6A02-0801-E942-A847-78DCD4C5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EA859-D669-2749-91B9-87BBE1760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2EF1A-17C0-BB49-8F48-6B2D0B3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5B2CD-C42B-EA4B-B081-0A217A2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C274F-3C45-5149-8622-4BBA032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5FDA-A061-F84A-BD0A-4090E2B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C0CAD-BD96-4144-8594-FB61A29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2BDDC-EEE6-C343-A48E-7D0DF2A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0E2CC-BE02-EA46-BAD3-AF71CA78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2585-4EDE-5949-AC2F-491EA3CF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58BB-0071-214B-AFCD-BE9485A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47E1D-F6FE-2742-888D-D857980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0C97-2FFE-434F-A835-8FC45E47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690E-6093-5646-84CF-C9B476F0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C0DF4-AC19-E04A-A62A-E6B38C22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FF67A-0C19-8440-BC93-0E6A46B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E186-8EDD-F049-A931-239C7160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7247-AEDA-3C40-89DC-96DC759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99E-6F6B-0E4A-B64F-B802EC5E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33CFE-7844-5546-8E2E-6C6218744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59689-0F09-0F44-A93D-D5187061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4438-B1CC-9C4C-82AF-586F50F7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9A0F-9209-C94F-9F39-786F573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35DE-5953-AD47-9FB2-5086CBBF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0D350-D73C-E04F-AA5C-E4501FBD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6749-B15C-CD47-B1A1-AB1A189C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D1F5-A9BB-6D40-A734-DCB31CC3C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8300-564D-BA42-B47D-A6C449845DA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D91E-6D9C-704C-9D4F-630A97EC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FA7C-F745-C842-B6D9-11817621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868B-B54B-D84D-BF81-7965E82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 panose="020B0604020202020204" pitchFamily="34" charset="0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1.xml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2.xml"/><Relationship Id="rId31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C5CEA10-1E01-B5A3-D76D-3D3D28D9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73274"/>
              </p:ext>
            </p:extLst>
          </p:nvPr>
        </p:nvGraphicFramePr>
        <p:xfrm>
          <a:off x="14306012" y="7841776"/>
          <a:ext cx="14266800" cy="218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6800">
                  <a:extLst>
                    <a:ext uri="{9D8B030D-6E8A-4147-A177-3AD203B41FA5}">
                      <a16:colId xmlns:a16="http://schemas.microsoft.com/office/drawing/2014/main" val="3854568921"/>
                    </a:ext>
                  </a:extLst>
                </a:gridCol>
              </a:tblGrid>
              <a:tr h="2187923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525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219C08-F7EB-4A41-B912-68E48CF3EEE4}"/>
              </a:ext>
            </a:extLst>
          </p:cNvPr>
          <p:cNvSpPr txBox="1"/>
          <p:nvPr/>
        </p:nvSpPr>
        <p:spPr>
          <a:xfrm>
            <a:off x="8772562" y="-14012730"/>
            <a:ext cx="19114956" cy="259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259" dirty="0">
                <a:latin typeface="Clancy" pitchFamily="2" charset="77"/>
              </a:rPr>
              <a:t>Title goes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B3105-DFA1-0D4E-8A99-1F8971ABADD6}"/>
              </a:ext>
            </a:extLst>
          </p:cNvPr>
          <p:cNvSpPr txBox="1"/>
          <p:nvPr/>
        </p:nvSpPr>
        <p:spPr>
          <a:xfrm>
            <a:off x="8772562" y="-10657609"/>
            <a:ext cx="31919820" cy="139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483" dirty="0">
                <a:latin typeface="Roboto Mono" pitchFamily="2" charset="0"/>
                <a:ea typeface="Roboto Mono" pitchFamily="2" charset="0"/>
              </a:rPr>
              <a:t>By line goes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2B9B1-D8C7-6343-9408-B56F087425D1}"/>
              </a:ext>
            </a:extLst>
          </p:cNvPr>
          <p:cNvSpPr txBox="1"/>
          <p:nvPr/>
        </p:nvSpPr>
        <p:spPr>
          <a:xfrm>
            <a:off x="6067695" y="716303"/>
            <a:ext cx="36736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Transformer-Based Learning for Predicting Qubit Environment Interactions</a:t>
            </a:r>
            <a:endParaRPr lang="en-US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6D0CC-2C66-8C44-896B-138098FC0C62}"/>
              </a:ext>
            </a:extLst>
          </p:cNvPr>
          <p:cNvSpPr txBox="1"/>
          <p:nvPr/>
        </p:nvSpPr>
        <p:spPr>
          <a:xfrm>
            <a:off x="6181038" y="2515746"/>
            <a:ext cx="26775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u="sng" dirty="0">
                <a:latin typeface="Segoe UI Semibold" panose="020B0702040204020203" pitchFamily="34" charset="0"/>
                <a:ea typeface="Roboto Mono" pitchFamily="2" charset="0"/>
                <a:cs typeface="Segoe UI Semibold" panose="020B0702040204020203" pitchFamily="34" charset="0"/>
              </a:rPr>
              <a:t>Chris Wise</a:t>
            </a:r>
            <a:r>
              <a:rPr lang="en-US" sz="6000" dirty="0">
                <a:latin typeface="Segoe UI Semibold" panose="020B0702040204020203" pitchFamily="34" charset="0"/>
                <a:ea typeface="Roboto Mono" pitchFamily="2" charset="0"/>
                <a:cs typeface="Segoe UI Semibold" panose="020B0702040204020203" pitchFamily="34" charset="0"/>
              </a:rPr>
              <a:t>*, Ruvi Lecamwasam, Jason Twamley, Jo Plested, and Matt Woolley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F628E-C080-21BD-40A9-DFB7542E0B94}"/>
              </a:ext>
            </a:extLst>
          </p:cNvPr>
          <p:cNvSpPr/>
          <p:nvPr/>
        </p:nvSpPr>
        <p:spPr>
          <a:xfrm>
            <a:off x="545811" y="4679823"/>
            <a:ext cx="41712141" cy="2510605"/>
          </a:xfrm>
          <a:prstGeom prst="roundRect">
            <a:avLst/>
          </a:prstGeom>
          <a:solidFill>
            <a:srgbClr val="FFDC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5400" spc="-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present a method to deduce qubit-environment interactions using only observable expectations. We then investigate transformer-based architectures that map control pulses to qubit-environment interactions. Finally, we introduce a novel transformer-based qubit simulator to learn the classical noise distribution of a quantum computer.</a:t>
            </a:r>
            <a:endParaRPr lang="en-AU" sz="5400" strike="noStrike" spc="-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D5479-C32F-13B8-8B98-FF0289755C35}"/>
              </a:ext>
            </a:extLst>
          </p:cNvPr>
          <p:cNvSpPr txBox="1"/>
          <p:nvPr/>
        </p:nvSpPr>
        <p:spPr>
          <a:xfrm>
            <a:off x="14691124" y="7751489"/>
            <a:ext cx="13449301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Transformers for Predicting Qubit-Environment Operators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developed two loss functions: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trace distance between predicted and ground truth       operators,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MSE between predicted and ground truth      parameters. </a:t>
            </a: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These loss functions were tested against the expectation-based MSE per previous work [1]. </a:t>
            </a: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also benchmarked three models: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encoder-only transformer,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gated recurrent unit (GRU) [1],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feedforward neural network (FNN). </a:t>
            </a: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Experiments also investigated the use of final layer activation functions and the number of       operator parameters predicted.</a:t>
            </a: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 was found that the number of parameters predicted, final layer activation functions, and the loss function all impacted model performance. However, the FNN, GRU and encoder-only transformer all performed similarly. Since the FNN was performant, this indicates that predicting qubit-environment interactions may be easier than first thought.</a:t>
            </a:r>
            <a:endParaRPr lang="en-AU" sz="3200" dirty="0">
              <a:latin typeface="Segoe UI Semilight" panose="020B0402040204020203" pitchFamily="34" charset="0"/>
              <a:ea typeface="CMU Bright" panose="02000603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9" name="Picture 8" descr="A chart of different colored bars&#10;&#10;Description automatically generated">
            <a:extLst>
              <a:ext uri="{FF2B5EF4-FFF2-40B4-BE49-F238E27FC236}">
                <a16:creationId xmlns:a16="http://schemas.microsoft.com/office/drawing/2014/main" id="{698584C3-8248-4258-F424-3197C00A1F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1560" y="17441355"/>
            <a:ext cx="9989327" cy="6172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FAF05-88D0-930B-C8E4-0459AD31EA2C}"/>
              </a:ext>
            </a:extLst>
          </p:cNvPr>
          <p:cNvSpPr txBox="1"/>
          <p:nvPr/>
        </p:nvSpPr>
        <p:spPr>
          <a:xfrm>
            <a:off x="29019093" y="7751489"/>
            <a:ext cx="13238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Transformer-based Qubit Simulator </a:t>
            </a:r>
            <a:endParaRPr lang="en-AU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GB" sz="3200" dirty="0">
                <a:latin typeface="Segoe UI Semilight" panose="020B0402040204020203" pitchFamily="34" charset="0"/>
                <a:ea typeface="CMU Bright" panose="02000603000000000000" pitchFamily="2" charset="0"/>
                <a:cs typeface="Segoe UI Semilight" panose="020B0402040204020203" pitchFamily="34" charset="0"/>
              </a:rPr>
              <a:t>We then integrated an encoder-only transformer into an open-quantum system qubit simulator. This model learned to map white noise to noise present on a quantum computer, where model output was combined with control pulses to compute observable expectations. This transformer-based qubit simulator could model ground truth expectations with 96% accuracy.</a:t>
            </a:r>
            <a:endParaRPr lang="en-AU" sz="3200" dirty="0">
              <a:latin typeface="Segoe UI Semilight" panose="020B0402040204020203" pitchFamily="34" charset="0"/>
              <a:ea typeface="CMU Bright" panose="02000603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5B0A0-48AF-9BC8-6B84-62C732A41F0D}"/>
              </a:ext>
            </a:extLst>
          </p:cNvPr>
          <p:cNvSpPr txBox="1"/>
          <p:nvPr/>
        </p:nvSpPr>
        <p:spPr>
          <a:xfrm>
            <a:off x="29019093" y="18523851"/>
            <a:ext cx="1323886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Contributions</a:t>
            </a:r>
            <a:endParaRPr lang="en-AU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ea typeface="CMU Bright" panose="02000603000000000000" pitchFamily="2" charset="0"/>
                <a:cs typeface="Segoe UI Semilight" panose="020B0402040204020203" pitchFamily="34" charset="0"/>
              </a:rPr>
              <a:t>Extending qubit-environment interaction operator formalism.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ea typeface="CMU Bright" panose="02000603000000000000" pitchFamily="2" charset="0"/>
                <a:cs typeface="Segoe UI Semilight" panose="020B0402040204020203" pitchFamily="34" charset="0"/>
              </a:rPr>
              <a:t>Developing a transformer-based architecture for quantum-based problems and benchmarking it against other deep learning models.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Semilight" panose="020B0402040204020203" pitchFamily="34" charset="0"/>
                <a:ea typeface="CMU Bright" panose="02000603000000000000" pitchFamily="2" charset="0"/>
                <a:cs typeface="Segoe UI Semilight" panose="020B0402040204020203" pitchFamily="34" charset="0"/>
              </a:rPr>
              <a:t>Introducing a novel transformer-based qubit simulator.</a:t>
            </a:r>
          </a:p>
          <a:p>
            <a:pPr algn="just"/>
            <a:endParaRPr lang="en-AU" sz="3200" dirty="0">
              <a:latin typeface="Segoe UI Semilight" panose="020B0402040204020203" pitchFamily="34" charset="0"/>
              <a:ea typeface="CMU Bright" panose="02000603000000000000" pitchFamily="2" charset="0"/>
              <a:cs typeface="Segoe UI Semilight" panose="020B0402040204020203" pitchFamily="34" charset="0"/>
            </a:endParaRPr>
          </a:p>
          <a:p>
            <a:pPr algn="just"/>
            <a:endParaRPr lang="en-AU" sz="3200" dirty="0">
              <a:latin typeface="Segoe UI Semilight" panose="020B0402040204020203" pitchFamily="34" charset="0"/>
              <a:ea typeface="CMU Bright" panose="02000603000000000000" pitchFamily="2" charset="0"/>
              <a:cs typeface="Segoe UI Semilight" panose="020B0402040204020203" pitchFamily="34" charset="0"/>
            </a:endParaRPr>
          </a:p>
          <a:p>
            <a:pPr algn="just"/>
            <a:endParaRPr lang="en-AU" sz="3200" dirty="0">
              <a:latin typeface="Segoe UI Semilight" panose="020B0402040204020203" pitchFamily="34" charset="0"/>
              <a:ea typeface="CMU Bright" panose="02000603000000000000" pitchFamily="2" charset="0"/>
              <a:cs typeface="Segoe UI Semilight" panose="020B0402040204020203" pitchFamily="34" charset="0"/>
            </a:endParaRPr>
          </a:p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References</a:t>
            </a:r>
            <a:endParaRPr lang="en-AU" sz="3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[1] Youssry A., Paz-Silva G. A., and Ferrie C. ``</a:t>
            </a:r>
            <a:r>
              <a:rPr lang="en-AU" sz="3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Characterization and control of open quantum systems beyond quantum noise spectroscopy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''. In: </a:t>
            </a:r>
            <a:r>
              <a:rPr lang="en-AU" sz="3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npj</a:t>
            </a:r>
            <a:r>
              <a:rPr lang="en-AU" sz="3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Quantum Information 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6.1 (2020), p. 95.</a:t>
            </a:r>
          </a:p>
          <a:p>
            <a:pPr algn="just"/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[2] Perrier E., Youssry A., and Ferrie C. ``</a:t>
            </a:r>
            <a:r>
              <a:rPr lang="en-AU" sz="32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QDataSet</a:t>
            </a:r>
            <a:r>
              <a:rPr lang="en-AU" sz="3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quantum datasets for machine learning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''. In: </a:t>
            </a:r>
            <a:r>
              <a:rPr lang="en-AU" sz="32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Scientific Data</a:t>
            </a:r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9.1 (2022), p. 582.</a:t>
            </a:r>
          </a:p>
        </p:txBody>
      </p:sp>
      <p:pic>
        <p:nvPicPr>
          <p:cNvPr id="10" name="Picture 9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B56DBF1E-B919-E0BF-2889-3A7036237C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4991353" y="9000236"/>
            <a:ext cx="451048" cy="3413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0EC1F2B1-177B-53EF-9972-62D08791E7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3290585" y="9514805"/>
            <a:ext cx="451048" cy="341333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AF93A674-F20D-B7D3-C91F-4C7D130587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7493913" y="13884059"/>
            <a:ext cx="451048" cy="341333"/>
          </a:xfrm>
          <a:prstGeom prst="rect">
            <a:avLst/>
          </a:prstGeom>
        </p:spPr>
      </p:pic>
      <p:pic>
        <p:nvPicPr>
          <p:cNvPr id="16" name="Picture 1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05ED2B3-7F01-60A0-3188-9BD3E9A9EE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714022" y="25946850"/>
            <a:ext cx="3880482" cy="38804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87FC74-F2BC-C7A4-71A3-2F2DF514200E}"/>
              </a:ext>
            </a:extLst>
          </p:cNvPr>
          <p:cNvSpPr txBox="1"/>
          <p:nvPr/>
        </p:nvSpPr>
        <p:spPr>
          <a:xfrm>
            <a:off x="36313317" y="27594703"/>
            <a:ext cx="568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*c.wise@student.unsw.edu.au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562D7F-CE35-C6BA-4C61-B3FA9C158AC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487316" y="27032662"/>
            <a:ext cx="3312203" cy="18631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47B459-7B74-33E9-820D-527C31727E7F}"/>
              </a:ext>
            </a:extLst>
          </p:cNvPr>
          <p:cNvSpPr txBox="1"/>
          <p:nvPr/>
        </p:nvSpPr>
        <p:spPr>
          <a:xfrm>
            <a:off x="545811" y="7751489"/>
            <a:ext cx="1344930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Motivation </a:t>
            </a: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Predicting qubit-environment interactions given an arbitrary control pulse sequence is non-trivial [1]. This non-triviality motivated our exploration of machine learning (ML) models to perform these predictions, where a sufficiently accurate model enables efficient optimisation of control pulses.</a:t>
            </a: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GB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Previous Work</a:t>
            </a:r>
            <a:r>
              <a:rPr lang="en-AU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Assumptions about the environment have limited previous work using ML to predict qubit-environment interactions or optimise control pulses. To address this, Youssry et al. [1] proposed a formalism that separated closed-system dynamics from system-environment interactions. In this formalism, observable expectations become,</a:t>
            </a:r>
            <a:endParaRPr lang="en-AU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8" name="Picture 57" descr="\documentclass{article}&#10;\usepackage{amsmath}&#10;\usepackage{amsfonts}&#10;\pagestyle{empty}&#10;\begin{document}&#10;$\mathbb{E}\{O\}_\rho=\operatorname{Tr}\left[V_O U_{\mathrm{ctrl}} \rho U_{\mathrm{ctrl}}^{\dagger} O\right]$&#10;\end{document}" title="IguanaTex Bitmap Display">
            <a:extLst>
              <a:ext uri="{FF2B5EF4-FFF2-40B4-BE49-F238E27FC236}">
                <a16:creationId xmlns:a16="http://schemas.microsoft.com/office/drawing/2014/main" id="{ABDF23B7-74B1-4E7E-9815-57CC6CFB9D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718984" y="14961081"/>
            <a:ext cx="5102933" cy="7289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1B2D18-E92A-4137-FC50-C8D469ED14AA}"/>
              </a:ext>
            </a:extLst>
          </p:cNvPr>
          <p:cNvSpPr txBox="1"/>
          <p:nvPr/>
        </p:nvSpPr>
        <p:spPr>
          <a:xfrm>
            <a:off x="573126" y="15445065"/>
            <a:ext cx="1344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were,</a:t>
            </a:r>
          </a:p>
        </p:txBody>
      </p:sp>
      <p:pic>
        <p:nvPicPr>
          <p:cNvPr id="60" name="Picture 59" descr="\documentclass{article}&#10;\usepackage{amsmath}&#10;\pagestyle{empty}&#10;\begin{document}&#10;$V_{O}=\left\langle O^{-1} \tilde{U}_{\mathrm{SE}}^{\dagger}( O \tilde{U}_{\mathrm{SE}}\right\rangle_{B}$&#10;\end{document}" title="IguanaTex Bitmap Display">
            <a:extLst>
              <a:ext uri="{FF2B5EF4-FFF2-40B4-BE49-F238E27FC236}">
                <a16:creationId xmlns:a16="http://schemas.microsoft.com/office/drawing/2014/main" id="{5E67C774-020D-02D7-8762-AF486BBECD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071735" y="15946941"/>
            <a:ext cx="4381256" cy="75093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49B29F6-A343-EAE3-F250-7832898FC0DD}"/>
              </a:ext>
            </a:extLst>
          </p:cNvPr>
          <p:cNvSpPr txBox="1"/>
          <p:nvPr/>
        </p:nvSpPr>
        <p:spPr>
          <a:xfrm>
            <a:off x="514030" y="16595266"/>
            <a:ext cx="1344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with,</a:t>
            </a:r>
          </a:p>
        </p:txBody>
      </p:sp>
      <p:pic>
        <p:nvPicPr>
          <p:cNvPr id="50" name="Picture 49" descr="\documentclass{article}&#10;\usepackage{amsmath}&#10;\pagestyle{empty}&#10;\begin{document}&#10;$\left\langle \cdot \right\rangle_{B}=\left\langle\operatorname{Tr}_{B}\left[\cdot \rho_{B}\right]\right\rangle$&#10;\end{document}" title="IguanaTex Bitmap Display">
            <a:extLst>
              <a:ext uri="{FF2B5EF4-FFF2-40B4-BE49-F238E27FC236}">
                <a16:creationId xmlns:a16="http://schemas.microsoft.com/office/drawing/2014/main" id="{6757D9EC-26DD-28F9-3AD9-E0670216B4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707556" y="17052788"/>
            <a:ext cx="3062247" cy="4266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BB2FE5F-0AA3-7CD5-1A12-1FCBB2812622}"/>
              </a:ext>
            </a:extLst>
          </p:cNvPr>
          <p:cNvSpPr txBox="1"/>
          <p:nvPr/>
        </p:nvSpPr>
        <p:spPr>
          <a:xfrm>
            <a:off x="514030" y="17597563"/>
            <a:ext cx="13449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where      encodes the influence of qubit-environment interactions.</a:t>
            </a: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GB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AU" sz="3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Extensions To Previous Formalism</a:t>
            </a:r>
            <a:endParaRPr lang="en-AU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started by writing</a:t>
            </a:r>
          </a:p>
          <a:p>
            <a:pPr algn="just"/>
            <a:endParaRPr lang="en-AU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AU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2" name="Picture 51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8646F605-5860-2F07-B48E-8A3B331D46A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759700" y="17764062"/>
            <a:ext cx="451048" cy="341333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begin{document}&#10;$\mathbb{E}\{O\}_\rho=\operatorname{Tr}\left[V_O A_{O\rho}\right]$&#10;\end{document}" title="IguanaTex Bitmap Display">
            <a:extLst>
              <a:ext uri="{FF2B5EF4-FFF2-40B4-BE49-F238E27FC236}">
                <a16:creationId xmlns:a16="http://schemas.microsoft.com/office/drawing/2014/main" id="{16438BDA-32D4-4D1A-D5B2-4583F574E93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51629" y="20581328"/>
            <a:ext cx="3637639" cy="4266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3BC8CF8-883B-B326-364E-B5F461BF7C45}"/>
              </a:ext>
            </a:extLst>
          </p:cNvPr>
          <p:cNvSpPr txBox="1"/>
          <p:nvPr/>
        </p:nvSpPr>
        <p:spPr>
          <a:xfrm>
            <a:off x="514029" y="21033447"/>
            <a:ext cx="1344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Deriving the structure of             we found that only three parameters were required to specify     in the single qubit case. With this parameterisation, we solved</a:t>
            </a:r>
            <a:endParaRPr lang="en-GB" sz="32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6" name="Picture 65" descr="\documentclass{article}&#10;\usepackage{amsmath}&#10;\pagestyle{empty}&#10;\begin{document}&#10;$V_OA_{O\rho}$&#10;\end{document}" title="IguanaTex Bitmap Display">
            <a:extLst>
              <a:ext uri="{FF2B5EF4-FFF2-40B4-BE49-F238E27FC236}">
                <a16:creationId xmlns:a16="http://schemas.microsoft.com/office/drawing/2014/main" id="{3E940BF7-080C-FD9E-028A-58CB37D404F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077508" y="21168017"/>
            <a:ext cx="1209296" cy="412038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9E52C096-8509-93EE-CD86-4BE828BE2C6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100396" y="21682419"/>
            <a:ext cx="451048" cy="341333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begin{document}&#10;$\mathbf{x}^* = \mathbf{A}^+\mathbf{y}$&#10;\end{document}" title="IguanaTex Bitmap Display">
            <a:extLst>
              <a:ext uri="{FF2B5EF4-FFF2-40B4-BE49-F238E27FC236}">
                <a16:creationId xmlns:a16="http://schemas.microsoft.com/office/drawing/2014/main" id="{546C4A10-58C0-0E7B-B6F3-0E68A165821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359821" y="22561897"/>
            <a:ext cx="1821257" cy="402286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71077C0-09A3-A71D-AA45-08981D65A44E}"/>
              </a:ext>
            </a:extLst>
          </p:cNvPr>
          <p:cNvGrpSpPr/>
          <p:nvPr/>
        </p:nvGrpSpPr>
        <p:grpSpPr>
          <a:xfrm>
            <a:off x="600497" y="23029748"/>
            <a:ext cx="13449300" cy="4524315"/>
            <a:chOff x="435686" y="22774399"/>
            <a:chExt cx="13449300" cy="45243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A3226F2-682C-B802-9B48-1BAEF8069CB6}"/>
                </a:ext>
              </a:extLst>
            </p:cNvPr>
            <p:cNvGrpSpPr/>
            <p:nvPr/>
          </p:nvGrpSpPr>
          <p:grpSpPr>
            <a:xfrm>
              <a:off x="435686" y="22774399"/>
              <a:ext cx="13449300" cy="4524315"/>
              <a:chOff x="422069" y="24290496"/>
              <a:chExt cx="13449300" cy="452431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EE35B8-6D31-F144-F6FC-7CDA000CC55A}"/>
                  </a:ext>
                </a:extLst>
              </p:cNvPr>
              <p:cNvSpPr txBox="1"/>
              <p:nvPr/>
            </p:nvSpPr>
            <p:spPr>
              <a:xfrm>
                <a:off x="422069" y="24290496"/>
                <a:ext cx="134493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3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where     contains      parameters,       is the Moore-Penrose pseudoinverse of    which is built from observable and control unitary parameters, and   </a:t>
                </a:r>
                <a:r>
                  <a:rPr lang="en-GB" sz="32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yy</a:t>
                </a:r>
                <a:r>
                  <a:rPr lang="en-GB" sz="3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contains observable expectations. </a:t>
                </a:r>
              </a:p>
              <a:p>
                <a:pPr algn="just"/>
                <a:endParaRPr lang="en-GB" sz="3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 algn="just"/>
                <a:r>
                  <a:rPr lang="en-GB" sz="3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1000 estimated   operators were calculated from expectations, with corresponding ground truth      operators, from </a:t>
                </a:r>
                <a:r>
                  <a:rPr lang="en-GB" sz="32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QDataSet</a:t>
                </a:r>
                <a:r>
                  <a:rPr lang="en-GB" sz="3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[2]. We found a maximum error of 0.00002 and an average of 0.000003 between the ground truth and estimated operators. With GPU acceleration, on average, 0.005 +/- 0.0001 seconds were required for these calculations. </a:t>
                </a:r>
              </a:p>
            </p:txBody>
          </p:sp>
          <p:pic>
            <p:nvPicPr>
              <p:cNvPr id="78" name="Picture 77" descr="\documentclass{article}&#10;\usepackage{amsmath}&#10;\pagestyle{empty}&#10;\begin{document}&#10;$\mathbf{x}^*$&#10;\end{document}" title="IguanaTex Bitmap Display">
                <a:extLst>
                  <a:ext uri="{FF2B5EF4-FFF2-40B4-BE49-F238E27FC236}">
                    <a16:creationId xmlns:a16="http://schemas.microsoft.com/office/drawing/2014/main" id="{493D0676-BBA1-94AF-7E65-36E59CDA62A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1"/>
              <a:stretch>
                <a:fillRect/>
              </a:stretch>
            </p:blipFill>
            <p:spPr>
              <a:xfrm>
                <a:off x="1688438" y="24428242"/>
                <a:ext cx="380343" cy="277943"/>
              </a:xfrm>
              <a:prstGeom prst="rect">
                <a:avLst/>
              </a:prstGeom>
            </p:spPr>
          </p:pic>
          <p:pic>
            <p:nvPicPr>
              <p:cNvPr id="82" name="Picture 81" descr="\documentclass{article}&#10;\usepackage{amsmath}&#10;\pagestyle{empty}&#10;\begin{document}&#10;$\mathbf{A}^+$&#10;\end{document}" title="IguanaTex Bitmap Display">
                <a:extLst>
                  <a:ext uri="{FF2B5EF4-FFF2-40B4-BE49-F238E27FC236}">
                    <a16:creationId xmlns:a16="http://schemas.microsoft.com/office/drawing/2014/main" id="{48F24E4A-823D-77B4-2D95-1DD2BC210C4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6638983" y="24413853"/>
                <a:ext cx="565638" cy="321829"/>
              </a:xfrm>
              <a:prstGeom prst="rect">
                <a:avLst/>
              </a:prstGeom>
            </p:spPr>
          </p:pic>
          <p:pic>
            <p:nvPicPr>
              <p:cNvPr id="85" name="Picture 84" descr="\documentclass{article}&#10;\usepackage{amsmath}&#10;\pagestyle{empty}&#10;\begin{document}&#10;$\mathbf{A}$&#10;\end{document}" title="IguanaTex Bitmap Display">
                <a:extLst>
                  <a:ext uri="{FF2B5EF4-FFF2-40B4-BE49-F238E27FC236}">
                    <a16:creationId xmlns:a16="http://schemas.microsoft.com/office/drawing/2014/main" id="{26D548F7-C0D8-29AC-B171-09AEED72FC5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1051898" y="24934156"/>
                <a:ext cx="321828" cy="282819"/>
              </a:xfrm>
              <a:prstGeom prst="rect">
                <a:avLst/>
              </a:prstGeom>
            </p:spPr>
          </p:pic>
          <p:pic>
            <p:nvPicPr>
              <p:cNvPr id="88" name="Picture 87" descr="\documentclass{article}&#10;\usepackage{amsmath}&#10;\pagestyle{empty}&#10;\begin{document}&#10;$\mathbf{y}$&#10;\end{document}" title="IguanaTex Bitmap Display">
                <a:extLst>
                  <a:ext uri="{FF2B5EF4-FFF2-40B4-BE49-F238E27FC236}">
                    <a16:creationId xmlns:a16="http://schemas.microsoft.com/office/drawing/2014/main" id="{F8FE3255-EAEF-F9CB-75CC-A702A72ECA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4"/>
              <a:stretch>
                <a:fillRect/>
              </a:stretch>
            </p:blipFill>
            <p:spPr>
              <a:xfrm>
                <a:off x="558000" y="25483280"/>
                <a:ext cx="229181" cy="260876"/>
              </a:xfrm>
              <a:prstGeom prst="rect">
                <a:avLst/>
              </a:prstGeom>
            </p:spPr>
          </p:pic>
        </p:grpSp>
        <p:pic>
          <p:nvPicPr>
            <p:cNvPr id="79" name="Picture 78" descr="\documentclass{article}&#10;\usepackage{amsmath}&#10;\pagestyle{empty}&#10;\begin{document}&#10;$V_O$&#10;\end{document}" title="IguanaTex Bitmap Display">
              <a:extLst>
                <a:ext uri="{FF2B5EF4-FFF2-40B4-BE49-F238E27FC236}">
                  <a16:creationId xmlns:a16="http://schemas.microsoft.com/office/drawing/2014/main" id="{DC4C73DA-D75A-464B-2EBF-D008714282E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3844403" y="22931240"/>
              <a:ext cx="451048" cy="341333"/>
            </a:xfrm>
            <a:prstGeom prst="rect">
              <a:avLst/>
            </a:prstGeom>
          </p:spPr>
        </p:pic>
      </p:grpSp>
      <p:pic>
        <p:nvPicPr>
          <p:cNvPr id="89" name="Picture 88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71887C9F-CA1E-F513-D545-84CF6996961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731186" y="25121238"/>
            <a:ext cx="451048" cy="3413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$V_O$&#10;\end{document}" title="IguanaTex Bitmap Display">
            <a:extLst>
              <a:ext uri="{FF2B5EF4-FFF2-40B4-BE49-F238E27FC236}">
                <a16:creationId xmlns:a16="http://schemas.microsoft.com/office/drawing/2014/main" id="{23156F9A-9E5A-FBC5-05CB-F6B4333AC17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842171" y="25605517"/>
            <a:ext cx="451048" cy="341333"/>
          </a:xfrm>
          <a:prstGeom prst="rect">
            <a:avLst/>
          </a:prstGeom>
        </p:spPr>
      </p:pic>
      <p:pic>
        <p:nvPicPr>
          <p:cNvPr id="18" name="Picture 1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7AE4997-B37C-BE44-7080-683BB26886C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9701540" y="11782549"/>
            <a:ext cx="12084401" cy="4885685"/>
          </a:xfrm>
          <a:prstGeom prst="rect">
            <a:avLst/>
          </a:prstGeom>
        </p:spPr>
      </p:pic>
      <p:pic>
        <p:nvPicPr>
          <p:cNvPr id="23" name="Picture 2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AA6BC57-63BB-6961-A36C-C72D92B0350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4793255" y="23924172"/>
            <a:ext cx="13427694" cy="51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9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0.18"/>
  <p:tag name="OUTPUTTYPE" val="PNG"/>
  <p:tag name="IGUANATEXVERSION" val="160"/>
  <p:tag name="LATEXADDIN" val="\documentclass{article}&#10;\usepackage{amsmath}&#10;\pagestyle{empty}&#10;\begin{document}&#10;$\mathbf{x}^* = \mathbf{A}^+\mathbf{y}$&#10;\end{document}"/>
  <p:tag name="IGUANATEXSIZE" val="32"/>
  <p:tag name="IGUANATEXCURSOR" val="118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16.9854"/>
  <p:tag name="OUTPUTTYPE" val="PNG"/>
  <p:tag name="IGUANATEXVERSION" val="160"/>
  <p:tag name="LATEXADDIN" val="\documentclass{article}&#10;\usepackage{amsmath}&#10;\pagestyle{empty}&#10;\begin{document}&#10;$\mathbf{x}^*$&#10;\end{document}"/>
  <p:tag name="IGUANATEXSIZE" val="32"/>
  <p:tag name="IGUANATEXCURSOR" val="93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73.9783"/>
  <p:tag name="OUTPUTTYPE" val="PNG"/>
  <p:tag name="IGUANATEXVERSION" val="160"/>
  <p:tag name="LATEXADDIN" val="\documentclass{article}&#10;\usepackage{amsmath}&#10;\pagestyle{empty}&#10;\begin{document}&#10;$\mathbf{A}^+$&#10;\end{document}"/>
  <p:tag name="IGUANATEXSIZE" val="32"/>
  <p:tag name="IGUANATEXCURSOR" val="93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98.98764"/>
  <p:tag name="OUTPUTTYPE" val="PNG"/>
  <p:tag name="IGUANATEXVERSION" val="160"/>
  <p:tag name="LATEXADDIN" val="\documentclass{article}&#10;\usepackage{amsmath}&#10;\pagestyle{empty}&#10;\begin{document}&#10;$\mathbf{A}$&#10;\end{document}"/>
  <p:tag name="IGUANATEXSIZE" val="32"/>
  <p:tag name="IGUANATEXCURSOR" val="91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OUTPUTTYPE" val="PNG"/>
  <p:tag name="IGUANATEXVERSION" val="160"/>
  <p:tag name="LATEXADDIN" val="\documentclass{article}&#10;\usepackage{amsmath}&#10;\pagestyle{empty}&#10;\begin{document}&#10;$\mathbf{y}$&#10;\end{document}"/>
  <p:tag name="IGUANATEXSIZE" val="32"/>
  <p:tag name="IGUANATEXCURSOR" val="81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569.554"/>
  <p:tag name="OUTPUTTYPE" val="PNG"/>
  <p:tag name="IGUANATEXVERSION" val="160"/>
  <p:tag name="LATEXADDIN" val="\documentclass{article}&#10;\usepackage{amsmath}&#10;\usepackage{amsfonts}&#10;\pagestyle{empty}&#10;\begin{document}&#10;$\mathbb{E}\{O\}_\rho=\operatorname{Tr}\left[V_O U_{\mathrm{ctrl}} \rho U_{\mathrm{ctrl}}^{\dagger} O\right]$&#10;\end{document}"/>
  <p:tag name="IGUANATEXSIZE" val="32"/>
  <p:tag name="IGUANATEXCURSOR" val="191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1347.582"/>
  <p:tag name="OUTPUTTYPE" val="PNG"/>
  <p:tag name="IGUANATEXVERSION" val="160"/>
  <p:tag name="LATEXADDIN" val="\documentclass{article}&#10;\usepackage{amsmath}&#10;\pagestyle{empty}&#10;\begin{document}&#10;$V_{O}=\left\langle O^{-1} \tilde{U}_{\mathrm{SE}}^{\dagger}( O \tilde{U}_{\mathrm{SE}}\right\rangle_{B}$&#10;\end{document}"/>
  <p:tag name="IGUANATEXSIZE" val="32"/>
  <p:tag name="IGUANATEXCURSOR" val="167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941.8823"/>
  <p:tag name="OUTPUTTYPE" val="PNG"/>
  <p:tag name="IGUANATEXVERSION" val="160"/>
  <p:tag name="LATEXADDIN" val="\documentclass{article}&#10;\usepackage{amsmath}&#10;\pagestyle{empty}&#10;\begin{document}&#10;$\left\langle \cdot \right\rangle_{B}=\left\langle\operatorname{Tr}_{B}\left[\cdot \rho_{B}\right]\right\rangle$&#10;\end{document}"/>
  <p:tag name="IGUANATEXSIZE" val="32"/>
  <p:tag name="IGUANATEXCURSOR" val="192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38.7327"/>
  <p:tag name="OUTPUTTYPE" val="PNG"/>
  <p:tag name="IGUANATEXVERSION" val="160"/>
  <p:tag name="LATEXADDIN" val="\documentclass{article}&#10;\usepackage{amsmath}&#10;\pagestyle{empty}&#10;\begin{document}&#10;$V_O$&#10;\end{document}"/>
  <p:tag name="IGUANATEXSIZE" val="32"/>
  <p:tag name="IGUANATEXCURSOR" val="84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118.86"/>
  <p:tag name="OUTPUTTYPE" val="PNG"/>
  <p:tag name="IGUANATEXVERSION" val="160"/>
  <p:tag name="LATEXADDIN" val="\documentclass{article}&#10;\usepackage{amsmath}&#10;\usepackage{amsfonts}&#10;\pagestyle{empty}&#10;\begin{document}&#10;$\mathbb{E}\{O\}_\rho=\operatorname{Tr}\left[V_O A_{O\rho}\right]$&#10;\end{document}"/>
  <p:tag name="IGUANATEXSIZE" val="32"/>
  <p:tag name="IGUANATEXCURSOR" val="151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371.9535"/>
  <p:tag name="OUTPUTTYPE" val="PNG"/>
  <p:tag name="IGUANATEXVERSION" val="160"/>
  <p:tag name="LATEXADDIN" val="\documentclass{article}&#10;\usepackage{amsmath}&#10;\pagestyle{empty}&#10;\begin{document}&#10;$V_OA_{O\rho}$&#10;\end{document}"/>
  <p:tag name="IGUANATEXSIZE" val="32"/>
  <p:tag name="IGUANATEXCURSOR" val="92"/>
  <p:tag name="TRANSPARENCY" val="True"/>
  <p:tag name="LATEXENGINEID" val="0"/>
  <p:tag name="TEMPFOLDER" val="C:\Users\ChrisWiseLocal\Iguana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D660A6071874AB65373A23DD21F86" ma:contentTypeVersion="16" ma:contentTypeDescription="Create a new document." ma:contentTypeScope="" ma:versionID="4df73244e37a8f06f3a34728206a1ba6">
  <xsd:schema xmlns:xsd="http://www.w3.org/2001/XMLSchema" xmlns:xs="http://www.w3.org/2001/XMLSchema" xmlns:p="http://schemas.microsoft.com/office/2006/metadata/properties" xmlns:ns2="a3eb1f88-28ce-4ec9-b409-eff9006c6381" xmlns:ns3="a8d1ea4c-a432-493e-94f8-9830ed01a065" targetNamespace="http://schemas.microsoft.com/office/2006/metadata/properties" ma:root="true" ma:fieldsID="73be701bc45ea4260ad0d4117a46242f" ns2:_="" ns3:_="">
    <xsd:import namespace="a3eb1f88-28ce-4ec9-b409-eff9006c6381"/>
    <xsd:import namespace="a8d1ea4c-a432-493e-94f8-9830ed01a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b1f88-28ce-4ec9-b409-eff9006c6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1ea4c-a432-493e-94f8-9830ed01a0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6038da6-5cfe-4ee5-9fc1-dc61430b6dd8}" ma:internalName="TaxCatchAll" ma:showField="CatchAllData" ma:web="a8d1ea4c-a432-493e-94f8-9830ed01a0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eb1f88-28ce-4ec9-b409-eff9006c6381">
      <Terms xmlns="http://schemas.microsoft.com/office/infopath/2007/PartnerControls"/>
    </lcf76f155ced4ddcb4097134ff3c332f>
    <TaxCatchAll xmlns="a8d1ea4c-a432-493e-94f8-9830ed01a065" xsi:nil="true"/>
  </documentManagement>
</p:properties>
</file>

<file path=customXml/itemProps1.xml><?xml version="1.0" encoding="utf-8"?>
<ds:datastoreItem xmlns:ds="http://schemas.openxmlformats.org/officeDocument/2006/customXml" ds:itemID="{5B11862F-0B7B-4E2F-94FB-880E21C315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b1f88-28ce-4ec9-b409-eff9006c6381"/>
    <ds:schemaRef ds:uri="a8d1ea4c-a432-493e-94f8-9830ed01a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DD7D18-9919-41D6-947B-942C49B1AA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05F38-709A-4EF6-9F3D-09DA33288E4B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a8d1ea4c-a432-493e-94f8-9830ed01a065"/>
    <ds:schemaRef ds:uri="http://purl.org/dc/dcmitype/"/>
    <ds:schemaRef ds:uri="a3eb1f88-28ce-4ec9-b409-eff9006c6381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616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Clancy</vt:lpstr>
      <vt:lpstr>Roboto Mono</vt:lpstr>
      <vt:lpstr>Segoe UI</vt:lpstr>
      <vt:lpstr>Segoe UI Semibold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Marie-Celeste Dagher</dc:creator>
  <cp:lastModifiedBy>Christopher Wise</cp:lastModifiedBy>
  <cp:revision>10</cp:revision>
  <dcterms:created xsi:type="dcterms:W3CDTF">2020-02-12T07:57:28Z</dcterms:created>
  <dcterms:modified xsi:type="dcterms:W3CDTF">2023-11-11T21:50:13Z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0x010100EAFD660A6071874AB65373A23DD21F86</vt:lpwstr>
  </property>
  <property fmtid="{D5CDD505-2E9C-101B-9397-08002B2CF9AE}" pid="3" name="MediaServiceImageTags">
    <vt:lpwstr/>
  </property>
</Properties>
</file>