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CDF9-66CB-4388-B304-A26DF6A81A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36F-F048-4D47-A4AA-5EA192E3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Param</a:t>
            </a:r>
            <a:r>
              <a:rPr lang="de-CH" dirty="0" smtClean="0"/>
              <a:t> 1-3, SEIZ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Order: caveman, windmill, small world, anisotropy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is a parameter set, from 1 to 3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colomn</a:t>
            </a:r>
            <a:r>
              <a:rPr lang="en-US" dirty="0" smtClean="0"/>
              <a:t> is a topology: caveman, windmill, small world, anisotropy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P(SZ) VS P(SI), P(EI)=0.01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1375338"/>
            <a:ext cx="2743200" cy="157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70" y="1375338"/>
            <a:ext cx="2743200" cy="1572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80" y="1375338"/>
            <a:ext cx="2743200" cy="157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91" y="1375338"/>
            <a:ext cx="2743200" cy="1572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3132886"/>
            <a:ext cx="2743200" cy="157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70" y="3132886"/>
            <a:ext cx="2743200" cy="1572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80" y="3132886"/>
            <a:ext cx="2743200" cy="1572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91" y="3132886"/>
            <a:ext cx="2743200" cy="1572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4878572"/>
            <a:ext cx="2743200" cy="1572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70" y="4878572"/>
            <a:ext cx="2743200" cy="1572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80" y="4887465"/>
            <a:ext cx="2743200" cy="1572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91" y="4799933"/>
            <a:ext cx="2743200" cy="15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P(SZ) VS P(EI), P(SI)=0.03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1301648"/>
            <a:ext cx="2743200" cy="1572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91" y="1301646"/>
            <a:ext cx="2743200" cy="15722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7" y="1301646"/>
            <a:ext cx="2743200" cy="1572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59" y="1301646"/>
            <a:ext cx="2743200" cy="15722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2816901"/>
            <a:ext cx="2743200" cy="15722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91" y="2873879"/>
            <a:ext cx="2743200" cy="15722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7" y="2873879"/>
            <a:ext cx="2743200" cy="15722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59" y="2873880"/>
            <a:ext cx="2743200" cy="15722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" y="4843188"/>
            <a:ext cx="2743200" cy="15722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91" y="4843187"/>
            <a:ext cx="2743200" cy="15722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7" y="4843187"/>
            <a:ext cx="2743200" cy="15722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59" y="4843188"/>
            <a:ext cx="2743200" cy="15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Param</a:t>
            </a:r>
            <a:r>
              <a:rPr lang="de-CH" dirty="0" smtClean="0"/>
              <a:t> 1-3, SEIZ+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Order: caveman, windmill, small world, anisotropy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P(SZ) </a:t>
            </a:r>
            <a:r>
              <a:rPr lang="en-US" dirty="0"/>
              <a:t>VS P(SI), </a:t>
            </a:r>
            <a:r>
              <a:rPr lang="en-US" dirty="0" err="1"/>
              <a:t>Neighbor_threshol</a:t>
            </a:r>
            <a:r>
              <a:rPr lang="en-US" dirty="0"/>
              <a:t>=0.7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458465"/>
            <a:ext cx="2743200" cy="15722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4" y="1458465"/>
            <a:ext cx="2743200" cy="1572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3" y="1458465"/>
            <a:ext cx="2743200" cy="157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432" y="1458465"/>
            <a:ext cx="2743200" cy="1572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3372116"/>
            <a:ext cx="2743200" cy="157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4" y="3372116"/>
            <a:ext cx="2743200" cy="1572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3" y="3372116"/>
            <a:ext cx="2743200" cy="1572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432" y="3372116"/>
            <a:ext cx="2743200" cy="1572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5285767"/>
            <a:ext cx="2743200" cy="1572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4" y="5285767"/>
            <a:ext cx="2743200" cy="1572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3" y="5285767"/>
            <a:ext cx="2743200" cy="1572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432" y="5285767"/>
            <a:ext cx="2743200" cy="15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6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P(SZ) VS </a:t>
            </a:r>
            <a:r>
              <a:rPr lang="en-US" dirty="0" smtClean="0"/>
              <a:t>NEIGHBOUR, PSI=0.03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464"/>
            <a:ext cx="2743200" cy="15743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5" y="1458464"/>
            <a:ext cx="2743200" cy="157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70" y="1458464"/>
            <a:ext cx="2743200" cy="1574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06" y="1458464"/>
            <a:ext cx="2743200" cy="1574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440"/>
            <a:ext cx="2743200" cy="1574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5" y="3144440"/>
            <a:ext cx="2743200" cy="1574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70" y="3144440"/>
            <a:ext cx="2743200" cy="1574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06" y="3144440"/>
            <a:ext cx="2743200" cy="15743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0416"/>
            <a:ext cx="2743200" cy="15743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5" y="4830416"/>
            <a:ext cx="2743200" cy="1574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70" y="4830416"/>
            <a:ext cx="2743200" cy="15743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06" y="4830416"/>
            <a:ext cx="2743200" cy="15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difference in parameters Density Clustering Coefficient, parameters. </a:t>
            </a:r>
            <a:r>
              <a:rPr lang="en-US" smtClean="0"/>
              <a:t>120 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92299" y="3304789"/>
          <a:ext cx="8407401" cy="139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43">
                  <a:extLst>
                    <a:ext uri="{9D8B030D-6E8A-4147-A177-3AD203B41FA5}">
                      <a16:colId xmlns:a16="http://schemas.microsoft.com/office/drawing/2014/main" val="851693925"/>
                    </a:ext>
                  </a:extLst>
                </a:gridCol>
                <a:gridCol w="417072">
                  <a:extLst>
                    <a:ext uri="{9D8B030D-6E8A-4147-A177-3AD203B41FA5}">
                      <a16:colId xmlns:a16="http://schemas.microsoft.com/office/drawing/2014/main" val="374946729"/>
                    </a:ext>
                  </a:extLst>
                </a:gridCol>
                <a:gridCol w="374657">
                  <a:extLst>
                    <a:ext uri="{9D8B030D-6E8A-4147-A177-3AD203B41FA5}">
                      <a16:colId xmlns:a16="http://schemas.microsoft.com/office/drawing/2014/main" val="437540150"/>
                    </a:ext>
                  </a:extLst>
                </a:gridCol>
                <a:gridCol w="742245">
                  <a:extLst>
                    <a:ext uri="{9D8B030D-6E8A-4147-A177-3AD203B41FA5}">
                      <a16:colId xmlns:a16="http://schemas.microsoft.com/office/drawing/2014/main" val="3301776376"/>
                    </a:ext>
                  </a:extLst>
                </a:gridCol>
                <a:gridCol w="659774">
                  <a:extLst>
                    <a:ext uri="{9D8B030D-6E8A-4147-A177-3AD203B41FA5}">
                      <a16:colId xmlns:a16="http://schemas.microsoft.com/office/drawing/2014/main" val="2942397919"/>
                    </a:ext>
                  </a:extLst>
                </a:gridCol>
                <a:gridCol w="417072">
                  <a:extLst>
                    <a:ext uri="{9D8B030D-6E8A-4147-A177-3AD203B41FA5}">
                      <a16:colId xmlns:a16="http://schemas.microsoft.com/office/drawing/2014/main" val="3401763830"/>
                    </a:ext>
                  </a:extLst>
                </a:gridCol>
                <a:gridCol w="487761">
                  <a:extLst>
                    <a:ext uri="{9D8B030D-6E8A-4147-A177-3AD203B41FA5}">
                      <a16:colId xmlns:a16="http://schemas.microsoft.com/office/drawing/2014/main" val="4188178642"/>
                    </a:ext>
                  </a:extLst>
                </a:gridCol>
                <a:gridCol w="742245">
                  <a:extLst>
                    <a:ext uri="{9D8B030D-6E8A-4147-A177-3AD203B41FA5}">
                      <a16:colId xmlns:a16="http://schemas.microsoft.com/office/drawing/2014/main" val="3971381936"/>
                    </a:ext>
                  </a:extLst>
                </a:gridCol>
                <a:gridCol w="659774">
                  <a:extLst>
                    <a:ext uri="{9D8B030D-6E8A-4147-A177-3AD203B41FA5}">
                      <a16:colId xmlns:a16="http://schemas.microsoft.com/office/drawing/2014/main" val="1509935142"/>
                    </a:ext>
                  </a:extLst>
                </a:gridCol>
                <a:gridCol w="445347">
                  <a:extLst>
                    <a:ext uri="{9D8B030D-6E8A-4147-A177-3AD203B41FA5}">
                      <a16:colId xmlns:a16="http://schemas.microsoft.com/office/drawing/2014/main" val="1181144791"/>
                    </a:ext>
                  </a:extLst>
                </a:gridCol>
                <a:gridCol w="417072">
                  <a:extLst>
                    <a:ext uri="{9D8B030D-6E8A-4147-A177-3AD203B41FA5}">
                      <a16:colId xmlns:a16="http://schemas.microsoft.com/office/drawing/2014/main" val="3304742793"/>
                    </a:ext>
                  </a:extLst>
                </a:gridCol>
                <a:gridCol w="461841">
                  <a:extLst>
                    <a:ext uri="{9D8B030D-6E8A-4147-A177-3AD203B41FA5}">
                      <a16:colId xmlns:a16="http://schemas.microsoft.com/office/drawing/2014/main" val="3769096443"/>
                    </a:ext>
                  </a:extLst>
                </a:gridCol>
                <a:gridCol w="626785">
                  <a:extLst>
                    <a:ext uri="{9D8B030D-6E8A-4147-A177-3AD203B41FA5}">
                      <a16:colId xmlns:a16="http://schemas.microsoft.com/office/drawing/2014/main" val="2682661283"/>
                    </a:ext>
                  </a:extLst>
                </a:gridCol>
                <a:gridCol w="360519">
                  <a:extLst>
                    <a:ext uri="{9D8B030D-6E8A-4147-A177-3AD203B41FA5}">
                      <a16:colId xmlns:a16="http://schemas.microsoft.com/office/drawing/2014/main" val="2830370268"/>
                    </a:ext>
                  </a:extLst>
                </a:gridCol>
                <a:gridCol w="374657">
                  <a:extLst>
                    <a:ext uri="{9D8B030D-6E8A-4147-A177-3AD203B41FA5}">
                      <a16:colId xmlns:a16="http://schemas.microsoft.com/office/drawing/2014/main" val="4065229245"/>
                    </a:ext>
                  </a:extLst>
                </a:gridCol>
                <a:gridCol w="263909">
                  <a:extLst>
                    <a:ext uri="{9D8B030D-6E8A-4147-A177-3AD203B41FA5}">
                      <a16:colId xmlns:a16="http://schemas.microsoft.com/office/drawing/2014/main" val="2500940586"/>
                    </a:ext>
                  </a:extLst>
                </a:gridCol>
                <a:gridCol w="346381">
                  <a:extLst>
                    <a:ext uri="{9D8B030D-6E8A-4147-A177-3AD203B41FA5}">
                      <a16:colId xmlns:a16="http://schemas.microsoft.com/office/drawing/2014/main" val="738681507"/>
                    </a:ext>
                  </a:extLst>
                </a:gridCol>
                <a:gridCol w="445347">
                  <a:extLst>
                    <a:ext uri="{9D8B030D-6E8A-4147-A177-3AD203B41FA5}">
                      <a16:colId xmlns:a16="http://schemas.microsoft.com/office/drawing/2014/main" val="360509154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Caveman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Windmill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Smallworld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Anisotropic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532382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88004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718378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68595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2476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results (to test with 4,5,6…)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P(EI)=0.01, as soon as P(SI) goes a bit high every one converts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Param 1-3, SEIZ</vt:lpstr>
      <vt:lpstr>Readme</vt:lpstr>
      <vt:lpstr>P(SZ) VS P(SI), P(EI)=0.01</vt:lpstr>
      <vt:lpstr>P(SZ) VS P(EI), P(SI)=0.03</vt:lpstr>
      <vt:lpstr>Param 1-3, SEIZ+</vt:lpstr>
      <vt:lpstr>P(SZ) VS P(SI), Neighbor_threshol=0.7</vt:lpstr>
      <vt:lpstr>P(SZ) VS NEIGHBOUR, PSI=0.03</vt:lpstr>
      <vt:lpstr>Summary difference in parameters Density Clustering Coefficient, parameters. 120 n</vt:lpstr>
      <vt:lpstr>Summary results (to test with 4,5,6…)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 1-3, SEIZ</dc:title>
  <dc:creator>Ocana Pujol  José Luis</dc:creator>
  <cp:lastModifiedBy>Ocana Pujol  José Luis</cp:lastModifiedBy>
  <cp:revision>10</cp:revision>
  <dcterms:created xsi:type="dcterms:W3CDTF">2022-12-19T07:57:34Z</dcterms:created>
  <dcterms:modified xsi:type="dcterms:W3CDTF">2022-12-19T14:26:00Z</dcterms:modified>
</cp:coreProperties>
</file>