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iencenotes.org/list-of-electronegativity-values-of-the-elements/" TargetMode="External"/><Relationship Id="rId4" Type="http://schemas.openxmlformats.org/officeDocument/2006/relationships/hyperlink" Target="https://www.youtube.com/watch?v=PyrWx4ExZE4" TargetMode="External"/><Relationship Id="rId5" Type="http://schemas.openxmlformats.org/officeDocument/2006/relationships/hyperlink" Target="https://www.youtube.com/watch?v=9OVtk6G2TnQ" TargetMode="External"/><Relationship Id="rId6" Type="http://schemas.openxmlformats.org/officeDocument/2006/relationships/hyperlink" Target="https://www.google.com/search?q=diy+lemon+battery&amp;rlz=1C1NHXL_enUS754US754&amp;oq=diy+lemon+battery&amp;aqs=chrome..69i57.2926j0j4&amp;sourceid=chrome&amp;ie=UTF-8#kpvalbx=1" TargetMode="External"/><Relationship Id="rId7" Type="http://schemas.openxmlformats.org/officeDocument/2006/relationships/hyperlink" Target="https://en.wikipedia.org/wiki/Electric_batt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DIY Battery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League of Amazing Programmers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00" y="435075"/>
            <a:ext cx="3825375" cy="10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699" y="930350"/>
            <a:ext cx="2892525" cy="38606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dosage cups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½ cup water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½ tsp salt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 cm long copper tape strip, 6 pcs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 cm long aluminum tape strip, 6 pcs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stones (for weight)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Jumper wires with small alligator clips, 4 pcs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Multimeter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clock with wires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creates a simple battery using copper tape (often used for crafts), aluminum tape (often used for home heater ducting), and a salt water solution. It doesn’t put out much current (about 1 mA max) but is enough to drive an LCD clock.</a:t>
            </a:r>
            <a:endParaRPr b="1" i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30 cm length of each tape and tape on opposite sides of dosage cup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 extra tape over the lip of the cup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Wipe metal tape clean to remove oils and other contaminants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small stone or other non-metal weight to help keep it stable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 alligator clips and wire together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salt water solution with ½ cup water and ½ to 1 teaspoon of salt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Pour salt solution into cup. Fill ½ to ⅔ to the top.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604975" y="2581275"/>
            <a:ext cx="1601475" cy="763350"/>
          </a:xfrm>
          <a:custGeom>
            <a:pathLst>
              <a:path extrusionOk="0" h="30534" w="64059">
                <a:moveTo>
                  <a:pt x="0" y="0"/>
                </a:moveTo>
                <a:lnTo>
                  <a:pt x="8181" y="30534"/>
                </a:lnTo>
                <a:lnTo>
                  <a:pt x="56388" y="30534"/>
                </a:lnTo>
                <a:lnTo>
                  <a:pt x="64059" y="1905"/>
                </a:lnTo>
                <a:lnTo>
                  <a:pt x="952" y="1905"/>
                </a:lnTo>
              </a:path>
            </a:pathLst>
          </a:cu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make one cell, about 0.5 Volts</a:t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478475" y="2233663"/>
            <a:ext cx="1887850" cy="1162475"/>
          </a:xfrm>
          <a:custGeom>
            <a:pathLst>
              <a:path extrusionOk="0" h="46499" w="75514">
                <a:moveTo>
                  <a:pt x="0" y="1350"/>
                </a:moveTo>
                <a:lnTo>
                  <a:pt x="12098" y="46499"/>
                </a:lnTo>
                <a:lnTo>
                  <a:pt x="63055" y="46499"/>
                </a:lnTo>
                <a:lnTo>
                  <a:pt x="75514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/>
          <p:nvPr/>
        </p:nvSpPr>
        <p:spPr>
          <a:xfrm>
            <a:off x="1375500" y="2232388"/>
            <a:ext cx="461200" cy="1089800"/>
          </a:xfrm>
          <a:custGeom>
            <a:pathLst>
              <a:path extrusionOk="0" h="43592" w="18448">
                <a:moveTo>
                  <a:pt x="2595" y="11497"/>
                </a:moveTo>
                <a:lnTo>
                  <a:pt x="0" y="1814"/>
                </a:lnTo>
                <a:lnTo>
                  <a:pt x="6768" y="0"/>
                </a:lnTo>
                <a:lnTo>
                  <a:pt x="18448" y="43592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/>
          <p:nvPr/>
        </p:nvSpPr>
        <p:spPr>
          <a:xfrm>
            <a:off x="3005325" y="2189288"/>
            <a:ext cx="463875" cy="1143125"/>
          </a:xfrm>
          <a:custGeom>
            <a:pathLst>
              <a:path extrusionOk="0" h="45725" w="18555">
                <a:moveTo>
                  <a:pt x="16078" y="10935"/>
                </a:moveTo>
                <a:lnTo>
                  <a:pt x="18555" y="1689"/>
                </a:lnTo>
                <a:lnTo>
                  <a:pt x="12252" y="0"/>
                </a:lnTo>
                <a:lnTo>
                  <a:pt x="0" y="45725"/>
                </a:lnTo>
              </a:path>
            </a:pathLst>
          </a:cu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100" y="1817174"/>
            <a:ext cx="2744801" cy="20586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/>
          <p:nvPr/>
        </p:nvSpPr>
        <p:spPr>
          <a:xfrm>
            <a:off x="1999513" y="2843125"/>
            <a:ext cx="843000" cy="489300"/>
          </a:xfrm>
          <a:prstGeom prst="flowChartAlternateProcess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Non-metal weight</a:t>
            </a:r>
            <a:endParaRPr sz="1000"/>
          </a:p>
        </p:txBody>
      </p:sp>
      <p:sp>
        <p:nvSpPr>
          <p:cNvPr id="81" name="Shape 81"/>
          <p:cNvSpPr txBox="1"/>
          <p:nvPr/>
        </p:nvSpPr>
        <p:spPr>
          <a:xfrm>
            <a:off x="2850650" y="1579500"/>
            <a:ext cx="1519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Aluminum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tape</a:t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11325" y="1579500"/>
            <a:ext cx="1519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tape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752150" y="2168850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+</a:t>
            </a:r>
            <a:endParaRPr sz="3600"/>
          </a:p>
        </p:txBody>
      </p:sp>
      <p:sp>
        <p:nvSpPr>
          <p:cNvPr id="84" name="Shape 84"/>
          <p:cNvSpPr txBox="1"/>
          <p:nvPr/>
        </p:nvSpPr>
        <p:spPr>
          <a:xfrm>
            <a:off x="3328700" y="2168850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</a:t>
            </a:r>
            <a:endParaRPr sz="3600"/>
          </a:p>
        </p:txBody>
      </p:sp>
      <p:sp>
        <p:nvSpPr>
          <p:cNvPr id="85" name="Shape 85"/>
          <p:cNvSpPr txBox="1"/>
          <p:nvPr/>
        </p:nvSpPr>
        <p:spPr>
          <a:xfrm>
            <a:off x="1645963" y="2331375"/>
            <a:ext cx="1519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 water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three cells together, about 1.5 Volts!</a:t>
            </a:r>
            <a:endParaRPr/>
          </a:p>
        </p:txBody>
      </p:sp>
      <p:grpSp>
        <p:nvGrpSpPr>
          <p:cNvPr id="91" name="Shape 91"/>
          <p:cNvGrpSpPr/>
          <p:nvPr/>
        </p:nvGrpSpPr>
        <p:grpSpPr>
          <a:xfrm>
            <a:off x="1698488" y="3294150"/>
            <a:ext cx="1078025" cy="709971"/>
            <a:chOff x="2028600" y="2374400"/>
            <a:chExt cx="1078025" cy="709971"/>
          </a:xfrm>
        </p:grpSpPr>
        <p:sp>
          <p:nvSpPr>
            <p:cNvPr id="92" name="Shape 92"/>
            <p:cNvSpPr/>
            <p:nvPr/>
          </p:nvSpPr>
          <p:spPr>
            <a:xfrm>
              <a:off x="2191770" y="2697733"/>
              <a:ext cx="759900" cy="362210"/>
            </a:xfrm>
            <a:custGeom>
              <a:pathLst>
                <a:path extrusionOk="0" h="30534" w="64059">
                  <a:moveTo>
                    <a:pt x="0" y="0"/>
                  </a:moveTo>
                  <a:lnTo>
                    <a:pt x="8181" y="30534"/>
                  </a:lnTo>
                  <a:lnTo>
                    <a:pt x="56388" y="30534"/>
                  </a:lnTo>
                  <a:lnTo>
                    <a:pt x="64059" y="1905"/>
                  </a:lnTo>
                  <a:lnTo>
                    <a:pt x="952" y="1905"/>
                  </a:lnTo>
                </a:path>
              </a:pathLst>
            </a:cu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3" name="Shape 93"/>
            <p:cNvSpPr/>
            <p:nvPr/>
          </p:nvSpPr>
          <p:spPr>
            <a:xfrm>
              <a:off x="2131741" y="2532776"/>
              <a:ext cx="895785" cy="551594"/>
            </a:xfrm>
            <a:custGeom>
              <a:pathLst>
                <a:path extrusionOk="0" h="46499" w="75514">
                  <a:moveTo>
                    <a:pt x="0" y="1350"/>
                  </a:moveTo>
                  <a:lnTo>
                    <a:pt x="12098" y="46499"/>
                  </a:lnTo>
                  <a:lnTo>
                    <a:pt x="63055" y="46499"/>
                  </a:lnTo>
                  <a:lnTo>
                    <a:pt x="75514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4" name="Shape 94"/>
            <p:cNvSpPr/>
            <p:nvPr/>
          </p:nvSpPr>
          <p:spPr>
            <a:xfrm>
              <a:off x="2082875" y="2532171"/>
              <a:ext cx="218839" cy="517110"/>
            </a:xfrm>
            <a:custGeom>
              <a:pathLst>
                <a:path extrusionOk="0" h="43592" w="18448">
                  <a:moveTo>
                    <a:pt x="2595" y="11497"/>
                  </a:moveTo>
                  <a:lnTo>
                    <a:pt x="0" y="1814"/>
                  </a:lnTo>
                  <a:lnTo>
                    <a:pt x="6768" y="0"/>
                  </a:lnTo>
                  <a:lnTo>
                    <a:pt x="18448" y="43592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5" name="Shape 95"/>
            <p:cNvSpPr/>
            <p:nvPr/>
          </p:nvSpPr>
          <p:spPr>
            <a:xfrm>
              <a:off x="2856294" y="2511719"/>
              <a:ext cx="220109" cy="542413"/>
            </a:xfrm>
            <a:custGeom>
              <a:pathLst>
                <a:path extrusionOk="0" h="45725" w="18555">
                  <a:moveTo>
                    <a:pt x="16078" y="10935"/>
                  </a:moveTo>
                  <a:lnTo>
                    <a:pt x="18555" y="1689"/>
                  </a:lnTo>
                  <a:lnTo>
                    <a:pt x="12252" y="0"/>
                  </a:lnTo>
                  <a:lnTo>
                    <a:pt x="0" y="45725"/>
                  </a:lnTo>
                </a:path>
              </a:pathLst>
            </a:cu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" name="Shape 96"/>
            <p:cNvSpPr/>
            <p:nvPr/>
          </p:nvSpPr>
          <p:spPr>
            <a:xfrm>
              <a:off x="2967050" y="2395550"/>
              <a:ext cx="139575" cy="186450"/>
            </a:xfrm>
            <a:custGeom>
              <a:pathLst>
                <a:path extrusionOk="0" h="7458" w="5583">
                  <a:moveTo>
                    <a:pt x="0" y="7239"/>
                  </a:moveTo>
                  <a:lnTo>
                    <a:pt x="0" y="4000"/>
                  </a:lnTo>
                  <a:lnTo>
                    <a:pt x="4001" y="0"/>
                  </a:lnTo>
                  <a:lnTo>
                    <a:pt x="5583" y="5903"/>
                  </a:lnTo>
                  <a:lnTo>
                    <a:pt x="4029" y="7458"/>
                  </a:lnTo>
                </a:path>
              </a:pathLst>
            </a:custGeom>
            <a:noFill/>
            <a:ln cap="flat" cmpd="sng" w="19050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7" name="Shape 97"/>
            <p:cNvSpPr/>
            <p:nvPr/>
          </p:nvSpPr>
          <p:spPr>
            <a:xfrm>
              <a:off x="2028600" y="2374400"/>
              <a:ext cx="185175" cy="241350"/>
            </a:xfrm>
            <a:custGeom>
              <a:pathLst>
                <a:path extrusionOk="0" h="9654" w="7407">
                  <a:moveTo>
                    <a:pt x="6486" y="8656"/>
                  </a:moveTo>
                  <a:lnTo>
                    <a:pt x="7407" y="5218"/>
                  </a:lnTo>
                  <a:lnTo>
                    <a:pt x="2189" y="0"/>
                  </a:lnTo>
                  <a:lnTo>
                    <a:pt x="0" y="8170"/>
                  </a:lnTo>
                  <a:lnTo>
                    <a:pt x="2570" y="9654"/>
                  </a:lnTo>
                </a:path>
              </a:pathLst>
            </a:custGeom>
            <a:noFill/>
            <a:ln cap="flat" cmpd="sng" w="19050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8" name="Shape 98"/>
          <p:cNvGrpSpPr/>
          <p:nvPr/>
        </p:nvGrpSpPr>
        <p:grpSpPr>
          <a:xfrm>
            <a:off x="3421513" y="3294150"/>
            <a:ext cx="1078025" cy="709971"/>
            <a:chOff x="2028600" y="2374400"/>
            <a:chExt cx="1078025" cy="709971"/>
          </a:xfrm>
        </p:grpSpPr>
        <p:sp>
          <p:nvSpPr>
            <p:cNvPr id="99" name="Shape 99"/>
            <p:cNvSpPr/>
            <p:nvPr/>
          </p:nvSpPr>
          <p:spPr>
            <a:xfrm>
              <a:off x="2191770" y="2697733"/>
              <a:ext cx="759900" cy="362210"/>
            </a:xfrm>
            <a:custGeom>
              <a:pathLst>
                <a:path extrusionOk="0" h="30534" w="64059">
                  <a:moveTo>
                    <a:pt x="0" y="0"/>
                  </a:moveTo>
                  <a:lnTo>
                    <a:pt x="8181" y="30534"/>
                  </a:lnTo>
                  <a:lnTo>
                    <a:pt x="56388" y="30534"/>
                  </a:lnTo>
                  <a:lnTo>
                    <a:pt x="64059" y="1905"/>
                  </a:lnTo>
                  <a:lnTo>
                    <a:pt x="952" y="1905"/>
                  </a:lnTo>
                </a:path>
              </a:pathLst>
            </a:cu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0" name="Shape 100"/>
            <p:cNvSpPr/>
            <p:nvPr/>
          </p:nvSpPr>
          <p:spPr>
            <a:xfrm>
              <a:off x="2131741" y="2532776"/>
              <a:ext cx="895785" cy="551594"/>
            </a:xfrm>
            <a:custGeom>
              <a:pathLst>
                <a:path extrusionOk="0" h="46499" w="75514">
                  <a:moveTo>
                    <a:pt x="0" y="1350"/>
                  </a:moveTo>
                  <a:lnTo>
                    <a:pt x="12098" y="46499"/>
                  </a:lnTo>
                  <a:lnTo>
                    <a:pt x="63055" y="46499"/>
                  </a:lnTo>
                  <a:lnTo>
                    <a:pt x="75514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1" name="Shape 101"/>
            <p:cNvSpPr/>
            <p:nvPr/>
          </p:nvSpPr>
          <p:spPr>
            <a:xfrm>
              <a:off x="2082875" y="2532171"/>
              <a:ext cx="218839" cy="517110"/>
            </a:xfrm>
            <a:custGeom>
              <a:pathLst>
                <a:path extrusionOk="0" h="43592" w="18448">
                  <a:moveTo>
                    <a:pt x="2595" y="11497"/>
                  </a:moveTo>
                  <a:lnTo>
                    <a:pt x="0" y="1814"/>
                  </a:lnTo>
                  <a:lnTo>
                    <a:pt x="6768" y="0"/>
                  </a:lnTo>
                  <a:lnTo>
                    <a:pt x="18448" y="43592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2" name="Shape 102"/>
            <p:cNvSpPr/>
            <p:nvPr/>
          </p:nvSpPr>
          <p:spPr>
            <a:xfrm>
              <a:off x="2856294" y="2511719"/>
              <a:ext cx="220109" cy="542413"/>
            </a:xfrm>
            <a:custGeom>
              <a:pathLst>
                <a:path extrusionOk="0" h="45725" w="18555">
                  <a:moveTo>
                    <a:pt x="16078" y="10935"/>
                  </a:moveTo>
                  <a:lnTo>
                    <a:pt x="18555" y="1689"/>
                  </a:lnTo>
                  <a:lnTo>
                    <a:pt x="12252" y="0"/>
                  </a:lnTo>
                  <a:lnTo>
                    <a:pt x="0" y="45725"/>
                  </a:lnTo>
                </a:path>
              </a:pathLst>
            </a:cu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" name="Shape 103"/>
            <p:cNvSpPr/>
            <p:nvPr/>
          </p:nvSpPr>
          <p:spPr>
            <a:xfrm>
              <a:off x="2967050" y="2395550"/>
              <a:ext cx="139575" cy="186450"/>
            </a:xfrm>
            <a:custGeom>
              <a:pathLst>
                <a:path extrusionOk="0" h="7458" w="5583">
                  <a:moveTo>
                    <a:pt x="0" y="7239"/>
                  </a:moveTo>
                  <a:lnTo>
                    <a:pt x="0" y="4000"/>
                  </a:lnTo>
                  <a:lnTo>
                    <a:pt x="4001" y="0"/>
                  </a:lnTo>
                  <a:lnTo>
                    <a:pt x="5583" y="5903"/>
                  </a:lnTo>
                  <a:lnTo>
                    <a:pt x="4029" y="7458"/>
                  </a:lnTo>
                </a:path>
              </a:pathLst>
            </a:custGeom>
            <a:noFill/>
            <a:ln cap="flat" cmpd="sng" w="19050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" name="Shape 104"/>
            <p:cNvSpPr/>
            <p:nvPr/>
          </p:nvSpPr>
          <p:spPr>
            <a:xfrm>
              <a:off x="2028600" y="2374400"/>
              <a:ext cx="185175" cy="241350"/>
            </a:xfrm>
            <a:custGeom>
              <a:pathLst>
                <a:path extrusionOk="0" h="9654" w="7407">
                  <a:moveTo>
                    <a:pt x="6486" y="8656"/>
                  </a:moveTo>
                  <a:lnTo>
                    <a:pt x="7407" y="5218"/>
                  </a:lnTo>
                  <a:lnTo>
                    <a:pt x="2189" y="0"/>
                  </a:lnTo>
                  <a:lnTo>
                    <a:pt x="0" y="8170"/>
                  </a:lnTo>
                  <a:lnTo>
                    <a:pt x="2570" y="9654"/>
                  </a:lnTo>
                </a:path>
              </a:pathLst>
            </a:custGeom>
            <a:noFill/>
            <a:ln cap="flat" cmpd="sng" w="19050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" name="Shape 105"/>
          <p:cNvGrpSpPr/>
          <p:nvPr/>
        </p:nvGrpSpPr>
        <p:grpSpPr>
          <a:xfrm>
            <a:off x="5144538" y="3294150"/>
            <a:ext cx="1078025" cy="709971"/>
            <a:chOff x="2028600" y="2374400"/>
            <a:chExt cx="1078025" cy="709971"/>
          </a:xfrm>
        </p:grpSpPr>
        <p:sp>
          <p:nvSpPr>
            <p:cNvPr id="106" name="Shape 106"/>
            <p:cNvSpPr/>
            <p:nvPr/>
          </p:nvSpPr>
          <p:spPr>
            <a:xfrm>
              <a:off x="2191770" y="2697733"/>
              <a:ext cx="759900" cy="362210"/>
            </a:xfrm>
            <a:custGeom>
              <a:pathLst>
                <a:path extrusionOk="0" h="30534" w="64059">
                  <a:moveTo>
                    <a:pt x="0" y="0"/>
                  </a:moveTo>
                  <a:lnTo>
                    <a:pt x="8181" y="30534"/>
                  </a:lnTo>
                  <a:lnTo>
                    <a:pt x="56388" y="30534"/>
                  </a:lnTo>
                  <a:lnTo>
                    <a:pt x="64059" y="1905"/>
                  </a:lnTo>
                  <a:lnTo>
                    <a:pt x="952" y="1905"/>
                  </a:lnTo>
                </a:path>
              </a:pathLst>
            </a:cu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" name="Shape 107"/>
            <p:cNvSpPr/>
            <p:nvPr/>
          </p:nvSpPr>
          <p:spPr>
            <a:xfrm>
              <a:off x="2131741" y="2532776"/>
              <a:ext cx="895785" cy="551594"/>
            </a:xfrm>
            <a:custGeom>
              <a:pathLst>
                <a:path extrusionOk="0" h="46499" w="75514">
                  <a:moveTo>
                    <a:pt x="0" y="1350"/>
                  </a:moveTo>
                  <a:lnTo>
                    <a:pt x="12098" y="46499"/>
                  </a:lnTo>
                  <a:lnTo>
                    <a:pt x="63055" y="46499"/>
                  </a:lnTo>
                  <a:lnTo>
                    <a:pt x="75514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" name="Shape 108"/>
            <p:cNvSpPr/>
            <p:nvPr/>
          </p:nvSpPr>
          <p:spPr>
            <a:xfrm>
              <a:off x="2082875" y="2532171"/>
              <a:ext cx="218839" cy="517110"/>
            </a:xfrm>
            <a:custGeom>
              <a:pathLst>
                <a:path extrusionOk="0" h="43592" w="18448">
                  <a:moveTo>
                    <a:pt x="2595" y="11497"/>
                  </a:moveTo>
                  <a:lnTo>
                    <a:pt x="0" y="1814"/>
                  </a:lnTo>
                  <a:lnTo>
                    <a:pt x="6768" y="0"/>
                  </a:lnTo>
                  <a:lnTo>
                    <a:pt x="18448" y="43592"/>
                  </a:ln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" name="Shape 109"/>
            <p:cNvSpPr/>
            <p:nvPr/>
          </p:nvSpPr>
          <p:spPr>
            <a:xfrm>
              <a:off x="2856294" y="2511719"/>
              <a:ext cx="220109" cy="542413"/>
            </a:xfrm>
            <a:custGeom>
              <a:pathLst>
                <a:path extrusionOk="0" h="45725" w="18555">
                  <a:moveTo>
                    <a:pt x="16078" y="10935"/>
                  </a:moveTo>
                  <a:lnTo>
                    <a:pt x="18555" y="1689"/>
                  </a:lnTo>
                  <a:lnTo>
                    <a:pt x="12252" y="0"/>
                  </a:lnTo>
                  <a:lnTo>
                    <a:pt x="0" y="45725"/>
                  </a:lnTo>
                </a:path>
              </a:pathLst>
            </a:cu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" name="Shape 110"/>
            <p:cNvSpPr/>
            <p:nvPr/>
          </p:nvSpPr>
          <p:spPr>
            <a:xfrm>
              <a:off x="2967050" y="2395550"/>
              <a:ext cx="139575" cy="186450"/>
            </a:xfrm>
            <a:custGeom>
              <a:pathLst>
                <a:path extrusionOk="0" h="7458" w="5583">
                  <a:moveTo>
                    <a:pt x="0" y="7239"/>
                  </a:moveTo>
                  <a:lnTo>
                    <a:pt x="0" y="4000"/>
                  </a:lnTo>
                  <a:lnTo>
                    <a:pt x="4001" y="0"/>
                  </a:lnTo>
                  <a:lnTo>
                    <a:pt x="5583" y="5903"/>
                  </a:lnTo>
                  <a:lnTo>
                    <a:pt x="4029" y="7458"/>
                  </a:lnTo>
                </a:path>
              </a:pathLst>
            </a:custGeom>
            <a:noFill/>
            <a:ln cap="flat" cmpd="sng" w="19050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" name="Shape 111"/>
            <p:cNvSpPr/>
            <p:nvPr/>
          </p:nvSpPr>
          <p:spPr>
            <a:xfrm>
              <a:off x="2028600" y="2374400"/>
              <a:ext cx="185175" cy="241350"/>
            </a:xfrm>
            <a:custGeom>
              <a:pathLst>
                <a:path extrusionOk="0" h="9654" w="7407">
                  <a:moveTo>
                    <a:pt x="6486" y="8656"/>
                  </a:moveTo>
                  <a:lnTo>
                    <a:pt x="7407" y="5218"/>
                  </a:lnTo>
                  <a:lnTo>
                    <a:pt x="2189" y="0"/>
                  </a:lnTo>
                  <a:lnTo>
                    <a:pt x="0" y="8170"/>
                  </a:lnTo>
                  <a:lnTo>
                    <a:pt x="2570" y="9654"/>
                  </a:lnTo>
                </a:path>
              </a:pathLst>
            </a:custGeom>
            <a:noFill/>
            <a:ln cap="flat" cmpd="sng" w="19050">
              <a:solidFill>
                <a:srgbClr val="783F0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12" name="Shape 112"/>
          <p:cNvSpPr/>
          <p:nvPr/>
        </p:nvSpPr>
        <p:spPr>
          <a:xfrm>
            <a:off x="2757575" y="2944792"/>
            <a:ext cx="719375" cy="400275"/>
          </a:xfrm>
          <a:custGeom>
            <a:pathLst>
              <a:path extrusionOk="0" h="16011" w="28775">
                <a:moveTo>
                  <a:pt x="0" y="16011"/>
                </a:moveTo>
                <a:cubicBezTo>
                  <a:pt x="1439" y="13933"/>
                  <a:pt x="5036" y="6100"/>
                  <a:pt x="8633" y="3542"/>
                </a:cubicBezTo>
                <a:cubicBezTo>
                  <a:pt x="12230" y="984"/>
                  <a:pt x="18225" y="-1094"/>
                  <a:pt x="21582" y="664"/>
                </a:cubicBezTo>
                <a:cubicBezTo>
                  <a:pt x="24939" y="2423"/>
                  <a:pt x="27576" y="11855"/>
                  <a:pt x="28775" y="14093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/>
          <p:nvPr/>
        </p:nvSpPr>
        <p:spPr>
          <a:xfrm>
            <a:off x="4499550" y="2944792"/>
            <a:ext cx="719375" cy="400275"/>
          </a:xfrm>
          <a:custGeom>
            <a:pathLst>
              <a:path extrusionOk="0" h="16011" w="28775">
                <a:moveTo>
                  <a:pt x="0" y="16011"/>
                </a:moveTo>
                <a:cubicBezTo>
                  <a:pt x="1439" y="13933"/>
                  <a:pt x="5036" y="6100"/>
                  <a:pt x="8633" y="3542"/>
                </a:cubicBezTo>
                <a:cubicBezTo>
                  <a:pt x="12230" y="984"/>
                  <a:pt x="18225" y="-1094"/>
                  <a:pt x="21582" y="664"/>
                </a:cubicBezTo>
                <a:cubicBezTo>
                  <a:pt x="24939" y="2423"/>
                  <a:pt x="27576" y="11855"/>
                  <a:pt x="28775" y="14093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/>
          <p:nvPr/>
        </p:nvSpPr>
        <p:spPr>
          <a:xfrm>
            <a:off x="6618200" y="1769050"/>
            <a:ext cx="1498800" cy="71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12:00</a:t>
            </a:r>
            <a:endParaRPr i="1" sz="3000"/>
          </a:p>
        </p:txBody>
      </p:sp>
      <p:sp>
        <p:nvSpPr>
          <p:cNvPr id="115" name="Shape 115"/>
          <p:cNvSpPr/>
          <p:nvPr/>
        </p:nvSpPr>
        <p:spPr>
          <a:xfrm>
            <a:off x="1646193" y="1807927"/>
            <a:ext cx="4960025" cy="1477200"/>
          </a:xfrm>
          <a:custGeom>
            <a:pathLst>
              <a:path extrusionOk="0" h="59088" w="198401">
                <a:moveTo>
                  <a:pt x="198401" y="10650"/>
                </a:moveTo>
                <a:cubicBezTo>
                  <a:pt x="177619" y="8892"/>
                  <a:pt x="103444" y="-300"/>
                  <a:pt x="73710" y="100"/>
                </a:cubicBezTo>
                <a:cubicBezTo>
                  <a:pt x="43976" y="500"/>
                  <a:pt x="32146" y="6414"/>
                  <a:pt x="19997" y="13048"/>
                </a:cubicBezTo>
                <a:cubicBezTo>
                  <a:pt x="7848" y="19682"/>
                  <a:pt x="3452" y="32232"/>
                  <a:pt x="814" y="39905"/>
                </a:cubicBezTo>
                <a:cubicBezTo>
                  <a:pt x="-1824" y="47578"/>
                  <a:pt x="3612" y="55891"/>
                  <a:pt x="4171" y="5908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/>
          <p:nvPr/>
        </p:nvSpPr>
        <p:spPr>
          <a:xfrm>
            <a:off x="5970775" y="2278000"/>
            <a:ext cx="659425" cy="1055075"/>
          </a:xfrm>
          <a:custGeom>
            <a:pathLst>
              <a:path extrusionOk="0" h="42203" w="26377">
                <a:moveTo>
                  <a:pt x="26377" y="0"/>
                </a:moveTo>
                <a:cubicBezTo>
                  <a:pt x="23100" y="560"/>
                  <a:pt x="11110" y="719"/>
                  <a:pt x="6714" y="3357"/>
                </a:cubicBezTo>
                <a:cubicBezTo>
                  <a:pt x="2318" y="5995"/>
                  <a:pt x="0" y="11270"/>
                  <a:pt x="0" y="15826"/>
                </a:cubicBezTo>
                <a:cubicBezTo>
                  <a:pt x="0" y="20382"/>
                  <a:pt x="5275" y="26297"/>
                  <a:pt x="6714" y="30693"/>
                </a:cubicBezTo>
                <a:cubicBezTo>
                  <a:pt x="8153" y="35089"/>
                  <a:pt x="8312" y="40285"/>
                  <a:pt x="8632" y="42203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/>
        </p:nvSpPr>
        <p:spPr>
          <a:xfrm>
            <a:off x="5659175" y="1401525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+</a:t>
            </a:r>
            <a:endParaRPr sz="3600"/>
          </a:p>
        </p:txBody>
      </p:sp>
      <p:sp>
        <p:nvSpPr>
          <p:cNvPr id="118" name="Shape 118"/>
          <p:cNvSpPr txBox="1"/>
          <p:nvPr/>
        </p:nvSpPr>
        <p:spPr>
          <a:xfrm>
            <a:off x="5659175" y="2009525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</a:t>
            </a:r>
            <a:endParaRPr sz="3600"/>
          </a:p>
        </p:txBody>
      </p:sp>
      <p:sp>
        <p:nvSpPr>
          <p:cNvPr id="119" name="Shape 119"/>
          <p:cNvSpPr txBox="1"/>
          <p:nvPr/>
        </p:nvSpPr>
        <p:spPr>
          <a:xfrm>
            <a:off x="1171575" y="2944800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+</a:t>
            </a:r>
            <a:endParaRPr sz="3600"/>
          </a:p>
        </p:txBody>
      </p:sp>
      <p:sp>
        <p:nvSpPr>
          <p:cNvPr id="120" name="Shape 120"/>
          <p:cNvSpPr txBox="1"/>
          <p:nvPr/>
        </p:nvSpPr>
        <p:spPr>
          <a:xfrm>
            <a:off x="6125050" y="2944800"/>
            <a:ext cx="563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Setup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563" y="1330850"/>
            <a:ext cx="2490875" cy="33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Electronegativity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085100"/>
            <a:ext cx="8520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Electronegativity is a chemical property which describes how well an atom can attract an electron to itself.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450" y="1897663"/>
            <a:ext cx="68580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elecronegativity of the elments: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https://sciencenotes.org/list-of-electronegativity-values-of-the-elements/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batteries work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https://www.youtube.com/watch?v=PyrWx4ExZE4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https://www.youtube.com/watch?v=9OVtk6G2TnQ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https://www.google.com/search?q=diy+lemon+battery&amp;rlz=1C1NHXL_enUS754US754&amp;oq=diy+lemon+battery&amp;aqs=chrome..69i57.2926j0j4&amp;sourceid=chrome&amp;ie=UTF-8#kpvalbx=1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https://en.wikipedia.org/wiki/Electric_battery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