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3"/>
    <p:sldId id="291" r:id="rId4"/>
    <p:sldId id="290" r:id="rId5"/>
    <p:sldId id="262" r:id="rId6"/>
    <p:sldId id="261" r:id="rId7"/>
    <p:sldId id="258" r:id="rId8"/>
    <p:sldId id="264" r:id="rId10"/>
    <p:sldId id="266" r:id="rId11"/>
    <p:sldId id="268" r:id="rId12"/>
    <p:sldId id="267" r:id="rId13"/>
    <p:sldId id="269" r:id="rId14"/>
    <p:sldId id="271" r:id="rId15"/>
    <p:sldId id="277" r:id="rId16"/>
    <p:sldId id="273" r:id="rId17"/>
    <p:sldId id="272" r:id="rId18"/>
    <p:sldId id="274" r:id="rId19"/>
    <p:sldId id="275" r:id="rId20"/>
    <p:sldId id="276" r:id="rId21"/>
    <p:sldId id="278" r:id="rId22"/>
    <p:sldId id="282" r:id="rId23"/>
    <p:sldId id="283" r:id="rId24"/>
    <p:sldId id="280" r:id="rId25"/>
    <p:sldId id="279" r:id="rId26"/>
    <p:sldId id="284" r:id="rId27"/>
    <p:sldId id="285" r:id="rId28"/>
    <p:sldId id="286" r:id="rId29"/>
    <p:sldId id="289" r:id="rId30"/>
    <p:sldId id="292"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1141413" y="754063"/>
            <a:ext cx="4391025" cy="3294062"/>
          </a:xfrm>
        </p:spPr>
      </p:sp>
      <p:sp>
        <p:nvSpPr>
          <p:cNvPr id="23555" name="备注占位符 2"/>
          <p:cNvSpPr>
            <a:spLocks noGrp="1"/>
          </p:cNvSpPr>
          <p:nvPr>
            <p:ph type="body" idx="1"/>
          </p:nvPr>
        </p:nvSpPr>
        <p:spPr>
          <a:noFill/>
        </p:spPr>
        <p:txBody>
          <a:bodyPr/>
          <a:lstStyle/>
          <a:p>
            <a:r>
              <a:rPr lang="en-US" altLang="zh-CN" smtClean="0"/>
              <a:t>Optmization of overall framework</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D6921991-008B-43F0-9720-0AEB9005521A}" type="slidenum">
              <a:rPr altLang="zh-CN"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bwMode="auto">
      <p:bgPr>
        <a:solidFill>
          <a:schemeClr val="bg1"/>
        </a:solidFill>
        <a:effectLst/>
      </p:bgPr>
    </p:bg>
    <p:spTree>
      <p:nvGrpSpPr>
        <p:cNvPr id="1" name=""/>
        <p:cNvGrpSpPr/>
        <p:nvPr/>
      </p:nvGrpSpPr>
      <p:grpSpPr>
        <a:xfrm>
          <a:off x="0" y="0"/>
          <a:ext cx="0" cy="0"/>
          <a:chOff x="0" y="0"/>
          <a:chExt cx="0" cy="0"/>
        </a:xfrm>
      </p:grpSpPr>
      <p:grpSp>
        <p:nvGrpSpPr>
          <p:cNvPr id="4" name="组合 158"/>
          <p:cNvGrpSpPr/>
          <p:nvPr/>
        </p:nvGrpSpPr>
        <p:grpSpPr bwMode="auto">
          <a:xfrm>
            <a:off x="0" y="-30163"/>
            <a:ext cx="12192000" cy="1612901"/>
            <a:chOff x="0" y="0"/>
            <a:chExt cx="5760" cy="1045"/>
          </a:xfrm>
        </p:grpSpPr>
        <p:sp>
          <p:nvSpPr>
            <p:cNvPr id="5" name="未知"/>
            <p:cNvSpPr>
              <a:spLocks noChangeArrowheads="1"/>
            </p:cNvSpPr>
            <p:nvPr/>
          </p:nvSpPr>
          <p:spPr bwMode="auto">
            <a:xfrm>
              <a:off x="0" y="13"/>
              <a:ext cx="5760" cy="1032"/>
            </a:xfrm>
            <a:custGeom>
              <a:avLst/>
              <a:gdLst>
                <a:gd name="T0" fmla="*/ 9661 w 4848"/>
                <a:gd name="T1" fmla="*/ 14068 h 432"/>
                <a:gd name="T2" fmla="*/ 0 w 4848"/>
                <a:gd name="T3" fmla="*/ 14068 h 432"/>
                <a:gd name="T4" fmla="*/ 0 w 4848"/>
                <a:gd name="T5" fmla="*/ 0 h 432"/>
                <a:gd name="T6" fmla="*/ 9661 w 4848"/>
                <a:gd name="T7" fmla="*/ 0 h 432"/>
                <a:gd name="T8" fmla="*/ 9661 w 4848"/>
                <a:gd name="T9" fmla="*/ 14068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rgbClr val="A6D2CA"/>
            </a:solidFill>
            <a:ln w="9525">
              <a:noFill/>
              <a:round/>
            </a:ln>
          </p:spPr>
          <p:txBody>
            <a:bodyPr/>
            <a:lstStyle/>
            <a:p>
              <a:pPr>
                <a:defRPr/>
              </a:pPr>
              <a:endParaRPr lang="zh-CN" altLang="en-US"/>
            </a:p>
          </p:txBody>
        </p:sp>
        <p:grpSp>
          <p:nvGrpSpPr>
            <p:cNvPr id="6" name="组合 160"/>
            <p:cNvGrpSpPr/>
            <p:nvPr/>
          </p:nvGrpSpPr>
          <p:grpSpPr bwMode="auto">
            <a:xfrm>
              <a:off x="333" y="0"/>
              <a:ext cx="5176" cy="1044"/>
              <a:chOff x="0" y="0"/>
              <a:chExt cx="5176" cy="1044"/>
            </a:xfrm>
          </p:grpSpPr>
          <p:sp>
            <p:nvSpPr>
              <p:cNvPr id="35" name="未知"/>
              <p:cNvSpPr>
                <a:spLocks noChangeArrowheads="1"/>
              </p:cNvSpPr>
              <p:nvPr userDrawn="1"/>
            </p:nvSpPr>
            <p:spPr bwMode="auto">
              <a:xfrm>
                <a:off x="2897" y="958"/>
                <a:ext cx="17" cy="24"/>
              </a:xfrm>
              <a:custGeom>
                <a:avLst/>
                <a:gdLst>
                  <a:gd name="T0" fmla="*/ 9 w 15"/>
                  <a:gd name="T1" fmla="*/ 7 h 23"/>
                  <a:gd name="T2" fmla="*/ 25 w 15"/>
                  <a:gd name="T3" fmla="*/ 3 h 23"/>
                  <a:gd name="T4" fmla="*/ 22 w 15"/>
                  <a:gd name="T5" fmla="*/ 10 h 23"/>
                  <a:gd name="T6" fmla="*/ 9 w 15"/>
                  <a:gd name="T7" fmla="*/ 7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rgbClr val="6E8BD2"/>
              </a:solidFill>
              <a:ln w="9525">
                <a:noFill/>
                <a:round/>
              </a:ln>
            </p:spPr>
            <p:txBody>
              <a:bodyPr/>
              <a:lstStyle/>
              <a:p>
                <a:pPr>
                  <a:defRPr/>
                </a:pPr>
                <a:endParaRPr lang="zh-CN" altLang="en-US"/>
              </a:p>
            </p:txBody>
          </p:sp>
          <p:sp>
            <p:nvSpPr>
              <p:cNvPr id="36" name="未知"/>
              <p:cNvSpPr>
                <a:spLocks noChangeArrowheads="1"/>
              </p:cNvSpPr>
              <p:nvPr userDrawn="1"/>
            </p:nvSpPr>
            <p:spPr bwMode="auto">
              <a:xfrm>
                <a:off x="3073" y="1024"/>
                <a:ext cx="21" cy="20"/>
              </a:xfrm>
              <a:custGeom>
                <a:avLst/>
                <a:gdLst>
                  <a:gd name="T0" fmla="*/ 3 w 20"/>
                  <a:gd name="T1" fmla="*/ 8 h 23"/>
                  <a:gd name="T2" fmla="*/ 15 w 20"/>
                  <a:gd name="T3" fmla="*/ 3 h 23"/>
                  <a:gd name="T4" fmla="*/ 7 w 20"/>
                  <a:gd name="T5" fmla="*/ 11 h 23"/>
                  <a:gd name="T6" fmla="*/ 3 w 20"/>
                  <a:gd name="T7" fmla="*/ 8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rgbClr val="6E8BD2"/>
              </a:solidFill>
              <a:ln w="9525">
                <a:noFill/>
                <a:round/>
              </a:ln>
            </p:spPr>
            <p:txBody>
              <a:bodyPr/>
              <a:lstStyle/>
              <a:p>
                <a:pPr>
                  <a:defRPr/>
                </a:pPr>
                <a:endParaRPr lang="zh-CN" altLang="en-US"/>
              </a:p>
            </p:txBody>
          </p:sp>
          <p:sp>
            <p:nvSpPr>
              <p:cNvPr id="37" name="未知"/>
              <p:cNvSpPr>
                <a:spLocks noChangeArrowheads="1"/>
              </p:cNvSpPr>
              <p:nvPr userDrawn="1"/>
            </p:nvSpPr>
            <p:spPr bwMode="auto">
              <a:xfrm>
                <a:off x="2576" y="917"/>
                <a:ext cx="31" cy="34"/>
              </a:xfrm>
              <a:custGeom>
                <a:avLst/>
                <a:gdLst>
                  <a:gd name="T0" fmla="*/ 20 w 30"/>
                  <a:gd name="T1" fmla="*/ 15 h 42"/>
                  <a:gd name="T2" fmla="*/ 8 w 30"/>
                  <a:gd name="T3" fmla="*/ 9 h 42"/>
                  <a:gd name="T4" fmla="*/ 0 w 30"/>
                  <a:gd name="T5" fmla="*/ 4 h 42"/>
                  <a:gd name="T6" fmla="*/ 20 w 30"/>
                  <a:gd name="T7" fmla="*/ 2 h 42"/>
                  <a:gd name="T8" fmla="*/ 34 w 30"/>
                  <a:gd name="T9" fmla="*/ 10 h 42"/>
                  <a:gd name="T10" fmla="*/ 32 w 30"/>
                  <a:gd name="T11" fmla="*/ 13 h 42"/>
                  <a:gd name="T12" fmla="*/ 20 w 30"/>
                  <a:gd name="T13" fmla="*/ 15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rgbClr val="6E8BD2"/>
              </a:solidFill>
              <a:ln w="9525">
                <a:noFill/>
                <a:round/>
              </a:ln>
            </p:spPr>
            <p:txBody>
              <a:bodyPr/>
              <a:lstStyle/>
              <a:p>
                <a:pPr>
                  <a:defRPr/>
                </a:pPr>
                <a:endParaRPr lang="zh-CN" altLang="en-US"/>
              </a:p>
            </p:txBody>
          </p:sp>
          <p:sp>
            <p:nvSpPr>
              <p:cNvPr id="38" name="未知"/>
              <p:cNvSpPr>
                <a:spLocks noChangeArrowheads="1"/>
              </p:cNvSpPr>
              <p:nvPr userDrawn="1"/>
            </p:nvSpPr>
            <p:spPr bwMode="auto">
              <a:xfrm>
                <a:off x="2218" y="949"/>
                <a:ext cx="25" cy="8"/>
              </a:xfrm>
              <a:custGeom>
                <a:avLst/>
                <a:gdLst>
                  <a:gd name="T0" fmla="*/ 15 w 25"/>
                  <a:gd name="T1" fmla="*/ 5 h 16"/>
                  <a:gd name="T2" fmla="*/ 3 w 25"/>
                  <a:gd name="T3" fmla="*/ 3 h 16"/>
                  <a:gd name="T4" fmla="*/ 15 w 25"/>
                  <a:gd name="T5" fmla="*/ 0 h 16"/>
                  <a:gd name="T6" fmla="*/ 15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rgbClr val="6E8BD2"/>
              </a:solidFill>
              <a:ln w="9525">
                <a:noFill/>
                <a:round/>
              </a:ln>
            </p:spPr>
            <p:txBody>
              <a:bodyPr/>
              <a:lstStyle/>
              <a:p>
                <a:pPr>
                  <a:defRPr/>
                </a:pPr>
                <a:endParaRPr lang="zh-CN" altLang="en-US"/>
              </a:p>
            </p:txBody>
          </p:sp>
          <p:sp>
            <p:nvSpPr>
              <p:cNvPr id="39" name="未知"/>
              <p:cNvSpPr>
                <a:spLocks noChangeArrowheads="1"/>
              </p:cNvSpPr>
              <p:nvPr userDrawn="1"/>
            </p:nvSpPr>
            <p:spPr bwMode="auto">
              <a:xfrm>
                <a:off x="2110" y="963"/>
                <a:ext cx="65" cy="39"/>
              </a:xfrm>
              <a:custGeom>
                <a:avLst/>
                <a:gdLst>
                  <a:gd name="T0" fmla="*/ 14 w 65"/>
                  <a:gd name="T1" fmla="*/ 12 h 46"/>
                  <a:gd name="T2" fmla="*/ 30 w 65"/>
                  <a:gd name="T3" fmla="*/ 3 h 46"/>
                  <a:gd name="T4" fmla="*/ 42 w 65"/>
                  <a:gd name="T5" fmla="*/ 0 h 46"/>
                  <a:gd name="T6" fmla="*/ 58 w 65"/>
                  <a:gd name="T7" fmla="*/ 6 h 46"/>
                  <a:gd name="T8" fmla="*/ 32 w 65"/>
                  <a:gd name="T9" fmla="*/ 14 h 46"/>
                  <a:gd name="T10" fmla="*/ 12 w 65"/>
                  <a:gd name="T11" fmla="*/ 24 h 46"/>
                  <a:gd name="T12" fmla="*/ 8 w 65"/>
                  <a:gd name="T13" fmla="*/ 10 h 46"/>
                  <a:gd name="T14" fmla="*/ 12 w 65"/>
                  <a:gd name="T15" fmla="*/ 7 h 46"/>
                  <a:gd name="T16" fmla="*/ 14 w 65"/>
                  <a:gd name="T17" fmla="*/ 12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rgbClr val="6E8BD2"/>
              </a:solidFill>
              <a:ln w="9525">
                <a:noFill/>
                <a:round/>
              </a:ln>
            </p:spPr>
            <p:txBody>
              <a:bodyPr/>
              <a:lstStyle/>
              <a:p>
                <a:pPr>
                  <a:defRPr/>
                </a:pPr>
                <a:endParaRPr lang="zh-CN" altLang="en-US"/>
              </a:p>
            </p:txBody>
          </p:sp>
          <p:sp>
            <p:nvSpPr>
              <p:cNvPr id="40" name="未知"/>
              <p:cNvSpPr>
                <a:spLocks noChangeArrowheads="1"/>
              </p:cNvSpPr>
              <p:nvPr userDrawn="1"/>
            </p:nvSpPr>
            <p:spPr bwMode="auto">
              <a:xfrm>
                <a:off x="2042" y="961"/>
                <a:ext cx="68" cy="39"/>
              </a:xfrm>
              <a:custGeom>
                <a:avLst/>
                <a:gdLst>
                  <a:gd name="T0" fmla="*/ 0 w 69"/>
                  <a:gd name="T1" fmla="*/ 15 h 47"/>
                  <a:gd name="T2" fmla="*/ 18 w 69"/>
                  <a:gd name="T3" fmla="*/ 12 h 47"/>
                  <a:gd name="T4" fmla="*/ 48 w 69"/>
                  <a:gd name="T5" fmla="*/ 1 h 47"/>
                  <a:gd name="T6" fmla="*/ 60 w 69"/>
                  <a:gd name="T7" fmla="*/ 2 h 47"/>
                  <a:gd name="T8" fmla="*/ 46 w 69"/>
                  <a:gd name="T9" fmla="*/ 9 h 47"/>
                  <a:gd name="T10" fmla="*/ 28 w 69"/>
                  <a:gd name="T11" fmla="*/ 15 h 47"/>
                  <a:gd name="T12" fmla="*/ 22 w 69"/>
                  <a:gd name="T13" fmla="*/ 22 h 47"/>
                  <a:gd name="T14" fmla="*/ 16 w 69"/>
                  <a:gd name="T15" fmla="*/ 22 h 47"/>
                  <a:gd name="T16" fmla="*/ 12 w 69"/>
                  <a:gd name="T17" fmla="*/ 18 h 47"/>
                  <a:gd name="T18" fmla="*/ 0 w 69"/>
                  <a:gd name="T19" fmla="*/ 17 h 47"/>
                  <a:gd name="T20" fmla="*/ 0 w 69"/>
                  <a:gd name="T21" fmla="*/ 15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rgbClr val="6E8BD2"/>
              </a:solidFill>
              <a:ln w="9525">
                <a:noFill/>
                <a:round/>
              </a:ln>
            </p:spPr>
            <p:txBody>
              <a:bodyPr/>
              <a:lstStyle/>
              <a:p>
                <a:pPr>
                  <a:defRPr/>
                </a:pPr>
                <a:endParaRPr lang="zh-CN" altLang="en-US"/>
              </a:p>
            </p:txBody>
          </p:sp>
          <p:sp>
            <p:nvSpPr>
              <p:cNvPr id="41" name="未知"/>
              <p:cNvSpPr>
                <a:spLocks noChangeArrowheads="1"/>
              </p:cNvSpPr>
              <p:nvPr userDrawn="1"/>
            </p:nvSpPr>
            <p:spPr bwMode="auto">
              <a:xfrm>
                <a:off x="1674" y="748"/>
                <a:ext cx="354" cy="228"/>
              </a:xfrm>
              <a:custGeom>
                <a:avLst/>
                <a:gdLst>
                  <a:gd name="T0" fmla="*/ 10 w 355"/>
                  <a:gd name="T1" fmla="*/ 2 h 277"/>
                  <a:gd name="T2" fmla="*/ 36 w 355"/>
                  <a:gd name="T3" fmla="*/ 8 h 277"/>
                  <a:gd name="T4" fmla="*/ 46 w 355"/>
                  <a:gd name="T5" fmla="*/ 14 h 277"/>
                  <a:gd name="T6" fmla="*/ 76 w 355"/>
                  <a:gd name="T7" fmla="*/ 24 h 277"/>
                  <a:gd name="T8" fmla="*/ 92 w 355"/>
                  <a:gd name="T9" fmla="*/ 30 h 277"/>
                  <a:gd name="T10" fmla="*/ 122 w 355"/>
                  <a:gd name="T11" fmla="*/ 45 h 277"/>
                  <a:gd name="T12" fmla="*/ 136 w 355"/>
                  <a:gd name="T13" fmla="*/ 58 h 277"/>
                  <a:gd name="T14" fmla="*/ 148 w 355"/>
                  <a:gd name="T15" fmla="*/ 61 h 277"/>
                  <a:gd name="T16" fmla="*/ 154 w 355"/>
                  <a:gd name="T17" fmla="*/ 68 h 277"/>
                  <a:gd name="T18" fmla="*/ 176 w 355"/>
                  <a:gd name="T19" fmla="*/ 70 h 277"/>
                  <a:gd name="T20" fmla="*/ 170 w 355"/>
                  <a:gd name="T21" fmla="*/ 90 h 277"/>
                  <a:gd name="T22" fmla="*/ 177 w 355"/>
                  <a:gd name="T23" fmla="*/ 102 h 277"/>
                  <a:gd name="T24" fmla="*/ 194 w 355"/>
                  <a:gd name="T25" fmla="*/ 106 h 277"/>
                  <a:gd name="T26" fmla="*/ 212 w 355"/>
                  <a:gd name="T27" fmla="*/ 108 h 277"/>
                  <a:gd name="T28" fmla="*/ 232 w 355"/>
                  <a:gd name="T29" fmla="*/ 111 h 277"/>
                  <a:gd name="T30" fmla="*/ 250 w 355"/>
                  <a:gd name="T31" fmla="*/ 109 h 277"/>
                  <a:gd name="T32" fmla="*/ 268 w 355"/>
                  <a:gd name="T33" fmla="*/ 114 h 277"/>
                  <a:gd name="T34" fmla="*/ 292 w 355"/>
                  <a:gd name="T35" fmla="*/ 118 h 277"/>
                  <a:gd name="T36" fmla="*/ 310 w 355"/>
                  <a:gd name="T37" fmla="*/ 121 h 277"/>
                  <a:gd name="T38" fmla="*/ 348 w 355"/>
                  <a:gd name="T39" fmla="*/ 122 h 277"/>
                  <a:gd name="T40" fmla="*/ 338 w 355"/>
                  <a:gd name="T41" fmla="*/ 126 h 277"/>
                  <a:gd name="T42" fmla="*/ 318 w 355"/>
                  <a:gd name="T43" fmla="*/ 124 h 277"/>
                  <a:gd name="T44" fmla="*/ 296 w 355"/>
                  <a:gd name="T45" fmla="*/ 124 h 277"/>
                  <a:gd name="T46" fmla="*/ 284 w 355"/>
                  <a:gd name="T47" fmla="*/ 122 h 277"/>
                  <a:gd name="T48" fmla="*/ 248 w 355"/>
                  <a:gd name="T49" fmla="*/ 121 h 277"/>
                  <a:gd name="T50" fmla="*/ 230 w 355"/>
                  <a:gd name="T51" fmla="*/ 119 h 277"/>
                  <a:gd name="T52" fmla="*/ 172 w 355"/>
                  <a:gd name="T53" fmla="*/ 111 h 277"/>
                  <a:gd name="T54" fmla="*/ 160 w 355"/>
                  <a:gd name="T55" fmla="*/ 100 h 277"/>
                  <a:gd name="T56" fmla="*/ 126 w 355"/>
                  <a:gd name="T57" fmla="*/ 92 h 277"/>
                  <a:gd name="T58" fmla="*/ 108 w 355"/>
                  <a:gd name="T59" fmla="*/ 86 h 277"/>
                  <a:gd name="T60" fmla="*/ 94 w 355"/>
                  <a:gd name="T61" fmla="*/ 72 h 277"/>
                  <a:gd name="T62" fmla="*/ 68 w 355"/>
                  <a:gd name="T63" fmla="*/ 49 h 277"/>
                  <a:gd name="T64" fmla="*/ 64 w 355"/>
                  <a:gd name="T65" fmla="*/ 47 h 277"/>
                  <a:gd name="T66" fmla="*/ 58 w 355"/>
                  <a:gd name="T67" fmla="*/ 45 h 277"/>
                  <a:gd name="T68" fmla="*/ 54 w 355"/>
                  <a:gd name="T69" fmla="*/ 40 h 277"/>
                  <a:gd name="T70" fmla="*/ 38 w 355"/>
                  <a:gd name="T71" fmla="*/ 27 h 277"/>
                  <a:gd name="T72" fmla="*/ 20 w 355"/>
                  <a:gd name="T73" fmla="*/ 18 h 277"/>
                  <a:gd name="T74" fmla="*/ 4 w 355"/>
                  <a:gd name="T75" fmla="*/ 10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rgbClr val="6E8BD2"/>
              </a:solidFill>
              <a:ln w="9525">
                <a:noFill/>
                <a:round/>
              </a:ln>
            </p:spPr>
            <p:txBody>
              <a:bodyPr/>
              <a:lstStyle/>
              <a:p>
                <a:pPr>
                  <a:defRPr/>
                </a:pPr>
                <a:endParaRPr lang="zh-CN" altLang="en-US"/>
              </a:p>
            </p:txBody>
          </p:sp>
          <p:sp>
            <p:nvSpPr>
              <p:cNvPr id="42" name="未知"/>
              <p:cNvSpPr>
                <a:spLocks noChangeArrowheads="1"/>
              </p:cNvSpPr>
              <p:nvPr userDrawn="1"/>
            </p:nvSpPr>
            <p:spPr bwMode="auto">
              <a:xfrm>
                <a:off x="1889" y="733"/>
                <a:ext cx="157" cy="167"/>
              </a:xfrm>
              <a:custGeom>
                <a:avLst/>
                <a:gdLst>
                  <a:gd name="T0" fmla="*/ 54 w 156"/>
                  <a:gd name="T1" fmla="*/ 29 h 206"/>
                  <a:gd name="T2" fmla="*/ 66 w 156"/>
                  <a:gd name="T3" fmla="*/ 25 h 206"/>
                  <a:gd name="T4" fmla="*/ 68 w 156"/>
                  <a:gd name="T5" fmla="*/ 23 h 206"/>
                  <a:gd name="T6" fmla="*/ 84 w 156"/>
                  <a:gd name="T7" fmla="*/ 19 h 206"/>
                  <a:gd name="T8" fmla="*/ 110 w 156"/>
                  <a:gd name="T9" fmla="*/ 10 h 206"/>
                  <a:gd name="T10" fmla="*/ 116 w 156"/>
                  <a:gd name="T11" fmla="*/ 2 h 206"/>
                  <a:gd name="T12" fmla="*/ 128 w 156"/>
                  <a:gd name="T13" fmla="*/ 0 h 206"/>
                  <a:gd name="T14" fmla="*/ 154 w 156"/>
                  <a:gd name="T15" fmla="*/ 12 h 206"/>
                  <a:gd name="T16" fmla="*/ 150 w 156"/>
                  <a:gd name="T17" fmla="*/ 19 h 206"/>
                  <a:gd name="T18" fmla="*/ 130 w 156"/>
                  <a:gd name="T19" fmla="*/ 28 h 206"/>
                  <a:gd name="T20" fmla="*/ 136 w 156"/>
                  <a:gd name="T21" fmla="*/ 41 h 206"/>
                  <a:gd name="T22" fmla="*/ 146 w 156"/>
                  <a:gd name="T23" fmla="*/ 47 h 206"/>
                  <a:gd name="T24" fmla="*/ 150 w 156"/>
                  <a:gd name="T25" fmla="*/ 55 h 206"/>
                  <a:gd name="T26" fmla="*/ 132 w 156"/>
                  <a:gd name="T27" fmla="*/ 55 h 206"/>
                  <a:gd name="T28" fmla="*/ 120 w 156"/>
                  <a:gd name="T29" fmla="*/ 63 h 206"/>
                  <a:gd name="T30" fmla="*/ 108 w 156"/>
                  <a:gd name="T31" fmla="*/ 67 h 206"/>
                  <a:gd name="T32" fmla="*/ 104 w 156"/>
                  <a:gd name="T33" fmla="*/ 86 h 206"/>
                  <a:gd name="T34" fmla="*/ 92 w 156"/>
                  <a:gd name="T35" fmla="*/ 88 h 206"/>
                  <a:gd name="T36" fmla="*/ 86 w 156"/>
                  <a:gd name="T37" fmla="*/ 88 h 206"/>
                  <a:gd name="T38" fmla="*/ 76 w 156"/>
                  <a:gd name="T39" fmla="*/ 88 h 206"/>
                  <a:gd name="T40" fmla="*/ 72 w 156"/>
                  <a:gd name="T41" fmla="*/ 82 h 206"/>
                  <a:gd name="T42" fmla="*/ 60 w 156"/>
                  <a:gd name="T43" fmla="*/ 80 h 206"/>
                  <a:gd name="T44" fmla="*/ 42 w 156"/>
                  <a:gd name="T45" fmla="*/ 84 h 206"/>
                  <a:gd name="T46" fmla="*/ 28 w 156"/>
                  <a:gd name="T47" fmla="*/ 80 h 206"/>
                  <a:gd name="T48" fmla="*/ 10 w 156"/>
                  <a:gd name="T49" fmla="*/ 64 h 206"/>
                  <a:gd name="T50" fmla="*/ 4 w 156"/>
                  <a:gd name="T51" fmla="*/ 56 h 206"/>
                  <a:gd name="T52" fmla="*/ 0 w 156"/>
                  <a:gd name="T53" fmla="*/ 51 h 206"/>
                  <a:gd name="T54" fmla="*/ 20 w 156"/>
                  <a:gd name="T55" fmla="*/ 41 h 206"/>
                  <a:gd name="T56" fmla="*/ 32 w 156"/>
                  <a:gd name="T57" fmla="*/ 45 h 206"/>
                  <a:gd name="T58" fmla="*/ 34 w 156"/>
                  <a:gd name="T59" fmla="*/ 35 h 206"/>
                  <a:gd name="T60" fmla="*/ 52 w 156"/>
                  <a:gd name="T61" fmla="*/ 30 h 206"/>
                  <a:gd name="T62" fmla="*/ 54 w 156"/>
                  <a:gd name="T63" fmla="*/ 29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rgbClr val="6E8BD2"/>
              </a:solidFill>
              <a:ln w="9525">
                <a:noFill/>
                <a:round/>
              </a:ln>
            </p:spPr>
            <p:txBody>
              <a:bodyPr/>
              <a:lstStyle/>
              <a:p>
                <a:pPr>
                  <a:defRPr/>
                </a:pPr>
                <a:endParaRPr lang="zh-CN" altLang="en-US"/>
              </a:p>
            </p:txBody>
          </p:sp>
          <p:sp>
            <p:nvSpPr>
              <p:cNvPr id="43" name="未知"/>
              <p:cNvSpPr>
                <a:spLocks noChangeArrowheads="1"/>
              </p:cNvSpPr>
              <p:nvPr userDrawn="1"/>
            </p:nvSpPr>
            <p:spPr bwMode="auto">
              <a:xfrm>
                <a:off x="2042" y="809"/>
                <a:ext cx="110" cy="32"/>
              </a:xfrm>
              <a:custGeom>
                <a:avLst/>
                <a:gdLst>
                  <a:gd name="T0" fmla="*/ 4 w 109"/>
                  <a:gd name="T1" fmla="*/ 16 h 38"/>
                  <a:gd name="T2" fmla="*/ 18 w 109"/>
                  <a:gd name="T3" fmla="*/ 5 h 38"/>
                  <a:gd name="T4" fmla="*/ 46 w 109"/>
                  <a:gd name="T5" fmla="*/ 10 h 38"/>
                  <a:gd name="T6" fmla="*/ 76 w 109"/>
                  <a:gd name="T7" fmla="*/ 7 h 38"/>
                  <a:gd name="T8" fmla="*/ 94 w 109"/>
                  <a:gd name="T9" fmla="*/ 0 h 38"/>
                  <a:gd name="T10" fmla="*/ 80 w 109"/>
                  <a:gd name="T11" fmla="*/ 13 h 38"/>
                  <a:gd name="T12" fmla="*/ 64 w 109"/>
                  <a:gd name="T13" fmla="*/ 19 h 38"/>
                  <a:gd name="T14" fmla="*/ 42 w 109"/>
                  <a:gd name="T15" fmla="*/ 16 h 38"/>
                  <a:gd name="T16" fmla="*/ 14 w 109"/>
                  <a:gd name="T17" fmla="*/ 15 h 38"/>
                  <a:gd name="T18" fmla="*/ 4 w 109"/>
                  <a:gd name="T19" fmla="*/ 16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rgbClr val="6E8BD2"/>
              </a:solidFill>
              <a:ln w="9525">
                <a:noFill/>
                <a:round/>
              </a:ln>
            </p:spPr>
            <p:txBody>
              <a:bodyPr/>
              <a:lstStyle/>
              <a:p>
                <a:pPr>
                  <a:defRPr/>
                </a:pPr>
                <a:endParaRPr lang="zh-CN" altLang="en-US"/>
              </a:p>
            </p:txBody>
          </p:sp>
          <p:sp>
            <p:nvSpPr>
              <p:cNvPr id="44" name="未知"/>
              <p:cNvSpPr>
                <a:spLocks noChangeArrowheads="1"/>
              </p:cNvSpPr>
              <p:nvPr userDrawn="1"/>
            </p:nvSpPr>
            <p:spPr bwMode="auto">
              <a:xfrm>
                <a:off x="2037" y="848"/>
                <a:ext cx="75" cy="84"/>
              </a:xfrm>
              <a:custGeom>
                <a:avLst/>
                <a:gdLst>
                  <a:gd name="T0" fmla="*/ 8 w 76"/>
                  <a:gd name="T1" fmla="*/ 8 h 104"/>
                  <a:gd name="T2" fmla="*/ 18 w 76"/>
                  <a:gd name="T3" fmla="*/ 0 h 104"/>
                  <a:gd name="T4" fmla="*/ 34 w 76"/>
                  <a:gd name="T5" fmla="*/ 8 h 104"/>
                  <a:gd name="T6" fmla="*/ 58 w 76"/>
                  <a:gd name="T7" fmla="*/ 2 h 104"/>
                  <a:gd name="T8" fmla="*/ 42 w 76"/>
                  <a:gd name="T9" fmla="*/ 15 h 104"/>
                  <a:gd name="T10" fmla="*/ 50 w 76"/>
                  <a:gd name="T11" fmla="*/ 21 h 104"/>
                  <a:gd name="T12" fmla="*/ 54 w 76"/>
                  <a:gd name="T13" fmla="*/ 26 h 104"/>
                  <a:gd name="T14" fmla="*/ 42 w 76"/>
                  <a:gd name="T15" fmla="*/ 32 h 104"/>
                  <a:gd name="T16" fmla="*/ 34 w 76"/>
                  <a:gd name="T17" fmla="*/ 26 h 104"/>
                  <a:gd name="T18" fmla="*/ 22 w 76"/>
                  <a:gd name="T19" fmla="*/ 21 h 104"/>
                  <a:gd name="T20" fmla="*/ 28 w 76"/>
                  <a:gd name="T21" fmla="*/ 29 h 104"/>
                  <a:gd name="T22" fmla="*/ 30 w 76"/>
                  <a:gd name="T23" fmla="*/ 32 h 104"/>
                  <a:gd name="T24" fmla="*/ 20 w 76"/>
                  <a:gd name="T25" fmla="*/ 44 h 104"/>
                  <a:gd name="T26" fmla="*/ 12 w 76"/>
                  <a:gd name="T27" fmla="*/ 43 h 104"/>
                  <a:gd name="T28" fmla="*/ 8 w 76"/>
                  <a:gd name="T29" fmla="*/ 39 h 104"/>
                  <a:gd name="T30" fmla="*/ 0 w 76"/>
                  <a:gd name="T31" fmla="*/ 23 h 104"/>
                  <a:gd name="T32" fmla="*/ 2 w 76"/>
                  <a:gd name="T33" fmla="*/ 12 h 104"/>
                  <a:gd name="T34" fmla="*/ 8 w 76"/>
                  <a:gd name="T35" fmla="*/ 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rgbClr val="6E8BD2"/>
              </a:solidFill>
              <a:ln w="9525">
                <a:noFill/>
                <a:round/>
              </a:ln>
            </p:spPr>
            <p:txBody>
              <a:bodyPr/>
              <a:lstStyle/>
              <a:p>
                <a:pPr>
                  <a:defRPr/>
                </a:pPr>
                <a:endParaRPr lang="zh-CN" altLang="en-US"/>
              </a:p>
            </p:txBody>
          </p:sp>
          <p:sp>
            <p:nvSpPr>
              <p:cNvPr id="45" name="未知"/>
              <p:cNvSpPr>
                <a:spLocks noChangeArrowheads="1"/>
              </p:cNvSpPr>
              <p:nvPr userDrawn="1"/>
            </p:nvSpPr>
            <p:spPr bwMode="auto">
              <a:xfrm>
                <a:off x="2164" y="802"/>
                <a:ext cx="37" cy="45"/>
              </a:xfrm>
              <a:custGeom>
                <a:avLst/>
                <a:gdLst>
                  <a:gd name="T0" fmla="*/ 3 w 37"/>
                  <a:gd name="T1" fmla="*/ 11 h 61"/>
                  <a:gd name="T2" fmla="*/ 13 w 37"/>
                  <a:gd name="T3" fmla="*/ 0 h 61"/>
                  <a:gd name="T4" fmla="*/ 15 w 37"/>
                  <a:gd name="T5" fmla="*/ 11 h 61"/>
                  <a:gd name="T6" fmla="*/ 37 w 37"/>
                  <a:gd name="T7" fmla="*/ 16 h 61"/>
                  <a:gd name="T8" fmla="*/ 19 w 37"/>
                  <a:gd name="T9" fmla="*/ 18 h 61"/>
                  <a:gd name="T10" fmla="*/ 5 w 37"/>
                  <a:gd name="T11" fmla="*/ 25 h 61"/>
                  <a:gd name="T12" fmla="*/ 1 w 37"/>
                  <a:gd name="T13" fmla="*/ 14 h 61"/>
                  <a:gd name="T14" fmla="*/ 3 w 37"/>
                  <a:gd name="T15" fmla="*/ 11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rgbClr val="6E8BD2"/>
              </a:solidFill>
              <a:ln w="9525">
                <a:noFill/>
                <a:round/>
              </a:ln>
            </p:spPr>
            <p:txBody>
              <a:bodyPr/>
              <a:lstStyle/>
              <a:p>
                <a:pPr>
                  <a:defRPr/>
                </a:pPr>
                <a:endParaRPr lang="zh-CN" altLang="en-US"/>
              </a:p>
            </p:txBody>
          </p:sp>
          <p:sp>
            <p:nvSpPr>
              <p:cNvPr id="46" name="未知"/>
              <p:cNvSpPr>
                <a:spLocks noChangeArrowheads="1"/>
              </p:cNvSpPr>
              <p:nvPr userDrawn="1"/>
            </p:nvSpPr>
            <p:spPr bwMode="auto">
              <a:xfrm>
                <a:off x="2173" y="878"/>
                <a:ext cx="47" cy="24"/>
              </a:xfrm>
              <a:custGeom>
                <a:avLst/>
                <a:gdLst>
                  <a:gd name="T0" fmla="*/ 7 w 49"/>
                  <a:gd name="T1" fmla="*/ 0 h 29"/>
                  <a:gd name="T2" fmla="*/ 25 w 49"/>
                  <a:gd name="T3" fmla="*/ 0 h 29"/>
                  <a:gd name="T4" fmla="*/ 41 w 49"/>
                  <a:gd name="T5" fmla="*/ 7 h 29"/>
                  <a:gd name="T6" fmla="*/ 31 w 49"/>
                  <a:gd name="T7" fmla="*/ 7 h 29"/>
                  <a:gd name="T8" fmla="*/ 3 w 49"/>
                  <a:gd name="T9" fmla="*/ 7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rgbClr val="6E8BD2"/>
              </a:solidFill>
              <a:ln w="9525">
                <a:noFill/>
                <a:round/>
              </a:ln>
            </p:spPr>
            <p:txBody>
              <a:bodyPr/>
              <a:lstStyle/>
              <a:p>
                <a:pPr>
                  <a:defRPr/>
                </a:pPr>
                <a:endParaRPr lang="zh-CN" altLang="en-US"/>
              </a:p>
            </p:txBody>
          </p:sp>
          <p:sp>
            <p:nvSpPr>
              <p:cNvPr id="47" name="未知"/>
              <p:cNvSpPr>
                <a:spLocks noChangeArrowheads="1"/>
              </p:cNvSpPr>
              <p:nvPr userDrawn="1"/>
            </p:nvSpPr>
            <p:spPr bwMode="auto">
              <a:xfrm>
                <a:off x="2222" y="841"/>
                <a:ext cx="61" cy="41"/>
              </a:xfrm>
              <a:custGeom>
                <a:avLst/>
                <a:gdLst>
                  <a:gd name="T0" fmla="*/ 21 w 61"/>
                  <a:gd name="T1" fmla="*/ 22 h 48"/>
                  <a:gd name="T2" fmla="*/ 15 w 61"/>
                  <a:gd name="T3" fmla="*/ 16 h 48"/>
                  <a:gd name="T4" fmla="*/ 3 w 61"/>
                  <a:gd name="T5" fmla="*/ 13 h 48"/>
                  <a:gd name="T6" fmla="*/ 13 w 61"/>
                  <a:gd name="T7" fmla="*/ 4 h 48"/>
                  <a:gd name="T8" fmla="*/ 25 w 61"/>
                  <a:gd name="T9" fmla="*/ 0 h 48"/>
                  <a:gd name="T10" fmla="*/ 49 w 61"/>
                  <a:gd name="T11" fmla="*/ 6 h 48"/>
                  <a:gd name="T12" fmla="*/ 53 w 61"/>
                  <a:gd name="T13" fmla="*/ 12 h 48"/>
                  <a:gd name="T14" fmla="*/ 61 w 61"/>
                  <a:gd name="T15" fmla="*/ 19 h 48"/>
                  <a:gd name="T16" fmla="*/ 41 w 61"/>
                  <a:gd name="T17" fmla="*/ 22 h 48"/>
                  <a:gd name="T18" fmla="*/ 23 w 61"/>
                  <a:gd name="T19" fmla="*/ 26 h 48"/>
                  <a:gd name="T20" fmla="*/ 21 w 61"/>
                  <a:gd name="T21" fmla="*/ 22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rgbClr val="6E8BD2"/>
              </a:solidFill>
              <a:ln w="9525">
                <a:noFill/>
                <a:round/>
              </a:ln>
            </p:spPr>
            <p:txBody>
              <a:bodyPr/>
              <a:lstStyle/>
              <a:p>
                <a:pPr>
                  <a:defRPr/>
                </a:pPr>
                <a:endParaRPr lang="zh-CN" altLang="en-US"/>
              </a:p>
            </p:txBody>
          </p:sp>
          <p:sp>
            <p:nvSpPr>
              <p:cNvPr id="48" name="未知"/>
              <p:cNvSpPr>
                <a:spLocks noChangeArrowheads="1"/>
              </p:cNvSpPr>
              <p:nvPr userDrawn="1"/>
            </p:nvSpPr>
            <p:spPr bwMode="auto">
              <a:xfrm>
                <a:off x="2239" y="861"/>
                <a:ext cx="286" cy="149"/>
              </a:xfrm>
              <a:custGeom>
                <a:avLst/>
                <a:gdLst>
                  <a:gd name="T0" fmla="*/ 46 w 286"/>
                  <a:gd name="T1" fmla="*/ 13 h 182"/>
                  <a:gd name="T2" fmla="*/ 36 w 286"/>
                  <a:gd name="T3" fmla="*/ 6 h 182"/>
                  <a:gd name="T4" fmla="*/ 26 w 286"/>
                  <a:gd name="T5" fmla="*/ 13 h 182"/>
                  <a:gd name="T6" fmla="*/ 0 w 286"/>
                  <a:gd name="T7" fmla="*/ 11 h 182"/>
                  <a:gd name="T8" fmla="*/ 10 w 286"/>
                  <a:gd name="T9" fmla="*/ 19 h 182"/>
                  <a:gd name="T10" fmla="*/ 16 w 286"/>
                  <a:gd name="T11" fmla="*/ 28 h 182"/>
                  <a:gd name="T12" fmla="*/ 24 w 286"/>
                  <a:gd name="T13" fmla="*/ 21 h 182"/>
                  <a:gd name="T14" fmla="*/ 30 w 286"/>
                  <a:gd name="T15" fmla="*/ 20 h 182"/>
                  <a:gd name="T16" fmla="*/ 48 w 286"/>
                  <a:gd name="T17" fmla="*/ 25 h 182"/>
                  <a:gd name="T18" fmla="*/ 70 w 286"/>
                  <a:gd name="T19" fmla="*/ 28 h 182"/>
                  <a:gd name="T20" fmla="*/ 88 w 286"/>
                  <a:gd name="T21" fmla="*/ 32 h 182"/>
                  <a:gd name="T22" fmla="*/ 106 w 286"/>
                  <a:gd name="T23" fmla="*/ 46 h 182"/>
                  <a:gd name="T24" fmla="*/ 104 w 286"/>
                  <a:gd name="T25" fmla="*/ 55 h 182"/>
                  <a:gd name="T26" fmla="*/ 98 w 286"/>
                  <a:gd name="T27" fmla="*/ 61 h 182"/>
                  <a:gd name="T28" fmla="*/ 122 w 286"/>
                  <a:gd name="T29" fmla="*/ 57 h 182"/>
                  <a:gd name="T30" fmla="*/ 140 w 286"/>
                  <a:gd name="T31" fmla="*/ 63 h 182"/>
                  <a:gd name="T32" fmla="*/ 168 w 286"/>
                  <a:gd name="T33" fmla="*/ 66 h 182"/>
                  <a:gd name="T34" fmla="*/ 174 w 286"/>
                  <a:gd name="T35" fmla="*/ 65 h 182"/>
                  <a:gd name="T36" fmla="*/ 168 w 286"/>
                  <a:gd name="T37" fmla="*/ 61 h 182"/>
                  <a:gd name="T38" fmla="*/ 178 w 286"/>
                  <a:gd name="T39" fmla="*/ 61 h 182"/>
                  <a:gd name="T40" fmla="*/ 186 w 286"/>
                  <a:gd name="T41" fmla="*/ 53 h 182"/>
                  <a:gd name="T42" fmla="*/ 202 w 286"/>
                  <a:gd name="T43" fmla="*/ 55 h 182"/>
                  <a:gd name="T44" fmla="*/ 214 w 286"/>
                  <a:gd name="T45" fmla="*/ 58 h 182"/>
                  <a:gd name="T46" fmla="*/ 244 w 286"/>
                  <a:gd name="T47" fmla="*/ 76 h 182"/>
                  <a:gd name="T48" fmla="*/ 262 w 286"/>
                  <a:gd name="T49" fmla="*/ 80 h 182"/>
                  <a:gd name="T50" fmla="*/ 284 w 286"/>
                  <a:gd name="T51" fmla="*/ 76 h 182"/>
                  <a:gd name="T52" fmla="*/ 268 w 286"/>
                  <a:gd name="T53" fmla="*/ 72 h 182"/>
                  <a:gd name="T54" fmla="*/ 256 w 286"/>
                  <a:gd name="T55" fmla="*/ 62 h 182"/>
                  <a:gd name="T56" fmla="*/ 250 w 286"/>
                  <a:gd name="T57" fmla="*/ 59 h 182"/>
                  <a:gd name="T58" fmla="*/ 248 w 286"/>
                  <a:gd name="T59" fmla="*/ 55 h 182"/>
                  <a:gd name="T60" fmla="*/ 236 w 286"/>
                  <a:gd name="T61" fmla="*/ 52 h 182"/>
                  <a:gd name="T62" fmla="*/ 240 w 286"/>
                  <a:gd name="T63" fmla="*/ 43 h 182"/>
                  <a:gd name="T64" fmla="*/ 220 w 286"/>
                  <a:gd name="T65" fmla="*/ 38 h 182"/>
                  <a:gd name="T66" fmla="*/ 210 w 286"/>
                  <a:gd name="T67" fmla="*/ 31 h 182"/>
                  <a:gd name="T68" fmla="*/ 190 w 286"/>
                  <a:gd name="T69" fmla="*/ 24 h 182"/>
                  <a:gd name="T70" fmla="*/ 168 w 286"/>
                  <a:gd name="T71" fmla="*/ 16 h 182"/>
                  <a:gd name="T72" fmla="*/ 156 w 286"/>
                  <a:gd name="T73" fmla="*/ 16 h 182"/>
                  <a:gd name="T74" fmla="*/ 120 w 286"/>
                  <a:gd name="T75" fmla="*/ 7 h 182"/>
                  <a:gd name="T76" fmla="*/ 102 w 286"/>
                  <a:gd name="T77" fmla="*/ 2 h 182"/>
                  <a:gd name="T78" fmla="*/ 96 w 286"/>
                  <a:gd name="T79" fmla="*/ 0 h 182"/>
                  <a:gd name="T80" fmla="*/ 70 w 286"/>
                  <a:gd name="T81" fmla="*/ 5 h 182"/>
                  <a:gd name="T82" fmla="*/ 56 w 286"/>
                  <a:gd name="T83" fmla="*/ 14 h 182"/>
                  <a:gd name="T84" fmla="*/ 46 w 286"/>
                  <a:gd name="T85" fmla="*/ 1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rgbClr val="6E8BD2"/>
              </a:solidFill>
              <a:ln w="9525">
                <a:noFill/>
                <a:round/>
              </a:ln>
            </p:spPr>
            <p:txBody>
              <a:bodyPr/>
              <a:lstStyle/>
              <a:p>
                <a:pPr>
                  <a:defRPr/>
                </a:pPr>
                <a:endParaRPr lang="zh-CN" altLang="en-US"/>
              </a:p>
            </p:txBody>
          </p:sp>
          <p:sp>
            <p:nvSpPr>
              <p:cNvPr id="49" name="未知"/>
              <p:cNvSpPr>
                <a:spLocks noChangeArrowheads="1"/>
              </p:cNvSpPr>
              <p:nvPr userDrawn="1"/>
            </p:nvSpPr>
            <p:spPr bwMode="auto">
              <a:xfrm>
                <a:off x="2487" y="875"/>
                <a:ext cx="78" cy="64"/>
              </a:xfrm>
              <a:custGeom>
                <a:avLst/>
                <a:gdLst>
                  <a:gd name="T0" fmla="*/ 1 w 78"/>
                  <a:gd name="T1" fmla="*/ 26 h 78"/>
                  <a:gd name="T2" fmla="*/ 27 w 78"/>
                  <a:gd name="T3" fmla="*/ 27 h 78"/>
                  <a:gd name="T4" fmla="*/ 45 w 78"/>
                  <a:gd name="T5" fmla="*/ 21 h 78"/>
                  <a:gd name="T6" fmla="*/ 57 w 78"/>
                  <a:gd name="T7" fmla="*/ 14 h 78"/>
                  <a:gd name="T8" fmla="*/ 43 w 78"/>
                  <a:gd name="T9" fmla="*/ 6 h 78"/>
                  <a:gd name="T10" fmla="*/ 43 w 78"/>
                  <a:gd name="T11" fmla="*/ 2 h 78"/>
                  <a:gd name="T12" fmla="*/ 71 w 78"/>
                  <a:gd name="T13" fmla="*/ 11 h 78"/>
                  <a:gd name="T14" fmla="*/ 67 w 78"/>
                  <a:gd name="T15" fmla="*/ 25 h 78"/>
                  <a:gd name="T16" fmla="*/ 33 w 78"/>
                  <a:gd name="T17" fmla="*/ 35 h 78"/>
                  <a:gd name="T18" fmla="*/ 9 w 78"/>
                  <a:gd name="T19" fmla="*/ 30 h 78"/>
                  <a:gd name="T20" fmla="*/ 3 w 78"/>
                  <a:gd name="T21" fmla="*/ 28 h 78"/>
                  <a:gd name="T22" fmla="*/ 1 w 78"/>
                  <a:gd name="T23" fmla="*/ 26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rgbClr val="6E8BD2"/>
              </a:solidFill>
              <a:ln w="9525">
                <a:noFill/>
                <a:round/>
              </a:ln>
            </p:spPr>
            <p:txBody>
              <a:bodyPr/>
              <a:lstStyle/>
              <a:p>
                <a:pPr>
                  <a:defRPr/>
                </a:pPr>
                <a:endParaRPr lang="zh-CN" altLang="en-US"/>
              </a:p>
            </p:txBody>
          </p:sp>
          <p:sp>
            <p:nvSpPr>
              <p:cNvPr id="50" name="未知"/>
              <p:cNvSpPr>
                <a:spLocks noChangeArrowheads="1"/>
              </p:cNvSpPr>
              <p:nvPr userDrawn="1"/>
            </p:nvSpPr>
            <p:spPr bwMode="auto">
              <a:xfrm>
                <a:off x="2651" y="741"/>
                <a:ext cx="19" cy="14"/>
              </a:xfrm>
              <a:custGeom>
                <a:avLst/>
                <a:gdLst>
                  <a:gd name="T0" fmla="*/ 3 w 17"/>
                  <a:gd name="T1" fmla="*/ 2 h 18"/>
                  <a:gd name="T2" fmla="*/ 3 w 17"/>
                  <a:gd name="T3" fmla="*/ 5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rgbClr val="6E8BD2"/>
              </a:solidFill>
              <a:ln w="9525">
                <a:noFill/>
                <a:round/>
              </a:ln>
            </p:spPr>
            <p:txBody>
              <a:bodyPr/>
              <a:lstStyle/>
              <a:p>
                <a:pPr>
                  <a:defRPr/>
                </a:pPr>
                <a:endParaRPr lang="zh-CN" altLang="en-US"/>
              </a:p>
            </p:txBody>
          </p:sp>
          <p:sp>
            <p:nvSpPr>
              <p:cNvPr id="51" name="未知"/>
              <p:cNvSpPr>
                <a:spLocks noChangeArrowheads="1"/>
              </p:cNvSpPr>
              <p:nvPr userDrawn="1"/>
            </p:nvSpPr>
            <p:spPr bwMode="auto">
              <a:xfrm>
                <a:off x="2750" y="839"/>
                <a:ext cx="26" cy="19"/>
              </a:xfrm>
              <a:custGeom>
                <a:avLst/>
                <a:gdLst>
                  <a:gd name="T0" fmla="*/ 8 w 26"/>
                  <a:gd name="T1" fmla="*/ 8 h 22"/>
                  <a:gd name="T2" fmla="*/ 14 w 26"/>
                  <a:gd name="T3" fmla="*/ 0 h 22"/>
                  <a:gd name="T4" fmla="*/ 14 w 26"/>
                  <a:gd name="T5" fmla="*/ 12 h 22"/>
                  <a:gd name="T6" fmla="*/ 8 w 26"/>
                  <a:gd name="T7" fmla="*/ 8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rgbClr val="6E8BD2"/>
              </a:solidFill>
              <a:ln w="9525">
                <a:noFill/>
                <a:round/>
              </a:ln>
            </p:spPr>
            <p:txBody>
              <a:bodyPr/>
              <a:lstStyle/>
              <a:p>
                <a:pPr>
                  <a:defRPr/>
                </a:pPr>
                <a:endParaRPr lang="zh-CN" altLang="en-US"/>
              </a:p>
            </p:txBody>
          </p:sp>
          <p:sp>
            <p:nvSpPr>
              <p:cNvPr id="52" name="未知"/>
              <p:cNvSpPr>
                <a:spLocks noChangeArrowheads="1"/>
              </p:cNvSpPr>
              <p:nvPr userDrawn="1"/>
            </p:nvSpPr>
            <p:spPr bwMode="auto">
              <a:xfrm>
                <a:off x="2433" y="619"/>
                <a:ext cx="19" cy="11"/>
              </a:xfrm>
              <a:custGeom>
                <a:avLst/>
                <a:gdLst>
                  <a:gd name="T0" fmla="*/ 7 w 20"/>
                  <a:gd name="T1" fmla="*/ 5 h 15"/>
                  <a:gd name="T2" fmla="*/ 13 w 20"/>
                  <a:gd name="T3" fmla="*/ 2 h 15"/>
                  <a:gd name="T4" fmla="*/ 9 w 20"/>
                  <a:gd name="T5" fmla="*/ 5 h 15"/>
                  <a:gd name="T6" fmla="*/ 7 w 20"/>
                  <a:gd name="T7" fmla="*/ 5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rgbClr val="6E8BD2"/>
              </a:solidFill>
              <a:ln w="9525">
                <a:noFill/>
                <a:round/>
              </a:ln>
            </p:spPr>
            <p:txBody>
              <a:bodyPr/>
              <a:lstStyle/>
              <a:p>
                <a:pPr>
                  <a:defRPr/>
                </a:pPr>
                <a:endParaRPr lang="zh-CN" altLang="en-US"/>
              </a:p>
            </p:txBody>
          </p:sp>
          <p:sp>
            <p:nvSpPr>
              <p:cNvPr id="53" name="未知"/>
              <p:cNvSpPr>
                <a:spLocks noChangeArrowheads="1"/>
              </p:cNvSpPr>
              <p:nvPr userDrawn="1"/>
            </p:nvSpPr>
            <p:spPr bwMode="auto">
              <a:xfrm>
                <a:off x="2267" y="721"/>
                <a:ext cx="19" cy="12"/>
              </a:xfrm>
              <a:custGeom>
                <a:avLst/>
                <a:gdLst>
                  <a:gd name="T0" fmla="*/ 7 w 20"/>
                  <a:gd name="T1" fmla="*/ 5 h 15"/>
                  <a:gd name="T2" fmla="*/ 11 w 20"/>
                  <a:gd name="T3" fmla="*/ 2 h 15"/>
                  <a:gd name="T4" fmla="*/ 11 w 20"/>
                  <a:gd name="T5" fmla="*/ 6 h 15"/>
                  <a:gd name="T6" fmla="*/ 7 w 20"/>
                  <a:gd name="T7" fmla="*/ 5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rgbClr val="6E8BD2"/>
              </a:solidFill>
              <a:ln w="9525">
                <a:noFill/>
                <a:round/>
              </a:ln>
            </p:spPr>
            <p:txBody>
              <a:bodyPr/>
              <a:lstStyle/>
              <a:p>
                <a:pPr>
                  <a:defRPr/>
                </a:pPr>
                <a:endParaRPr lang="zh-CN" altLang="en-US"/>
              </a:p>
            </p:txBody>
          </p:sp>
          <p:sp>
            <p:nvSpPr>
              <p:cNvPr id="54" name="未知"/>
              <p:cNvSpPr>
                <a:spLocks noChangeArrowheads="1"/>
              </p:cNvSpPr>
              <p:nvPr userDrawn="1"/>
            </p:nvSpPr>
            <p:spPr bwMode="auto">
              <a:xfrm>
                <a:off x="2084" y="689"/>
                <a:ext cx="80" cy="66"/>
              </a:xfrm>
              <a:custGeom>
                <a:avLst/>
                <a:gdLst>
                  <a:gd name="T0" fmla="*/ 0 w 80"/>
                  <a:gd name="T1" fmla="*/ 23 h 80"/>
                  <a:gd name="T2" fmla="*/ 14 w 80"/>
                  <a:gd name="T3" fmla="*/ 12 h 80"/>
                  <a:gd name="T4" fmla="*/ 26 w 80"/>
                  <a:gd name="T5" fmla="*/ 10 h 80"/>
                  <a:gd name="T6" fmla="*/ 48 w 80"/>
                  <a:gd name="T7" fmla="*/ 8 h 80"/>
                  <a:gd name="T8" fmla="*/ 58 w 80"/>
                  <a:gd name="T9" fmla="*/ 0 h 80"/>
                  <a:gd name="T10" fmla="*/ 80 w 80"/>
                  <a:gd name="T11" fmla="*/ 18 h 80"/>
                  <a:gd name="T12" fmla="*/ 70 w 80"/>
                  <a:gd name="T13" fmla="*/ 26 h 80"/>
                  <a:gd name="T14" fmla="*/ 54 w 80"/>
                  <a:gd name="T15" fmla="*/ 29 h 80"/>
                  <a:gd name="T16" fmla="*/ 48 w 80"/>
                  <a:gd name="T17" fmla="*/ 37 h 80"/>
                  <a:gd name="T18" fmla="*/ 32 w 80"/>
                  <a:gd name="T19" fmla="*/ 31 h 80"/>
                  <a:gd name="T20" fmla="*/ 38 w 80"/>
                  <a:gd name="T21" fmla="*/ 24 h 80"/>
                  <a:gd name="T22" fmla="*/ 30 w 80"/>
                  <a:gd name="T23" fmla="*/ 13 h 80"/>
                  <a:gd name="T24" fmla="*/ 20 w 80"/>
                  <a:gd name="T25" fmla="*/ 22 h 80"/>
                  <a:gd name="T26" fmla="*/ 8 w 80"/>
                  <a:gd name="T27" fmla="*/ 26 h 80"/>
                  <a:gd name="T28" fmla="*/ 0 w 80"/>
                  <a:gd name="T29" fmla="*/ 23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rgbClr val="6E8BD2"/>
              </a:solidFill>
              <a:ln w="9525">
                <a:noFill/>
                <a:round/>
              </a:ln>
            </p:spPr>
            <p:txBody>
              <a:bodyPr/>
              <a:lstStyle/>
              <a:p>
                <a:pPr>
                  <a:defRPr/>
                </a:pPr>
                <a:endParaRPr lang="zh-CN" altLang="en-US"/>
              </a:p>
            </p:txBody>
          </p:sp>
          <p:sp>
            <p:nvSpPr>
              <p:cNvPr id="55" name="未知"/>
              <p:cNvSpPr>
                <a:spLocks noChangeArrowheads="1"/>
              </p:cNvSpPr>
              <p:nvPr userDrawn="1"/>
            </p:nvSpPr>
            <p:spPr bwMode="auto">
              <a:xfrm>
                <a:off x="2058" y="550"/>
                <a:ext cx="94" cy="142"/>
              </a:xfrm>
              <a:custGeom>
                <a:avLst/>
                <a:gdLst>
                  <a:gd name="T0" fmla="*/ 14 w 94"/>
                  <a:gd name="T1" fmla="*/ 42 h 174"/>
                  <a:gd name="T2" fmla="*/ 26 w 94"/>
                  <a:gd name="T3" fmla="*/ 56 h 174"/>
                  <a:gd name="T4" fmla="*/ 32 w 94"/>
                  <a:gd name="T5" fmla="*/ 48 h 174"/>
                  <a:gd name="T6" fmla="*/ 52 w 94"/>
                  <a:gd name="T7" fmla="*/ 45 h 174"/>
                  <a:gd name="T8" fmla="*/ 46 w 94"/>
                  <a:gd name="T9" fmla="*/ 55 h 174"/>
                  <a:gd name="T10" fmla="*/ 66 w 94"/>
                  <a:gd name="T11" fmla="*/ 56 h 174"/>
                  <a:gd name="T12" fmla="*/ 76 w 94"/>
                  <a:gd name="T13" fmla="*/ 64 h 174"/>
                  <a:gd name="T14" fmla="*/ 58 w 94"/>
                  <a:gd name="T15" fmla="*/ 66 h 174"/>
                  <a:gd name="T16" fmla="*/ 74 w 94"/>
                  <a:gd name="T17" fmla="*/ 78 h 174"/>
                  <a:gd name="T18" fmla="*/ 84 w 94"/>
                  <a:gd name="T19" fmla="*/ 69 h 174"/>
                  <a:gd name="T20" fmla="*/ 82 w 94"/>
                  <a:gd name="T21" fmla="*/ 49 h 174"/>
                  <a:gd name="T22" fmla="*/ 60 w 94"/>
                  <a:gd name="T23" fmla="*/ 47 h 174"/>
                  <a:gd name="T24" fmla="*/ 50 w 94"/>
                  <a:gd name="T25" fmla="*/ 37 h 174"/>
                  <a:gd name="T26" fmla="*/ 34 w 94"/>
                  <a:gd name="T27" fmla="*/ 37 h 174"/>
                  <a:gd name="T28" fmla="*/ 30 w 94"/>
                  <a:gd name="T29" fmla="*/ 31 h 174"/>
                  <a:gd name="T30" fmla="*/ 42 w 94"/>
                  <a:gd name="T31" fmla="*/ 19 h 174"/>
                  <a:gd name="T32" fmla="*/ 30 w 94"/>
                  <a:gd name="T33" fmla="*/ 0 h 174"/>
                  <a:gd name="T34" fmla="*/ 18 w 94"/>
                  <a:gd name="T35" fmla="*/ 10 h 174"/>
                  <a:gd name="T36" fmla="*/ 4 w 94"/>
                  <a:gd name="T37" fmla="*/ 20 h 174"/>
                  <a:gd name="T38" fmla="*/ 14 w 94"/>
                  <a:gd name="T39" fmla="*/ 34 h 174"/>
                  <a:gd name="T40" fmla="*/ 14 w 94"/>
                  <a:gd name="T41" fmla="*/ 4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rgbClr val="6E8BD2"/>
              </a:solidFill>
              <a:ln w="9525">
                <a:noFill/>
                <a:round/>
              </a:ln>
            </p:spPr>
            <p:txBody>
              <a:bodyPr/>
              <a:lstStyle/>
              <a:p>
                <a:pPr>
                  <a:defRPr/>
                </a:pPr>
                <a:endParaRPr lang="zh-CN" altLang="en-US"/>
              </a:p>
            </p:txBody>
          </p:sp>
          <p:sp>
            <p:nvSpPr>
              <p:cNvPr id="56" name="未知"/>
              <p:cNvSpPr>
                <a:spLocks noChangeArrowheads="1"/>
              </p:cNvSpPr>
              <p:nvPr userDrawn="1"/>
            </p:nvSpPr>
            <p:spPr bwMode="auto">
              <a:xfrm>
                <a:off x="2082" y="653"/>
                <a:ext cx="32" cy="41"/>
              </a:xfrm>
              <a:custGeom>
                <a:avLst/>
                <a:gdLst>
                  <a:gd name="T0" fmla="*/ 6 w 32"/>
                  <a:gd name="T1" fmla="*/ 11 h 50"/>
                  <a:gd name="T2" fmla="*/ 12 w 32"/>
                  <a:gd name="T3" fmla="*/ 0 h 50"/>
                  <a:gd name="T4" fmla="*/ 20 w 32"/>
                  <a:gd name="T5" fmla="*/ 7 h 50"/>
                  <a:gd name="T6" fmla="*/ 22 w 32"/>
                  <a:gd name="T7" fmla="*/ 11 h 50"/>
                  <a:gd name="T8" fmla="*/ 28 w 32"/>
                  <a:gd name="T9" fmla="*/ 11 h 50"/>
                  <a:gd name="T10" fmla="*/ 32 w 32"/>
                  <a:gd name="T11" fmla="*/ 17 h 50"/>
                  <a:gd name="T12" fmla="*/ 18 w 32"/>
                  <a:gd name="T13" fmla="*/ 23 h 50"/>
                  <a:gd name="T14" fmla="*/ 6 w 32"/>
                  <a:gd name="T15" fmla="*/ 11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rgbClr val="6E8BD2"/>
              </a:solidFill>
              <a:ln w="9525">
                <a:noFill/>
                <a:round/>
              </a:ln>
            </p:spPr>
            <p:txBody>
              <a:bodyPr/>
              <a:lstStyle/>
              <a:p>
                <a:pPr>
                  <a:defRPr/>
                </a:pPr>
                <a:endParaRPr lang="zh-CN" altLang="en-US"/>
              </a:p>
            </p:txBody>
          </p:sp>
          <p:sp>
            <p:nvSpPr>
              <p:cNvPr id="57" name="未知"/>
              <p:cNvSpPr>
                <a:spLocks noChangeArrowheads="1"/>
              </p:cNvSpPr>
              <p:nvPr userDrawn="1"/>
            </p:nvSpPr>
            <p:spPr bwMode="auto">
              <a:xfrm>
                <a:off x="2016" y="663"/>
                <a:ext cx="45" cy="39"/>
              </a:xfrm>
              <a:custGeom>
                <a:avLst/>
                <a:gdLst>
                  <a:gd name="T0" fmla="*/ 0 w 43"/>
                  <a:gd name="T1" fmla="*/ 21 h 50"/>
                  <a:gd name="T2" fmla="*/ 26 w 43"/>
                  <a:gd name="T3" fmla="*/ 9 h 50"/>
                  <a:gd name="T4" fmla="*/ 44 w 43"/>
                  <a:gd name="T5" fmla="*/ 0 h 50"/>
                  <a:gd name="T6" fmla="*/ 28 w 43"/>
                  <a:gd name="T7" fmla="*/ 13 h 50"/>
                  <a:gd name="T8" fmla="*/ 2 w 43"/>
                  <a:gd name="T9" fmla="*/ 23 h 50"/>
                  <a:gd name="T10" fmla="*/ 0 w 43"/>
                  <a:gd name="T11" fmla="*/ 21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rgbClr val="6E8BD2"/>
              </a:solidFill>
              <a:ln w="9525">
                <a:noFill/>
                <a:round/>
              </a:ln>
            </p:spPr>
            <p:txBody>
              <a:bodyPr/>
              <a:lstStyle/>
              <a:p>
                <a:pPr>
                  <a:defRPr/>
                </a:pPr>
                <a:endParaRPr lang="zh-CN" altLang="en-US"/>
              </a:p>
            </p:txBody>
          </p:sp>
          <p:sp>
            <p:nvSpPr>
              <p:cNvPr id="58" name="未知"/>
              <p:cNvSpPr>
                <a:spLocks noChangeArrowheads="1"/>
              </p:cNvSpPr>
              <p:nvPr userDrawn="1"/>
            </p:nvSpPr>
            <p:spPr bwMode="auto">
              <a:xfrm>
                <a:off x="4475" y="606"/>
                <a:ext cx="701" cy="438"/>
              </a:xfrm>
              <a:custGeom>
                <a:avLst/>
                <a:gdLst>
                  <a:gd name="T0" fmla="*/ 101 w 471"/>
                  <a:gd name="T1" fmla="*/ 1652 h 281"/>
                  <a:gd name="T2" fmla="*/ 119 w 471"/>
                  <a:gd name="T3" fmla="*/ 1478 h 281"/>
                  <a:gd name="T4" fmla="*/ 109 w 471"/>
                  <a:gd name="T5" fmla="*/ 1445 h 281"/>
                  <a:gd name="T6" fmla="*/ 80 w 471"/>
                  <a:gd name="T7" fmla="*/ 1288 h 281"/>
                  <a:gd name="T8" fmla="*/ 19 w 471"/>
                  <a:gd name="T9" fmla="*/ 1269 h 281"/>
                  <a:gd name="T10" fmla="*/ 0 w 471"/>
                  <a:gd name="T11" fmla="*/ 1127 h 281"/>
                  <a:gd name="T12" fmla="*/ 60 w 471"/>
                  <a:gd name="T13" fmla="*/ 1065 h 281"/>
                  <a:gd name="T14" fmla="*/ 28 w 471"/>
                  <a:gd name="T15" fmla="*/ 974 h 281"/>
                  <a:gd name="T16" fmla="*/ 9 w 471"/>
                  <a:gd name="T17" fmla="*/ 943 h 281"/>
                  <a:gd name="T18" fmla="*/ 140 w 471"/>
                  <a:gd name="T19" fmla="*/ 708 h 281"/>
                  <a:gd name="T20" fmla="*/ 214 w 471"/>
                  <a:gd name="T21" fmla="*/ 569 h 281"/>
                  <a:gd name="T22" fmla="*/ 208 w 471"/>
                  <a:gd name="T23" fmla="*/ 413 h 281"/>
                  <a:gd name="T24" fmla="*/ 119 w 471"/>
                  <a:gd name="T25" fmla="*/ 253 h 281"/>
                  <a:gd name="T26" fmla="*/ 100 w 471"/>
                  <a:gd name="T27" fmla="*/ 190 h 281"/>
                  <a:gd name="T28" fmla="*/ 128 w 471"/>
                  <a:gd name="T29" fmla="*/ 212 h 281"/>
                  <a:gd name="T30" fmla="*/ 235 w 471"/>
                  <a:gd name="T31" fmla="*/ 209 h 281"/>
                  <a:gd name="T32" fmla="*/ 313 w 471"/>
                  <a:gd name="T33" fmla="*/ 64 h 281"/>
                  <a:gd name="T34" fmla="*/ 403 w 471"/>
                  <a:gd name="T35" fmla="*/ 0 h 281"/>
                  <a:gd name="T36" fmla="*/ 432 w 471"/>
                  <a:gd name="T37" fmla="*/ 12 h 281"/>
                  <a:gd name="T38" fmla="*/ 452 w 471"/>
                  <a:gd name="T39" fmla="*/ 53 h 281"/>
                  <a:gd name="T40" fmla="*/ 481 w 471"/>
                  <a:gd name="T41" fmla="*/ 30 h 281"/>
                  <a:gd name="T42" fmla="*/ 540 w 471"/>
                  <a:gd name="T43" fmla="*/ 47 h 281"/>
                  <a:gd name="T44" fmla="*/ 569 w 471"/>
                  <a:gd name="T45" fmla="*/ 53 h 281"/>
                  <a:gd name="T46" fmla="*/ 694 w 471"/>
                  <a:gd name="T47" fmla="*/ 83 h 281"/>
                  <a:gd name="T48" fmla="*/ 762 w 471"/>
                  <a:gd name="T49" fmla="*/ 140 h 281"/>
                  <a:gd name="T50" fmla="*/ 822 w 471"/>
                  <a:gd name="T51" fmla="*/ 100 h 281"/>
                  <a:gd name="T52" fmla="*/ 847 w 471"/>
                  <a:gd name="T53" fmla="*/ 83 h 281"/>
                  <a:gd name="T54" fmla="*/ 957 w 471"/>
                  <a:gd name="T55" fmla="*/ 83 h 281"/>
                  <a:gd name="T56" fmla="*/ 1034 w 471"/>
                  <a:gd name="T57" fmla="*/ 190 h 281"/>
                  <a:gd name="T58" fmla="*/ 1134 w 471"/>
                  <a:gd name="T59" fmla="*/ 348 h 281"/>
                  <a:gd name="T60" fmla="*/ 1203 w 471"/>
                  <a:gd name="T61" fmla="*/ 413 h 281"/>
                  <a:gd name="T62" fmla="*/ 1261 w 471"/>
                  <a:gd name="T63" fmla="*/ 401 h 281"/>
                  <a:gd name="T64" fmla="*/ 1325 w 471"/>
                  <a:gd name="T65" fmla="*/ 382 h 281"/>
                  <a:gd name="T66" fmla="*/ 1424 w 471"/>
                  <a:gd name="T67" fmla="*/ 421 h 281"/>
                  <a:gd name="T68" fmla="*/ 1470 w 471"/>
                  <a:gd name="T69" fmla="*/ 477 h 281"/>
                  <a:gd name="T70" fmla="*/ 1511 w 471"/>
                  <a:gd name="T71" fmla="*/ 530 h 281"/>
                  <a:gd name="T72" fmla="*/ 1560 w 471"/>
                  <a:gd name="T73" fmla="*/ 656 h 281"/>
                  <a:gd name="T74" fmla="*/ 1579 w 471"/>
                  <a:gd name="T75" fmla="*/ 708 h 281"/>
                  <a:gd name="T76" fmla="*/ 1588 w 471"/>
                  <a:gd name="T77" fmla="*/ 739 h 281"/>
                  <a:gd name="T78" fmla="*/ 1520 w 471"/>
                  <a:gd name="T79" fmla="*/ 835 h 281"/>
                  <a:gd name="T80" fmla="*/ 1579 w 471"/>
                  <a:gd name="T81" fmla="*/ 834 h 281"/>
                  <a:gd name="T82" fmla="*/ 1679 w 471"/>
                  <a:gd name="T83" fmla="*/ 917 h 281"/>
                  <a:gd name="T84" fmla="*/ 1787 w 471"/>
                  <a:gd name="T85" fmla="*/ 927 h 281"/>
                  <a:gd name="T86" fmla="*/ 1865 w 471"/>
                  <a:gd name="T87" fmla="*/ 991 h 281"/>
                  <a:gd name="T88" fmla="*/ 1877 w 471"/>
                  <a:gd name="T89" fmla="*/ 1016 h 281"/>
                  <a:gd name="T90" fmla="*/ 1877 w 471"/>
                  <a:gd name="T91" fmla="*/ 1038 h 281"/>
                  <a:gd name="T92" fmla="*/ 1932 w 471"/>
                  <a:gd name="T93" fmla="*/ 1016 h 281"/>
                  <a:gd name="T94" fmla="*/ 1963 w 471"/>
                  <a:gd name="T95" fmla="*/ 1010 h 281"/>
                  <a:gd name="T96" fmla="*/ 2154 w 471"/>
                  <a:gd name="T97" fmla="*/ 1091 h 281"/>
                  <a:gd name="T98" fmla="*/ 2192 w 471"/>
                  <a:gd name="T99" fmla="*/ 1174 h 281"/>
                  <a:gd name="T100" fmla="*/ 2282 w 471"/>
                  <a:gd name="T101" fmla="*/ 1186 h 281"/>
                  <a:gd name="T102" fmla="*/ 2310 w 471"/>
                  <a:gd name="T103" fmla="*/ 1269 h 281"/>
                  <a:gd name="T104" fmla="*/ 2213 w 471"/>
                  <a:gd name="T105" fmla="*/ 1523 h 281"/>
                  <a:gd name="T106" fmla="*/ 2133 w 471"/>
                  <a:gd name="T107" fmla="*/ 1660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rgbClr val="6E8BD2"/>
              </a:solidFill>
              <a:ln w="9525">
                <a:noFill/>
                <a:round/>
              </a:ln>
            </p:spPr>
            <p:txBody>
              <a:bodyPr/>
              <a:lstStyle/>
              <a:p>
                <a:pPr>
                  <a:defRPr/>
                </a:pPr>
                <a:endParaRPr lang="zh-CN" altLang="en-US"/>
              </a:p>
            </p:txBody>
          </p:sp>
          <p:sp>
            <p:nvSpPr>
              <p:cNvPr id="59" name="未知"/>
              <p:cNvSpPr>
                <a:spLocks noChangeArrowheads="1"/>
              </p:cNvSpPr>
              <p:nvPr userDrawn="1"/>
            </p:nvSpPr>
            <p:spPr bwMode="auto">
              <a:xfrm>
                <a:off x="3547" y="2"/>
                <a:ext cx="984" cy="692"/>
              </a:xfrm>
              <a:custGeom>
                <a:avLst/>
                <a:gdLst>
                  <a:gd name="T0" fmla="*/ 406 w 984"/>
                  <a:gd name="T1" fmla="*/ 2 h 844"/>
                  <a:gd name="T2" fmla="*/ 502 w 984"/>
                  <a:gd name="T3" fmla="*/ 16 h 844"/>
                  <a:gd name="T4" fmla="*/ 550 w 984"/>
                  <a:gd name="T5" fmla="*/ 16 h 844"/>
                  <a:gd name="T6" fmla="*/ 578 w 984"/>
                  <a:gd name="T7" fmla="*/ 59 h 844"/>
                  <a:gd name="T8" fmla="*/ 586 w 984"/>
                  <a:gd name="T9" fmla="*/ 41 h 844"/>
                  <a:gd name="T10" fmla="*/ 606 w 984"/>
                  <a:gd name="T11" fmla="*/ 32 h 844"/>
                  <a:gd name="T12" fmla="*/ 642 w 984"/>
                  <a:gd name="T13" fmla="*/ 57 h 844"/>
                  <a:gd name="T14" fmla="*/ 682 w 984"/>
                  <a:gd name="T15" fmla="*/ 44 h 844"/>
                  <a:gd name="T16" fmla="*/ 706 w 984"/>
                  <a:gd name="T17" fmla="*/ 39 h 844"/>
                  <a:gd name="T18" fmla="*/ 762 w 984"/>
                  <a:gd name="T19" fmla="*/ 2 h 844"/>
                  <a:gd name="T20" fmla="*/ 798 w 984"/>
                  <a:gd name="T21" fmla="*/ 32 h 844"/>
                  <a:gd name="T22" fmla="*/ 798 w 984"/>
                  <a:gd name="T23" fmla="*/ 59 h 844"/>
                  <a:gd name="T24" fmla="*/ 790 w 984"/>
                  <a:gd name="T25" fmla="*/ 72 h 844"/>
                  <a:gd name="T26" fmla="*/ 766 w 984"/>
                  <a:gd name="T27" fmla="*/ 73 h 844"/>
                  <a:gd name="T28" fmla="*/ 762 w 984"/>
                  <a:gd name="T29" fmla="*/ 84 h 844"/>
                  <a:gd name="T30" fmla="*/ 802 w 984"/>
                  <a:gd name="T31" fmla="*/ 102 h 844"/>
                  <a:gd name="T32" fmla="*/ 786 w 984"/>
                  <a:gd name="T33" fmla="*/ 145 h 844"/>
                  <a:gd name="T34" fmla="*/ 830 w 984"/>
                  <a:gd name="T35" fmla="*/ 187 h 844"/>
                  <a:gd name="T36" fmla="*/ 854 w 984"/>
                  <a:gd name="T37" fmla="*/ 203 h 844"/>
                  <a:gd name="T38" fmla="*/ 830 w 984"/>
                  <a:gd name="T39" fmla="*/ 203 h 844"/>
                  <a:gd name="T40" fmla="*/ 746 w 984"/>
                  <a:gd name="T41" fmla="*/ 171 h 844"/>
                  <a:gd name="T42" fmla="*/ 678 w 984"/>
                  <a:gd name="T43" fmla="*/ 182 h 844"/>
                  <a:gd name="T44" fmla="*/ 590 w 984"/>
                  <a:gd name="T45" fmla="*/ 200 h 844"/>
                  <a:gd name="T46" fmla="*/ 642 w 984"/>
                  <a:gd name="T47" fmla="*/ 262 h 844"/>
                  <a:gd name="T48" fmla="*/ 710 w 984"/>
                  <a:gd name="T49" fmla="*/ 275 h 844"/>
                  <a:gd name="T50" fmla="*/ 738 w 984"/>
                  <a:gd name="T51" fmla="*/ 248 h 844"/>
                  <a:gd name="T52" fmla="*/ 774 w 984"/>
                  <a:gd name="T53" fmla="*/ 257 h 844"/>
                  <a:gd name="T54" fmla="*/ 766 w 984"/>
                  <a:gd name="T55" fmla="*/ 285 h 844"/>
                  <a:gd name="T56" fmla="*/ 802 w 984"/>
                  <a:gd name="T57" fmla="*/ 303 h 844"/>
                  <a:gd name="T58" fmla="*/ 838 w 984"/>
                  <a:gd name="T59" fmla="*/ 297 h 844"/>
                  <a:gd name="T60" fmla="*/ 922 w 984"/>
                  <a:gd name="T61" fmla="*/ 364 h 844"/>
                  <a:gd name="T62" fmla="*/ 942 w 984"/>
                  <a:gd name="T63" fmla="*/ 373 h 844"/>
                  <a:gd name="T64" fmla="*/ 874 w 984"/>
                  <a:gd name="T65" fmla="*/ 366 h 844"/>
                  <a:gd name="T66" fmla="*/ 830 w 984"/>
                  <a:gd name="T67" fmla="*/ 342 h 844"/>
                  <a:gd name="T68" fmla="*/ 778 w 984"/>
                  <a:gd name="T69" fmla="*/ 321 h 844"/>
                  <a:gd name="T70" fmla="*/ 702 w 984"/>
                  <a:gd name="T71" fmla="*/ 299 h 844"/>
                  <a:gd name="T72" fmla="*/ 614 w 984"/>
                  <a:gd name="T73" fmla="*/ 293 h 844"/>
                  <a:gd name="T74" fmla="*/ 506 w 984"/>
                  <a:gd name="T75" fmla="*/ 268 h 844"/>
                  <a:gd name="T76" fmla="*/ 462 w 984"/>
                  <a:gd name="T77" fmla="*/ 229 h 844"/>
                  <a:gd name="T78" fmla="*/ 430 w 984"/>
                  <a:gd name="T79" fmla="*/ 209 h 844"/>
                  <a:gd name="T80" fmla="*/ 382 w 984"/>
                  <a:gd name="T81" fmla="*/ 194 h 844"/>
                  <a:gd name="T82" fmla="*/ 342 w 984"/>
                  <a:gd name="T83" fmla="*/ 166 h 844"/>
                  <a:gd name="T84" fmla="*/ 354 w 984"/>
                  <a:gd name="T85" fmla="*/ 187 h 844"/>
                  <a:gd name="T86" fmla="*/ 418 w 984"/>
                  <a:gd name="T87" fmla="*/ 223 h 844"/>
                  <a:gd name="T88" fmla="*/ 422 w 984"/>
                  <a:gd name="T89" fmla="*/ 237 h 844"/>
                  <a:gd name="T90" fmla="*/ 394 w 984"/>
                  <a:gd name="T91" fmla="*/ 225 h 844"/>
                  <a:gd name="T92" fmla="*/ 354 w 984"/>
                  <a:gd name="T93" fmla="*/ 211 h 844"/>
                  <a:gd name="T94" fmla="*/ 314 w 984"/>
                  <a:gd name="T95" fmla="*/ 182 h 844"/>
                  <a:gd name="T96" fmla="*/ 266 w 984"/>
                  <a:gd name="T97" fmla="*/ 157 h 844"/>
                  <a:gd name="T98" fmla="*/ 210 w 984"/>
                  <a:gd name="T99" fmla="*/ 142 h 844"/>
                  <a:gd name="T100" fmla="*/ 154 w 984"/>
                  <a:gd name="T101" fmla="*/ 107 h 844"/>
                  <a:gd name="T102" fmla="*/ 66 w 984"/>
                  <a:gd name="T103" fmla="*/ 30 h 844"/>
                  <a:gd name="T104" fmla="*/ 34 w 984"/>
                  <a:gd name="T105" fmla="*/ 16 h 844"/>
                  <a:gd name="T106" fmla="*/ 46 w 984"/>
                  <a:gd name="T107" fmla="*/ 10 h 844"/>
                  <a:gd name="T108" fmla="*/ 102 w 984"/>
                  <a:gd name="T109" fmla="*/ 32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rgbClr val="6E8BD2"/>
              </a:solidFill>
              <a:ln w="9525">
                <a:noFill/>
                <a:round/>
              </a:ln>
            </p:spPr>
            <p:txBody>
              <a:bodyPr/>
              <a:lstStyle/>
              <a:p>
                <a:pPr>
                  <a:defRPr/>
                </a:pPr>
                <a:endParaRPr lang="zh-CN" altLang="en-US"/>
              </a:p>
            </p:txBody>
          </p:sp>
          <p:sp>
            <p:nvSpPr>
              <p:cNvPr id="60" name="未知"/>
              <p:cNvSpPr>
                <a:spLocks noChangeArrowheads="1"/>
              </p:cNvSpPr>
              <p:nvPr userDrawn="1"/>
            </p:nvSpPr>
            <p:spPr bwMode="auto">
              <a:xfrm>
                <a:off x="3244" y="499"/>
                <a:ext cx="36" cy="39"/>
              </a:xfrm>
              <a:custGeom>
                <a:avLst/>
                <a:gdLst>
                  <a:gd name="T0" fmla="*/ 6 w 36"/>
                  <a:gd name="T1" fmla="*/ 12 h 48"/>
                  <a:gd name="T2" fmla="*/ 10 w 36"/>
                  <a:gd name="T3" fmla="*/ 21 h 48"/>
                  <a:gd name="T4" fmla="*/ 6 w 36"/>
                  <a:gd name="T5" fmla="*/ 12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rgbClr val="6E8BD2"/>
              </a:solidFill>
              <a:ln w="9525">
                <a:noFill/>
                <a:round/>
              </a:ln>
            </p:spPr>
            <p:txBody>
              <a:bodyPr/>
              <a:lstStyle/>
              <a:p>
                <a:pPr>
                  <a:defRPr/>
                </a:pPr>
                <a:endParaRPr lang="zh-CN" altLang="en-US"/>
              </a:p>
            </p:txBody>
          </p:sp>
          <p:sp>
            <p:nvSpPr>
              <p:cNvPr id="61" name="未知"/>
              <p:cNvSpPr>
                <a:spLocks noChangeArrowheads="1"/>
              </p:cNvSpPr>
              <p:nvPr userDrawn="1"/>
            </p:nvSpPr>
            <p:spPr bwMode="auto">
              <a:xfrm>
                <a:off x="3216" y="484"/>
                <a:ext cx="38" cy="29"/>
              </a:xfrm>
              <a:custGeom>
                <a:avLst/>
                <a:gdLst>
                  <a:gd name="T0" fmla="*/ 0 w 36"/>
                  <a:gd name="T1" fmla="*/ 2 h 37"/>
                  <a:gd name="T2" fmla="*/ 16 w 36"/>
                  <a:gd name="T3" fmla="*/ 1 h 37"/>
                  <a:gd name="T4" fmla="*/ 44 w 36"/>
                  <a:gd name="T5" fmla="*/ 6 h 37"/>
                  <a:gd name="T6" fmla="*/ 8 w 36"/>
                  <a:gd name="T7" fmla="*/ 6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rgbClr val="6E8BD2"/>
              </a:solidFill>
              <a:ln w="9525">
                <a:noFill/>
                <a:round/>
              </a:ln>
            </p:spPr>
            <p:txBody>
              <a:bodyPr/>
              <a:lstStyle/>
              <a:p>
                <a:pPr>
                  <a:defRPr/>
                </a:pPr>
                <a:endParaRPr lang="zh-CN" altLang="en-US"/>
              </a:p>
            </p:txBody>
          </p:sp>
          <p:sp>
            <p:nvSpPr>
              <p:cNvPr id="62" name="未知"/>
              <p:cNvSpPr>
                <a:spLocks noChangeArrowheads="1"/>
              </p:cNvSpPr>
              <p:nvPr userDrawn="1"/>
            </p:nvSpPr>
            <p:spPr bwMode="auto">
              <a:xfrm>
                <a:off x="4353" y="403"/>
                <a:ext cx="171" cy="81"/>
              </a:xfrm>
              <a:custGeom>
                <a:avLst/>
                <a:gdLst>
                  <a:gd name="T0" fmla="*/ 0 w 170"/>
                  <a:gd name="T1" fmla="*/ 25 h 96"/>
                  <a:gd name="T2" fmla="*/ 28 w 170"/>
                  <a:gd name="T3" fmla="*/ 13 h 96"/>
                  <a:gd name="T4" fmla="*/ 56 w 170"/>
                  <a:gd name="T5" fmla="*/ 11 h 96"/>
                  <a:gd name="T6" fmla="*/ 80 w 170"/>
                  <a:gd name="T7" fmla="*/ 5 h 96"/>
                  <a:gd name="T8" fmla="*/ 64 w 170"/>
                  <a:gd name="T9" fmla="*/ 13 h 96"/>
                  <a:gd name="T10" fmla="*/ 128 w 170"/>
                  <a:gd name="T11" fmla="*/ 25 h 96"/>
                  <a:gd name="T12" fmla="*/ 164 w 170"/>
                  <a:gd name="T13" fmla="*/ 33 h 96"/>
                  <a:gd name="T14" fmla="*/ 120 w 170"/>
                  <a:gd name="T15" fmla="*/ 39 h 96"/>
                  <a:gd name="T16" fmla="*/ 92 w 170"/>
                  <a:gd name="T17" fmla="*/ 30 h 96"/>
                  <a:gd name="T18" fmla="*/ 76 w 170"/>
                  <a:gd name="T19" fmla="*/ 27 h 96"/>
                  <a:gd name="T20" fmla="*/ 24 w 170"/>
                  <a:gd name="T21" fmla="*/ 21 h 96"/>
                  <a:gd name="T22" fmla="*/ 0 w 170"/>
                  <a:gd name="T23" fmla="*/ 25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rgbClr val="6E8BD2"/>
              </a:solidFill>
              <a:ln w="9525">
                <a:noFill/>
                <a:round/>
              </a:ln>
            </p:spPr>
            <p:txBody>
              <a:bodyPr/>
              <a:lstStyle/>
              <a:p>
                <a:pPr>
                  <a:defRPr/>
                </a:pPr>
                <a:endParaRPr lang="zh-CN" altLang="en-US"/>
              </a:p>
            </p:txBody>
          </p:sp>
          <p:sp>
            <p:nvSpPr>
              <p:cNvPr id="63" name="未知"/>
              <p:cNvSpPr>
                <a:spLocks noChangeArrowheads="1"/>
              </p:cNvSpPr>
              <p:nvPr userDrawn="1"/>
            </p:nvSpPr>
            <p:spPr bwMode="auto">
              <a:xfrm>
                <a:off x="4534" y="469"/>
                <a:ext cx="138" cy="37"/>
              </a:xfrm>
              <a:custGeom>
                <a:avLst/>
                <a:gdLst>
                  <a:gd name="T0" fmla="*/ 0 w 138"/>
                  <a:gd name="T1" fmla="*/ 0 h 44"/>
                  <a:gd name="T2" fmla="*/ 52 w 138"/>
                  <a:gd name="T3" fmla="*/ 3 h 44"/>
                  <a:gd name="T4" fmla="*/ 88 w 138"/>
                  <a:gd name="T5" fmla="*/ 12 h 44"/>
                  <a:gd name="T6" fmla="*/ 112 w 138"/>
                  <a:gd name="T7" fmla="*/ 10 h 44"/>
                  <a:gd name="T8" fmla="*/ 108 w 138"/>
                  <a:gd name="T9" fmla="*/ 22 h 44"/>
                  <a:gd name="T10" fmla="*/ 64 w 138"/>
                  <a:gd name="T11" fmla="*/ 20 h 44"/>
                  <a:gd name="T12" fmla="*/ 0 w 138"/>
                  <a:gd name="T13" fmla="*/ 18 h 44"/>
                  <a:gd name="T14" fmla="*/ 28 w 138"/>
                  <a:gd name="T15" fmla="*/ 1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rgbClr val="6E8BD2"/>
              </a:solidFill>
              <a:ln w="9525">
                <a:noFill/>
                <a:round/>
              </a:ln>
            </p:spPr>
            <p:txBody>
              <a:bodyPr/>
              <a:lstStyle/>
              <a:p>
                <a:pPr>
                  <a:defRPr/>
                </a:pPr>
                <a:endParaRPr lang="zh-CN" altLang="en-US"/>
              </a:p>
            </p:txBody>
          </p:sp>
          <p:sp>
            <p:nvSpPr>
              <p:cNvPr id="64" name="未知"/>
              <p:cNvSpPr>
                <a:spLocks noChangeArrowheads="1"/>
              </p:cNvSpPr>
              <p:nvPr userDrawn="1"/>
            </p:nvSpPr>
            <p:spPr bwMode="auto">
              <a:xfrm>
                <a:off x="4461" y="489"/>
                <a:ext cx="56" cy="34"/>
              </a:xfrm>
              <a:custGeom>
                <a:avLst/>
                <a:gdLst>
                  <a:gd name="T0" fmla="*/ 17 w 57"/>
                  <a:gd name="T1" fmla="*/ 11 h 42"/>
                  <a:gd name="T2" fmla="*/ 33 w 57"/>
                  <a:gd name="T3" fmla="*/ 6 h 42"/>
                  <a:gd name="T4" fmla="*/ 17 w 57"/>
                  <a:gd name="T5" fmla="*/ 11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rgbClr val="6E8BD2"/>
              </a:solidFill>
              <a:ln w="9525">
                <a:noFill/>
                <a:round/>
              </a:ln>
            </p:spPr>
            <p:txBody>
              <a:bodyPr/>
              <a:lstStyle/>
              <a:p>
                <a:pPr>
                  <a:defRPr/>
                </a:pPr>
                <a:endParaRPr lang="zh-CN" altLang="en-US"/>
              </a:p>
            </p:txBody>
          </p:sp>
          <p:sp>
            <p:nvSpPr>
              <p:cNvPr id="65" name="未知"/>
              <p:cNvSpPr>
                <a:spLocks noChangeArrowheads="1"/>
              </p:cNvSpPr>
              <p:nvPr userDrawn="1"/>
            </p:nvSpPr>
            <p:spPr bwMode="auto">
              <a:xfrm>
                <a:off x="4424" y="384"/>
                <a:ext cx="37" cy="44"/>
              </a:xfrm>
              <a:custGeom>
                <a:avLst/>
                <a:gdLst>
                  <a:gd name="T0" fmla="*/ 15 w 39"/>
                  <a:gd name="T1" fmla="*/ 16 h 52"/>
                  <a:gd name="T2" fmla="*/ 15 w 39"/>
                  <a:gd name="T3" fmla="*/ 0 h 52"/>
                  <a:gd name="T4" fmla="*/ 15 w 39"/>
                  <a:gd name="T5" fmla="*/ 16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rgbClr val="6E8BD2"/>
              </a:solidFill>
              <a:ln w="9525">
                <a:noFill/>
                <a:round/>
              </a:ln>
            </p:spPr>
            <p:txBody>
              <a:bodyPr/>
              <a:lstStyle/>
              <a:p>
                <a:pPr>
                  <a:defRPr/>
                </a:pPr>
                <a:endParaRPr lang="zh-CN" altLang="en-US"/>
              </a:p>
            </p:txBody>
          </p:sp>
          <p:sp>
            <p:nvSpPr>
              <p:cNvPr id="66" name="未知"/>
              <p:cNvSpPr>
                <a:spLocks noChangeArrowheads="1"/>
              </p:cNvSpPr>
              <p:nvPr userDrawn="1"/>
            </p:nvSpPr>
            <p:spPr bwMode="auto">
              <a:xfrm>
                <a:off x="4721" y="516"/>
                <a:ext cx="45" cy="66"/>
              </a:xfrm>
              <a:custGeom>
                <a:avLst/>
                <a:gdLst>
                  <a:gd name="T0" fmla="*/ 4 w 44"/>
                  <a:gd name="T1" fmla="*/ 4 h 80"/>
                  <a:gd name="T2" fmla="*/ 20 w 44"/>
                  <a:gd name="T3" fmla="*/ 15 h 80"/>
                  <a:gd name="T4" fmla="*/ 28 w 44"/>
                  <a:gd name="T5" fmla="*/ 22 h 80"/>
                  <a:gd name="T6" fmla="*/ 40 w 44"/>
                  <a:gd name="T7" fmla="*/ 25 h 80"/>
                  <a:gd name="T8" fmla="*/ 28 w 44"/>
                  <a:gd name="T9" fmla="*/ 34 h 80"/>
                  <a:gd name="T10" fmla="*/ 0 w 44"/>
                  <a:gd name="T11" fmla="*/ 10 h 80"/>
                  <a:gd name="T12" fmla="*/ 4 w 44"/>
                  <a:gd name="T13" fmla="*/ 4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rgbClr val="6E8BD2"/>
              </a:solidFill>
              <a:ln w="9525">
                <a:noFill/>
                <a:round/>
              </a:ln>
            </p:spPr>
            <p:txBody>
              <a:bodyPr/>
              <a:lstStyle/>
              <a:p>
                <a:pPr>
                  <a:defRPr/>
                </a:pPr>
                <a:endParaRPr lang="zh-CN" altLang="en-US"/>
              </a:p>
            </p:txBody>
          </p:sp>
          <p:sp>
            <p:nvSpPr>
              <p:cNvPr id="67" name="未知"/>
              <p:cNvSpPr>
                <a:spLocks noChangeArrowheads="1"/>
              </p:cNvSpPr>
              <p:nvPr userDrawn="1"/>
            </p:nvSpPr>
            <p:spPr bwMode="auto">
              <a:xfrm>
                <a:off x="3927" y="15"/>
                <a:ext cx="480" cy="100"/>
              </a:xfrm>
              <a:custGeom>
                <a:avLst/>
                <a:gdLst>
                  <a:gd name="T0" fmla="*/ 1073 w 323"/>
                  <a:gd name="T1" fmla="*/ 8 h 64"/>
                  <a:gd name="T2" fmla="*/ 1126 w 323"/>
                  <a:gd name="T3" fmla="*/ 48 h 64"/>
                  <a:gd name="T4" fmla="*/ 1146 w 323"/>
                  <a:gd name="T5" fmla="*/ 0 h 64"/>
                  <a:gd name="T6" fmla="*/ 1294 w 323"/>
                  <a:gd name="T7" fmla="*/ 0 h 64"/>
                  <a:gd name="T8" fmla="*/ 1403 w 323"/>
                  <a:gd name="T9" fmla="*/ 103 h 64"/>
                  <a:gd name="T10" fmla="*/ 1554 w 323"/>
                  <a:gd name="T11" fmla="*/ 61 h 64"/>
                  <a:gd name="T12" fmla="*/ 1532 w 323"/>
                  <a:gd name="T13" fmla="*/ 170 h 64"/>
                  <a:gd name="T14" fmla="*/ 1453 w 323"/>
                  <a:gd name="T15" fmla="*/ 277 h 64"/>
                  <a:gd name="T16" fmla="*/ 1437 w 323"/>
                  <a:gd name="T17" fmla="*/ 170 h 64"/>
                  <a:gd name="T18" fmla="*/ 1403 w 323"/>
                  <a:gd name="T19" fmla="*/ 183 h 64"/>
                  <a:gd name="T20" fmla="*/ 1363 w 323"/>
                  <a:gd name="T21" fmla="*/ 170 h 64"/>
                  <a:gd name="T22" fmla="*/ 1282 w 323"/>
                  <a:gd name="T23" fmla="*/ 127 h 64"/>
                  <a:gd name="T24" fmla="*/ 1113 w 323"/>
                  <a:gd name="T25" fmla="*/ 225 h 64"/>
                  <a:gd name="T26" fmla="*/ 981 w 323"/>
                  <a:gd name="T27" fmla="*/ 264 h 64"/>
                  <a:gd name="T28" fmla="*/ 1033 w 323"/>
                  <a:gd name="T29" fmla="*/ 339 h 64"/>
                  <a:gd name="T30" fmla="*/ 917 w 323"/>
                  <a:gd name="T31" fmla="*/ 373 h 64"/>
                  <a:gd name="T32" fmla="*/ 823 w 323"/>
                  <a:gd name="T33" fmla="*/ 361 h 64"/>
                  <a:gd name="T34" fmla="*/ 863 w 323"/>
                  <a:gd name="T35" fmla="*/ 339 h 64"/>
                  <a:gd name="T36" fmla="*/ 832 w 323"/>
                  <a:gd name="T37" fmla="*/ 239 h 64"/>
                  <a:gd name="T38" fmla="*/ 823 w 323"/>
                  <a:gd name="T39" fmla="*/ 183 h 64"/>
                  <a:gd name="T40" fmla="*/ 771 w 323"/>
                  <a:gd name="T41" fmla="*/ 138 h 64"/>
                  <a:gd name="T42" fmla="*/ 694 w 323"/>
                  <a:gd name="T43" fmla="*/ 161 h 64"/>
                  <a:gd name="T44" fmla="*/ 654 w 323"/>
                  <a:gd name="T45" fmla="*/ 161 h 64"/>
                  <a:gd name="T46" fmla="*/ 600 w 323"/>
                  <a:gd name="T47" fmla="*/ 148 h 64"/>
                  <a:gd name="T48" fmla="*/ 404 w 323"/>
                  <a:gd name="T49" fmla="*/ 13 h 64"/>
                  <a:gd name="T50" fmla="*/ 290 w 323"/>
                  <a:gd name="T51" fmla="*/ 83 h 64"/>
                  <a:gd name="T52" fmla="*/ 1 w 323"/>
                  <a:gd name="T53" fmla="*/ 0 h 64"/>
                  <a:gd name="T54" fmla="*/ 1073 w 323"/>
                  <a:gd name="T55" fmla="*/ 8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rgbClr val="6E8BD2"/>
              </a:solidFill>
              <a:ln w="9525">
                <a:noFill/>
                <a:round/>
              </a:ln>
            </p:spPr>
            <p:txBody>
              <a:bodyPr/>
              <a:lstStyle/>
              <a:p>
                <a:pPr>
                  <a:defRPr/>
                </a:pPr>
                <a:endParaRPr lang="zh-CN" altLang="en-US"/>
              </a:p>
            </p:txBody>
          </p:sp>
          <p:sp>
            <p:nvSpPr>
              <p:cNvPr id="68" name="未知"/>
              <p:cNvSpPr>
                <a:spLocks noChangeArrowheads="1"/>
              </p:cNvSpPr>
              <p:nvPr userDrawn="1"/>
            </p:nvSpPr>
            <p:spPr bwMode="auto">
              <a:xfrm>
                <a:off x="3502" y="12"/>
                <a:ext cx="446" cy="45"/>
              </a:xfrm>
              <a:custGeom>
                <a:avLst/>
                <a:gdLst>
                  <a:gd name="T0" fmla="*/ 513 w 300"/>
                  <a:gd name="T1" fmla="*/ 193 h 31"/>
                  <a:gd name="T2" fmla="*/ 149 w 300"/>
                  <a:gd name="T3" fmla="*/ 8 h 31"/>
                  <a:gd name="T4" fmla="*/ 1393 w 300"/>
                  <a:gd name="T5" fmla="*/ 0 h 31"/>
                  <a:gd name="T6" fmla="*/ 1445 w 300"/>
                  <a:gd name="T7" fmla="*/ 87 h 31"/>
                  <a:gd name="T8" fmla="*/ 1289 w 300"/>
                  <a:gd name="T9" fmla="*/ 100 h 31"/>
                  <a:gd name="T10" fmla="*/ 513 w 300"/>
                  <a:gd name="T11" fmla="*/ 193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rgbClr val="6E8BD2"/>
              </a:solidFill>
              <a:ln w="9525">
                <a:noFill/>
                <a:round/>
              </a:ln>
            </p:spPr>
            <p:txBody>
              <a:bodyPr/>
              <a:lstStyle/>
              <a:p>
                <a:pPr>
                  <a:defRPr/>
                </a:pPr>
                <a:endParaRPr lang="zh-CN" altLang="en-US"/>
              </a:p>
            </p:txBody>
          </p:sp>
          <p:sp>
            <p:nvSpPr>
              <p:cNvPr id="69" name="未知"/>
              <p:cNvSpPr>
                <a:spLocks noChangeArrowheads="1"/>
              </p:cNvSpPr>
              <p:nvPr userDrawn="1"/>
            </p:nvSpPr>
            <p:spPr bwMode="auto">
              <a:xfrm>
                <a:off x="2520" y="83"/>
                <a:ext cx="42" cy="25"/>
              </a:xfrm>
              <a:custGeom>
                <a:avLst/>
                <a:gdLst>
                  <a:gd name="T0" fmla="*/ 0 w 41"/>
                  <a:gd name="T1" fmla="*/ 14 h 29"/>
                  <a:gd name="T2" fmla="*/ 12 w 41"/>
                  <a:gd name="T3" fmla="*/ 16 h 29"/>
                  <a:gd name="T4" fmla="*/ 0 w 41"/>
                  <a:gd name="T5" fmla="*/ 14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rgbClr val="6E8BD2"/>
              </a:solidFill>
              <a:ln w="9525">
                <a:noFill/>
                <a:round/>
              </a:ln>
            </p:spPr>
            <p:txBody>
              <a:bodyPr/>
              <a:lstStyle/>
              <a:p>
                <a:pPr>
                  <a:defRPr/>
                </a:pPr>
                <a:endParaRPr lang="zh-CN" altLang="en-US"/>
              </a:p>
            </p:txBody>
          </p:sp>
          <p:sp>
            <p:nvSpPr>
              <p:cNvPr id="70" name="未知"/>
              <p:cNvSpPr>
                <a:spLocks noChangeArrowheads="1"/>
              </p:cNvSpPr>
              <p:nvPr userDrawn="1"/>
            </p:nvSpPr>
            <p:spPr bwMode="auto">
              <a:xfrm>
                <a:off x="1371" y="12"/>
                <a:ext cx="1022" cy="368"/>
              </a:xfrm>
              <a:custGeom>
                <a:avLst/>
                <a:gdLst>
                  <a:gd name="T0" fmla="*/ 2203 w 436"/>
                  <a:gd name="T1" fmla="*/ 29 h 152"/>
                  <a:gd name="T2" fmla="*/ 13164 w 436"/>
                  <a:gd name="T3" fmla="*/ 0 h 152"/>
                  <a:gd name="T4" fmla="*/ 12555 w 436"/>
                  <a:gd name="T5" fmla="*/ 1936 h 152"/>
                  <a:gd name="T6" fmla="*/ 11990 w 436"/>
                  <a:gd name="T7" fmla="*/ 2433 h 152"/>
                  <a:gd name="T8" fmla="*/ 11835 w 436"/>
                  <a:gd name="T9" fmla="*/ 2509 h 152"/>
                  <a:gd name="T10" fmla="*/ 11319 w 436"/>
                  <a:gd name="T11" fmla="*/ 2624 h 152"/>
                  <a:gd name="T12" fmla="*/ 10895 w 436"/>
                  <a:gd name="T13" fmla="*/ 3150 h 152"/>
                  <a:gd name="T14" fmla="*/ 10935 w 436"/>
                  <a:gd name="T15" fmla="*/ 3546 h 152"/>
                  <a:gd name="T16" fmla="*/ 10984 w 436"/>
                  <a:gd name="T17" fmla="*/ 3840 h 152"/>
                  <a:gd name="T18" fmla="*/ 11050 w 436"/>
                  <a:gd name="T19" fmla="*/ 4060 h 152"/>
                  <a:gd name="T20" fmla="*/ 10935 w 436"/>
                  <a:gd name="T21" fmla="*/ 4383 h 152"/>
                  <a:gd name="T22" fmla="*/ 10600 w 436"/>
                  <a:gd name="T23" fmla="*/ 4312 h 152"/>
                  <a:gd name="T24" fmla="*/ 10330 w 436"/>
                  <a:gd name="T25" fmla="*/ 4630 h 152"/>
                  <a:gd name="T26" fmla="*/ 10473 w 436"/>
                  <a:gd name="T27" fmla="*/ 3766 h 152"/>
                  <a:gd name="T28" fmla="*/ 10199 w 436"/>
                  <a:gd name="T29" fmla="*/ 3593 h 152"/>
                  <a:gd name="T30" fmla="*/ 10379 w 436"/>
                  <a:gd name="T31" fmla="*/ 3343 h 152"/>
                  <a:gd name="T32" fmla="*/ 10330 w 436"/>
                  <a:gd name="T33" fmla="*/ 3199 h 152"/>
                  <a:gd name="T34" fmla="*/ 9660 w 436"/>
                  <a:gd name="T35" fmla="*/ 3372 h 152"/>
                  <a:gd name="T36" fmla="*/ 9571 w 436"/>
                  <a:gd name="T37" fmla="*/ 3049 h 152"/>
                  <a:gd name="T38" fmla="*/ 8961 w 436"/>
                  <a:gd name="T39" fmla="*/ 3372 h 152"/>
                  <a:gd name="T40" fmla="*/ 9660 w 436"/>
                  <a:gd name="T41" fmla="*/ 3696 h 152"/>
                  <a:gd name="T42" fmla="*/ 9210 w 436"/>
                  <a:gd name="T43" fmla="*/ 4192 h 152"/>
                  <a:gd name="T44" fmla="*/ 9390 w 436"/>
                  <a:gd name="T45" fmla="*/ 4515 h 152"/>
                  <a:gd name="T46" fmla="*/ 9505 w 436"/>
                  <a:gd name="T47" fmla="*/ 4953 h 152"/>
                  <a:gd name="T48" fmla="*/ 9325 w 436"/>
                  <a:gd name="T49" fmla="*/ 4983 h 152"/>
                  <a:gd name="T50" fmla="*/ 9477 w 436"/>
                  <a:gd name="T51" fmla="*/ 5157 h 152"/>
                  <a:gd name="T52" fmla="*/ 9275 w 436"/>
                  <a:gd name="T53" fmla="*/ 5450 h 152"/>
                  <a:gd name="T54" fmla="*/ 0 w 436"/>
                  <a:gd name="T55" fmla="*/ 5350 h 152"/>
                  <a:gd name="T56" fmla="*/ 2203 w 436"/>
                  <a:gd name="T57" fmla="*/ 29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rgbClr val="6E8BD2"/>
              </a:solidFill>
              <a:ln w="9525">
                <a:noFill/>
                <a:round/>
              </a:ln>
            </p:spPr>
            <p:txBody>
              <a:bodyPr/>
              <a:lstStyle/>
              <a:p>
                <a:pPr>
                  <a:defRPr/>
                </a:pPr>
                <a:endParaRPr lang="zh-CN" altLang="en-US"/>
              </a:p>
            </p:txBody>
          </p:sp>
          <p:sp>
            <p:nvSpPr>
              <p:cNvPr id="71" name="未知"/>
              <p:cNvSpPr>
                <a:spLocks noChangeArrowheads="1"/>
              </p:cNvSpPr>
              <p:nvPr userDrawn="1"/>
            </p:nvSpPr>
            <p:spPr bwMode="auto">
              <a:xfrm>
                <a:off x="2396" y="0"/>
                <a:ext cx="47" cy="134"/>
              </a:xfrm>
              <a:custGeom>
                <a:avLst/>
                <a:gdLst>
                  <a:gd name="T0" fmla="*/ 5 w 47"/>
                  <a:gd name="T1" fmla="*/ 68 h 165"/>
                  <a:gd name="T2" fmla="*/ 15 w 47"/>
                  <a:gd name="T3" fmla="*/ 47 h 165"/>
                  <a:gd name="T4" fmla="*/ 17 w 47"/>
                  <a:gd name="T5" fmla="*/ 30 h 165"/>
                  <a:gd name="T6" fmla="*/ 11 w 47"/>
                  <a:gd name="T7" fmla="*/ 17 h 165"/>
                  <a:gd name="T8" fmla="*/ 17 w 47"/>
                  <a:gd name="T9" fmla="*/ 5 h 165"/>
                  <a:gd name="T10" fmla="*/ 21 w 47"/>
                  <a:gd name="T11" fmla="*/ 0 h 165"/>
                  <a:gd name="T12" fmla="*/ 31 w 47"/>
                  <a:gd name="T13" fmla="*/ 12 h 165"/>
                  <a:gd name="T14" fmla="*/ 47 w 47"/>
                  <a:gd name="T15" fmla="*/ 43 h 165"/>
                  <a:gd name="T16" fmla="*/ 31 w 47"/>
                  <a:gd name="T17" fmla="*/ 47 h 165"/>
                  <a:gd name="T18" fmla="*/ 23 w 47"/>
                  <a:gd name="T19" fmla="*/ 54 h 165"/>
                  <a:gd name="T20" fmla="*/ 21 w 47"/>
                  <a:gd name="T21" fmla="*/ 58 h 165"/>
                  <a:gd name="T22" fmla="*/ 27 w 47"/>
                  <a:gd name="T23" fmla="*/ 58 h 165"/>
                  <a:gd name="T24" fmla="*/ 31 w 47"/>
                  <a:gd name="T25" fmla="*/ 64 h 165"/>
                  <a:gd name="T26" fmla="*/ 13 w 47"/>
                  <a:gd name="T27" fmla="*/ 64 h 165"/>
                  <a:gd name="T28" fmla="*/ 7 w 47"/>
                  <a:gd name="T29" fmla="*/ 70 h 165"/>
                  <a:gd name="T30" fmla="*/ 3 w 47"/>
                  <a:gd name="T31" fmla="*/ 67 h 165"/>
                  <a:gd name="T32" fmla="*/ 5 w 47"/>
                  <a:gd name="T33" fmla="*/ 68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rgbClr val="6E8BD2"/>
              </a:solidFill>
              <a:ln w="9525">
                <a:noFill/>
                <a:round/>
              </a:ln>
            </p:spPr>
            <p:txBody>
              <a:bodyPr/>
              <a:lstStyle/>
              <a:p>
                <a:pPr>
                  <a:defRPr/>
                </a:pPr>
                <a:endParaRPr lang="zh-CN" altLang="en-US"/>
              </a:p>
            </p:txBody>
          </p:sp>
          <p:sp>
            <p:nvSpPr>
              <p:cNvPr id="72" name="未知"/>
              <p:cNvSpPr>
                <a:spLocks noChangeArrowheads="1"/>
              </p:cNvSpPr>
              <p:nvPr userDrawn="1"/>
            </p:nvSpPr>
            <p:spPr bwMode="auto">
              <a:xfrm>
                <a:off x="2368" y="112"/>
                <a:ext cx="138" cy="84"/>
              </a:xfrm>
              <a:custGeom>
                <a:avLst/>
                <a:gdLst>
                  <a:gd name="T0" fmla="*/ 26 w 138"/>
                  <a:gd name="T1" fmla="*/ 27 h 103"/>
                  <a:gd name="T2" fmla="*/ 30 w 138"/>
                  <a:gd name="T3" fmla="*/ 20 h 103"/>
                  <a:gd name="T4" fmla="*/ 50 w 138"/>
                  <a:gd name="T5" fmla="*/ 15 h 103"/>
                  <a:gd name="T6" fmla="*/ 54 w 138"/>
                  <a:gd name="T7" fmla="*/ 20 h 103"/>
                  <a:gd name="T8" fmla="*/ 66 w 138"/>
                  <a:gd name="T9" fmla="*/ 22 h 103"/>
                  <a:gd name="T10" fmla="*/ 80 w 138"/>
                  <a:gd name="T11" fmla="*/ 24 h 103"/>
                  <a:gd name="T12" fmla="*/ 116 w 138"/>
                  <a:gd name="T13" fmla="*/ 15 h 103"/>
                  <a:gd name="T14" fmla="*/ 130 w 138"/>
                  <a:gd name="T15" fmla="*/ 7 h 103"/>
                  <a:gd name="T16" fmla="*/ 138 w 138"/>
                  <a:gd name="T17" fmla="*/ 5 h 103"/>
                  <a:gd name="T18" fmla="*/ 106 w 138"/>
                  <a:gd name="T19" fmla="*/ 22 h 103"/>
                  <a:gd name="T20" fmla="*/ 84 w 138"/>
                  <a:gd name="T21" fmla="*/ 30 h 103"/>
                  <a:gd name="T22" fmla="*/ 66 w 138"/>
                  <a:gd name="T23" fmla="*/ 36 h 103"/>
                  <a:gd name="T24" fmla="*/ 48 w 138"/>
                  <a:gd name="T25" fmla="*/ 46 h 103"/>
                  <a:gd name="T26" fmla="*/ 26 w 138"/>
                  <a:gd name="T27" fmla="*/ 40 h 103"/>
                  <a:gd name="T28" fmla="*/ 20 w 138"/>
                  <a:gd name="T29" fmla="*/ 38 h 103"/>
                  <a:gd name="T30" fmla="*/ 22 w 138"/>
                  <a:gd name="T31" fmla="*/ 42 h 103"/>
                  <a:gd name="T32" fmla="*/ 0 w 138"/>
                  <a:gd name="T33" fmla="*/ 42 h 103"/>
                  <a:gd name="T34" fmla="*/ 10 w 138"/>
                  <a:gd name="T35" fmla="*/ 34 h 103"/>
                  <a:gd name="T36" fmla="*/ 26 w 138"/>
                  <a:gd name="T37" fmla="*/ 27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rgbClr val="6E8BD2"/>
              </a:solidFill>
              <a:ln w="9525">
                <a:noFill/>
                <a:round/>
              </a:ln>
            </p:spPr>
            <p:txBody>
              <a:bodyPr/>
              <a:lstStyle/>
              <a:p>
                <a:pPr>
                  <a:defRPr/>
                </a:pPr>
                <a:endParaRPr lang="zh-CN" altLang="en-US"/>
              </a:p>
            </p:txBody>
          </p:sp>
          <p:sp>
            <p:nvSpPr>
              <p:cNvPr id="73" name="未知"/>
              <p:cNvSpPr>
                <a:spLocks noChangeArrowheads="1"/>
              </p:cNvSpPr>
              <p:nvPr userDrawn="1"/>
            </p:nvSpPr>
            <p:spPr bwMode="auto">
              <a:xfrm>
                <a:off x="2220" y="191"/>
                <a:ext cx="187" cy="176"/>
              </a:xfrm>
              <a:custGeom>
                <a:avLst/>
                <a:gdLst>
                  <a:gd name="T0" fmla="*/ 154 w 188"/>
                  <a:gd name="T1" fmla="*/ 11 h 214"/>
                  <a:gd name="T2" fmla="*/ 156 w 188"/>
                  <a:gd name="T3" fmla="*/ 2 h 214"/>
                  <a:gd name="T4" fmla="*/ 166 w 188"/>
                  <a:gd name="T5" fmla="*/ 0 h 214"/>
                  <a:gd name="T6" fmla="*/ 178 w 188"/>
                  <a:gd name="T7" fmla="*/ 11 h 214"/>
                  <a:gd name="T8" fmla="*/ 184 w 188"/>
                  <a:gd name="T9" fmla="*/ 20 h 214"/>
                  <a:gd name="T10" fmla="*/ 174 w 188"/>
                  <a:gd name="T11" fmla="*/ 26 h 214"/>
                  <a:gd name="T12" fmla="*/ 166 w 188"/>
                  <a:gd name="T13" fmla="*/ 35 h 214"/>
                  <a:gd name="T14" fmla="*/ 158 w 188"/>
                  <a:gd name="T15" fmla="*/ 58 h 214"/>
                  <a:gd name="T16" fmla="*/ 140 w 188"/>
                  <a:gd name="T17" fmla="*/ 63 h 214"/>
                  <a:gd name="T18" fmla="*/ 116 w 188"/>
                  <a:gd name="T19" fmla="*/ 63 h 214"/>
                  <a:gd name="T20" fmla="*/ 108 w 188"/>
                  <a:gd name="T21" fmla="*/ 57 h 214"/>
                  <a:gd name="T22" fmla="*/ 98 w 188"/>
                  <a:gd name="T23" fmla="*/ 67 h 214"/>
                  <a:gd name="T24" fmla="*/ 90 w 188"/>
                  <a:gd name="T25" fmla="*/ 68 h 214"/>
                  <a:gd name="T26" fmla="*/ 80 w 188"/>
                  <a:gd name="T27" fmla="*/ 61 h 214"/>
                  <a:gd name="T28" fmla="*/ 58 w 188"/>
                  <a:gd name="T29" fmla="*/ 66 h 214"/>
                  <a:gd name="T30" fmla="*/ 76 w 188"/>
                  <a:gd name="T31" fmla="*/ 65 h 214"/>
                  <a:gd name="T32" fmla="*/ 78 w 188"/>
                  <a:gd name="T33" fmla="*/ 74 h 214"/>
                  <a:gd name="T34" fmla="*/ 58 w 188"/>
                  <a:gd name="T35" fmla="*/ 76 h 214"/>
                  <a:gd name="T36" fmla="*/ 34 w 188"/>
                  <a:gd name="T37" fmla="*/ 76 h 214"/>
                  <a:gd name="T38" fmla="*/ 36 w 188"/>
                  <a:gd name="T39" fmla="*/ 71 h 214"/>
                  <a:gd name="T40" fmla="*/ 46 w 188"/>
                  <a:gd name="T41" fmla="*/ 66 h 214"/>
                  <a:gd name="T42" fmla="*/ 34 w 188"/>
                  <a:gd name="T43" fmla="*/ 67 h 214"/>
                  <a:gd name="T44" fmla="*/ 26 w 188"/>
                  <a:gd name="T45" fmla="*/ 76 h 214"/>
                  <a:gd name="T46" fmla="*/ 30 w 188"/>
                  <a:gd name="T47" fmla="*/ 86 h 214"/>
                  <a:gd name="T48" fmla="*/ 14 w 188"/>
                  <a:gd name="T49" fmla="*/ 91 h 214"/>
                  <a:gd name="T50" fmla="*/ 0 w 188"/>
                  <a:gd name="T51" fmla="*/ 98 h 214"/>
                  <a:gd name="T52" fmla="*/ 8 w 188"/>
                  <a:gd name="T53" fmla="*/ 86 h 214"/>
                  <a:gd name="T54" fmla="*/ 0 w 188"/>
                  <a:gd name="T55" fmla="*/ 75 h 214"/>
                  <a:gd name="T56" fmla="*/ 14 w 188"/>
                  <a:gd name="T57" fmla="*/ 70 h 214"/>
                  <a:gd name="T58" fmla="*/ 32 w 188"/>
                  <a:gd name="T59" fmla="*/ 61 h 214"/>
                  <a:gd name="T60" fmla="*/ 44 w 188"/>
                  <a:gd name="T61" fmla="*/ 54 h 214"/>
                  <a:gd name="T62" fmla="*/ 72 w 188"/>
                  <a:gd name="T63" fmla="*/ 53 h 214"/>
                  <a:gd name="T64" fmla="*/ 84 w 188"/>
                  <a:gd name="T65" fmla="*/ 52 h 214"/>
                  <a:gd name="T66" fmla="*/ 110 w 188"/>
                  <a:gd name="T67" fmla="*/ 36 h 214"/>
                  <a:gd name="T68" fmla="*/ 116 w 188"/>
                  <a:gd name="T69" fmla="*/ 43 h 214"/>
                  <a:gd name="T70" fmla="*/ 128 w 188"/>
                  <a:gd name="T71" fmla="*/ 35 h 214"/>
                  <a:gd name="T72" fmla="*/ 146 w 188"/>
                  <a:gd name="T73" fmla="*/ 25 h 214"/>
                  <a:gd name="T74" fmla="*/ 150 w 188"/>
                  <a:gd name="T75" fmla="*/ 20 h 214"/>
                  <a:gd name="T76" fmla="*/ 144 w 188"/>
                  <a:gd name="T77" fmla="*/ 17 h 214"/>
                  <a:gd name="T78" fmla="*/ 148 w 188"/>
                  <a:gd name="T79" fmla="*/ 14 h 214"/>
                  <a:gd name="T80" fmla="*/ 154 w 188"/>
                  <a:gd name="T81" fmla="*/ 11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rgbClr val="6E8BD2"/>
              </a:solidFill>
              <a:ln w="9525">
                <a:noFill/>
                <a:round/>
              </a:ln>
            </p:spPr>
            <p:txBody>
              <a:bodyPr/>
              <a:lstStyle/>
              <a:p>
                <a:pPr>
                  <a:defRPr/>
                </a:pPr>
                <a:endParaRPr lang="zh-CN" altLang="en-US"/>
              </a:p>
            </p:txBody>
          </p:sp>
          <p:sp>
            <p:nvSpPr>
              <p:cNvPr id="74" name="未知"/>
              <p:cNvSpPr>
                <a:spLocks noChangeArrowheads="1"/>
              </p:cNvSpPr>
              <p:nvPr userDrawn="1"/>
            </p:nvSpPr>
            <p:spPr bwMode="auto">
              <a:xfrm>
                <a:off x="2344" y="242"/>
                <a:ext cx="14" cy="10"/>
              </a:xfrm>
              <a:custGeom>
                <a:avLst/>
                <a:gdLst>
                  <a:gd name="T0" fmla="*/ 0 w 13"/>
                  <a:gd name="T1" fmla="*/ 3 h 13"/>
                  <a:gd name="T2" fmla="*/ 4 w 13"/>
                  <a:gd name="T3" fmla="*/ 5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rgbClr val="6E8BD2"/>
              </a:solidFill>
              <a:ln w="9525">
                <a:noFill/>
                <a:round/>
              </a:ln>
            </p:spPr>
            <p:txBody>
              <a:bodyPr/>
              <a:lstStyle/>
              <a:p>
                <a:pPr>
                  <a:defRPr/>
                </a:pPr>
                <a:endParaRPr lang="zh-CN" altLang="en-US"/>
              </a:p>
            </p:txBody>
          </p:sp>
          <p:sp>
            <p:nvSpPr>
              <p:cNvPr id="75" name="未知"/>
              <p:cNvSpPr>
                <a:spLocks noChangeArrowheads="1"/>
              </p:cNvSpPr>
              <p:nvPr userDrawn="1"/>
            </p:nvSpPr>
            <p:spPr bwMode="auto">
              <a:xfrm>
                <a:off x="1294" y="362"/>
                <a:ext cx="813" cy="462"/>
              </a:xfrm>
              <a:custGeom>
                <a:avLst/>
                <a:gdLst>
                  <a:gd name="T0" fmla="*/ 816 w 812"/>
                  <a:gd name="T1" fmla="*/ 11 h 564"/>
                  <a:gd name="T2" fmla="*/ 782 w 812"/>
                  <a:gd name="T3" fmla="*/ 35 h 564"/>
                  <a:gd name="T4" fmla="*/ 752 w 812"/>
                  <a:gd name="T5" fmla="*/ 55 h 564"/>
                  <a:gd name="T6" fmla="*/ 726 w 812"/>
                  <a:gd name="T7" fmla="*/ 64 h 564"/>
                  <a:gd name="T8" fmla="*/ 638 w 812"/>
                  <a:gd name="T9" fmla="*/ 80 h 564"/>
                  <a:gd name="T10" fmla="*/ 636 w 812"/>
                  <a:gd name="T11" fmla="*/ 95 h 564"/>
                  <a:gd name="T12" fmla="*/ 608 w 812"/>
                  <a:gd name="T13" fmla="*/ 103 h 564"/>
                  <a:gd name="T14" fmla="*/ 624 w 812"/>
                  <a:gd name="T15" fmla="*/ 80 h 564"/>
                  <a:gd name="T16" fmla="*/ 580 w 812"/>
                  <a:gd name="T17" fmla="*/ 84 h 564"/>
                  <a:gd name="T18" fmla="*/ 560 w 812"/>
                  <a:gd name="T19" fmla="*/ 98 h 564"/>
                  <a:gd name="T20" fmla="*/ 600 w 812"/>
                  <a:gd name="T21" fmla="*/ 126 h 564"/>
                  <a:gd name="T22" fmla="*/ 598 w 812"/>
                  <a:gd name="T23" fmla="*/ 165 h 564"/>
                  <a:gd name="T24" fmla="*/ 546 w 812"/>
                  <a:gd name="T25" fmla="*/ 183 h 564"/>
                  <a:gd name="T26" fmla="*/ 526 w 812"/>
                  <a:gd name="T27" fmla="*/ 174 h 564"/>
                  <a:gd name="T28" fmla="*/ 486 w 812"/>
                  <a:gd name="T29" fmla="*/ 156 h 564"/>
                  <a:gd name="T30" fmla="*/ 466 w 812"/>
                  <a:gd name="T31" fmla="*/ 156 h 564"/>
                  <a:gd name="T32" fmla="*/ 454 w 812"/>
                  <a:gd name="T33" fmla="*/ 178 h 564"/>
                  <a:gd name="T34" fmla="*/ 504 w 812"/>
                  <a:gd name="T35" fmla="*/ 209 h 564"/>
                  <a:gd name="T36" fmla="*/ 514 w 812"/>
                  <a:gd name="T37" fmla="*/ 236 h 564"/>
                  <a:gd name="T38" fmla="*/ 530 w 812"/>
                  <a:gd name="T39" fmla="*/ 252 h 564"/>
                  <a:gd name="T40" fmla="*/ 496 w 812"/>
                  <a:gd name="T41" fmla="*/ 245 h 564"/>
                  <a:gd name="T42" fmla="*/ 474 w 812"/>
                  <a:gd name="T43" fmla="*/ 233 h 564"/>
                  <a:gd name="T44" fmla="*/ 426 w 812"/>
                  <a:gd name="T45" fmla="*/ 191 h 564"/>
                  <a:gd name="T46" fmla="*/ 430 w 812"/>
                  <a:gd name="T47" fmla="*/ 139 h 564"/>
                  <a:gd name="T48" fmla="*/ 426 w 812"/>
                  <a:gd name="T49" fmla="*/ 120 h 564"/>
                  <a:gd name="T50" fmla="*/ 416 w 812"/>
                  <a:gd name="T51" fmla="*/ 125 h 564"/>
                  <a:gd name="T52" fmla="*/ 386 w 812"/>
                  <a:gd name="T53" fmla="*/ 120 h 564"/>
                  <a:gd name="T54" fmla="*/ 360 w 812"/>
                  <a:gd name="T55" fmla="*/ 76 h 564"/>
                  <a:gd name="T56" fmla="*/ 330 w 812"/>
                  <a:gd name="T57" fmla="*/ 75 h 564"/>
                  <a:gd name="T58" fmla="*/ 288 w 812"/>
                  <a:gd name="T59" fmla="*/ 78 h 564"/>
                  <a:gd name="T60" fmla="*/ 242 w 812"/>
                  <a:gd name="T61" fmla="*/ 105 h 564"/>
                  <a:gd name="T62" fmla="*/ 196 w 812"/>
                  <a:gd name="T63" fmla="*/ 120 h 564"/>
                  <a:gd name="T64" fmla="*/ 184 w 812"/>
                  <a:gd name="T65" fmla="*/ 123 h 564"/>
                  <a:gd name="T66" fmla="*/ 160 w 812"/>
                  <a:gd name="T67" fmla="*/ 147 h 564"/>
                  <a:gd name="T68" fmla="*/ 152 w 812"/>
                  <a:gd name="T69" fmla="*/ 160 h 564"/>
                  <a:gd name="T70" fmla="*/ 128 w 812"/>
                  <a:gd name="T71" fmla="*/ 182 h 564"/>
                  <a:gd name="T72" fmla="*/ 94 w 812"/>
                  <a:gd name="T73" fmla="*/ 176 h 564"/>
                  <a:gd name="T74" fmla="*/ 66 w 812"/>
                  <a:gd name="T75" fmla="*/ 116 h 564"/>
                  <a:gd name="T76" fmla="*/ 72 w 812"/>
                  <a:gd name="T77" fmla="*/ 70 h 564"/>
                  <a:gd name="T78" fmla="*/ 44 w 812"/>
                  <a:gd name="T79" fmla="*/ 80 h 564"/>
                  <a:gd name="T80" fmla="*/ 20 w 812"/>
                  <a:gd name="T81" fmla="*/ 68 h 564"/>
                  <a:gd name="T82" fmla="*/ 24 w 812"/>
                  <a:gd name="T83" fmla="*/ 62 h 564"/>
                  <a:gd name="T84" fmla="*/ 0 w 812"/>
                  <a:gd name="T85" fmla="*/ 41 h 564"/>
                  <a:gd name="T86" fmla="*/ 802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rgbClr val="6E8BD2"/>
              </a:solidFill>
              <a:ln w="9525">
                <a:noFill/>
                <a:round/>
              </a:ln>
            </p:spPr>
            <p:txBody>
              <a:bodyPr/>
              <a:lstStyle/>
              <a:p>
                <a:pPr>
                  <a:defRPr/>
                </a:pPr>
                <a:endParaRPr lang="zh-CN" altLang="en-US"/>
              </a:p>
            </p:txBody>
          </p:sp>
          <p:sp>
            <p:nvSpPr>
              <p:cNvPr id="76" name="未知"/>
              <p:cNvSpPr>
                <a:spLocks noChangeArrowheads="1"/>
              </p:cNvSpPr>
              <p:nvPr userDrawn="1"/>
            </p:nvSpPr>
            <p:spPr bwMode="auto">
              <a:xfrm>
                <a:off x="1437" y="680"/>
                <a:ext cx="45" cy="71"/>
              </a:xfrm>
              <a:custGeom>
                <a:avLst/>
                <a:gdLst>
                  <a:gd name="T0" fmla="*/ 7 w 43"/>
                  <a:gd name="T1" fmla="*/ 6 h 85"/>
                  <a:gd name="T2" fmla="*/ 21 w 43"/>
                  <a:gd name="T3" fmla="*/ 3 h 85"/>
                  <a:gd name="T4" fmla="*/ 45 w 43"/>
                  <a:gd name="T5" fmla="*/ 16 h 85"/>
                  <a:gd name="T6" fmla="*/ 23 w 43"/>
                  <a:gd name="T7" fmla="*/ 41 h 85"/>
                  <a:gd name="T8" fmla="*/ 1 w 43"/>
                  <a:gd name="T9" fmla="*/ 33 h 85"/>
                  <a:gd name="T10" fmla="*/ 7 w 43"/>
                  <a:gd name="T11" fmla="*/ 6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rgbClr val="6E8BD2"/>
              </a:solidFill>
              <a:ln w="9525">
                <a:noFill/>
                <a:round/>
              </a:ln>
            </p:spPr>
            <p:txBody>
              <a:bodyPr/>
              <a:lstStyle/>
              <a:p>
                <a:pPr>
                  <a:defRPr/>
                </a:pPr>
                <a:endParaRPr lang="zh-CN" altLang="en-US"/>
              </a:p>
            </p:txBody>
          </p:sp>
          <p:sp>
            <p:nvSpPr>
              <p:cNvPr id="77" name="未知"/>
              <p:cNvSpPr>
                <a:spLocks noChangeArrowheads="1"/>
              </p:cNvSpPr>
              <p:nvPr userDrawn="1"/>
            </p:nvSpPr>
            <p:spPr bwMode="auto">
              <a:xfrm>
                <a:off x="2061" y="440"/>
                <a:ext cx="42" cy="59"/>
              </a:xfrm>
              <a:custGeom>
                <a:avLst/>
                <a:gdLst>
                  <a:gd name="T0" fmla="*/ 11 w 44"/>
                  <a:gd name="T1" fmla="*/ 11 h 74"/>
                  <a:gd name="T2" fmla="*/ 25 w 44"/>
                  <a:gd name="T3" fmla="*/ 2 h 74"/>
                  <a:gd name="T4" fmla="*/ 35 w 44"/>
                  <a:gd name="T5" fmla="*/ 2 h 74"/>
                  <a:gd name="T6" fmla="*/ 32 w 44"/>
                  <a:gd name="T7" fmla="*/ 11 h 74"/>
                  <a:gd name="T8" fmla="*/ 11 w 44"/>
                  <a:gd name="T9" fmla="*/ 30 h 74"/>
                  <a:gd name="T10" fmla="*/ 7 w 44"/>
                  <a:gd name="T11" fmla="*/ 24 h 74"/>
                  <a:gd name="T12" fmla="*/ 3 w 44"/>
                  <a:gd name="T13" fmla="*/ 14 h 74"/>
                  <a:gd name="T14" fmla="*/ 11 w 44"/>
                  <a:gd name="T15" fmla="*/ 11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rgbClr val="6E8BD2"/>
              </a:solidFill>
              <a:ln w="9525">
                <a:noFill/>
                <a:round/>
              </a:ln>
            </p:spPr>
            <p:txBody>
              <a:bodyPr/>
              <a:lstStyle/>
              <a:p>
                <a:pPr>
                  <a:defRPr/>
                </a:pPr>
                <a:endParaRPr lang="zh-CN" altLang="en-US"/>
              </a:p>
            </p:txBody>
          </p:sp>
          <p:sp>
            <p:nvSpPr>
              <p:cNvPr id="78" name="未知"/>
              <p:cNvSpPr>
                <a:spLocks noChangeArrowheads="1"/>
              </p:cNvSpPr>
              <p:nvPr userDrawn="1"/>
            </p:nvSpPr>
            <p:spPr bwMode="auto">
              <a:xfrm>
                <a:off x="2180" y="411"/>
                <a:ext cx="21" cy="24"/>
              </a:xfrm>
              <a:custGeom>
                <a:avLst/>
                <a:gdLst>
                  <a:gd name="T0" fmla="*/ 7 w 20"/>
                  <a:gd name="T1" fmla="*/ 6 h 30"/>
                  <a:gd name="T2" fmla="*/ 5 w 20"/>
                  <a:gd name="T3" fmla="*/ 12 h 30"/>
                  <a:gd name="T4" fmla="*/ 7 w 20"/>
                  <a:gd name="T5" fmla="*/ 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rgbClr val="6E8BD2"/>
              </a:solidFill>
              <a:ln w="9525">
                <a:noFill/>
                <a:round/>
              </a:ln>
            </p:spPr>
            <p:txBody>
              <a:bodyPr/>
              <a:lstStyle/>
              <a:p>
                <a:pPr>
                  <a:defRPr/>
                </a:pPr>
                <a:endParaRPr lang="zh-CN" altLang="en-US"/>
              </a:p>
            </p:txBody>
          </p:sp>
          <p:sp>
            <p:nvSpPr>
              <p:cNvPr id="79" name="未知"/>
              <p:cNvSpPr>
                <a:spLocks noChangeArrowheads="1"/>
              </p:cNvSpPr>
              <p:nvPr userDrawn="1"/>
            </p:nvSpPr>
            <p:spPr bwMode="auto">
              <a:xfrm>
                <a:off x="0" y="178"/>
                <a:ext cx="1015" cy="866"/>
              </a:xfrm>
              <a:custGeom>
                <a:avLst/>
                <a:gdLst>
                  <a:gd name="T0" fmla="*/ 2360 w 682"/>
                  <a:gd name="T1" fmla="*/ 2710 h 557"/>
                  <a:gd name="T2" fmla="*/ 2383 w 682"/>
                  <a:gd name="T3" fmla="*/ 2635 h 557"/>
                  <a:gd name="T4" fmla="*/ 2453 w 682"/>
                  <a:gd name="T5" fmla="*/ 2413 h 557"/>
                  <a:gd name="T6" fmla="*/ 1517 w 682"/>
                  <a:gd name="T7" fmla="*/ 1674 h 557"/>
                  <a:gd name="T8" fmla="*/ 1384 w 682"/>
                  <a:gd name="T9" fmla="*/ 2021 h 557"/>
                  <a:gd name="T10" fmla="*/ 1487 w 682"/>
                  <a:gd name="T11" fmla="*/ 3246 h 557"/>
                  <a:gd name="T12" fmla="*/ 1384 w 682"/>
                  <a:gd name="T13" fmla="*/ 2886 h 557"/>
                  <a:gd name="T14" fmla="*/ 1188 w 682"/>
                  <a:gd name="T15" fmla="*/ 2567 h 557"/>
                  <a:gd name="T16" fmla="*/ 1203 w 682"/>
                  <a:gd name="T17" fmla="*/ 2413 h 557"/>
                  <a:gd name="T18" fmla="*/ 1214 w 682"/>
                  <a:gd name="T19" fmla="*/ 2304 h 557"/>
                  <a:gd name="T20" fmla="*/ 1079 w 682"/>
                  <a:gd name="T21" fmla="*/ 2191 h 557"/>
                  <a:gd name="T22" fmla="*/ 952 w 682"/>
                  <a:gd name="T23" fmla="*/ 2021 h 557"/>
                  <a:gd name="T24" fmla="*/ 725 w 682"/>
                  <a:gd name="T25" fmla="*/ 2066 h 557"/>
                  <a:gd name="T26" fmla="*/ 621 w 682"/>
                  <a:gd name="T27" fmla="*/ 2132 h 557"/>
                  <a:gd name="T28" fmla="*/ 382 w 682"/>
                  <a:gd name="T29" fmla="*/ 2132 h 557"/>
                  <a:gd name="T30" fmla="*/ 109 w 682"/>
                  <a:gd name="T31" fmla="*/ 1822 h 557"/>
                  <a:gd name="T32" fmla="*/ 54 w 682"/>
                  <a:gd name="T33" fmla="*/ 1726 h 557"/>
                  <a:gd name="T34" fmla="*/ 0 w 682"/>
                  <a:gd name="T35" fmla="*/ 1539 h 557"/>
                  <a:gd name="T36" fmla="*/ 119 w 682"/>
                  <a:gd name="T37" fmla="*/ 1245 h 557"/>
                  <a:gd name="T38" fmla="*/ 158 w 682"/>
                  <a:gd name="T39" fmla="*/ 1056 h 557"/>
                  <a:gd name="T40" fmla="*/ 250 w 682"/>
                  <a:gd name="T41" fmla="*/ 833 h 557"/>
                  <a:gd name="T42" fmla="*/ 399 w 682"/>
                  <a:gd name="T43" fmla="*/ 676 h 557"/>
                  <a:gd name="T44" fmla="*/ 822 w 682"/>
                  <a:gd name="T45" fmla="*/ 392 h 557"/>
                  <a:gd name="T46" fmla="*/ 1079 w 682"/>
                  <a:gd name="T47" fmla="*/ 176 h 557"/>
                  <a:gd name="T48" fmla="*/ 1265 w 682"/>
                  <a:gd name="T49" fmla="*/ 34 h 557"/>
                  <a:gd name="T50" fmla="*/ 1781 w 682"/>
                  <a:gd name="T51" fmla="*/ 12 h 557"/>
                  <a:gd name="T52" fmla="*/ 1951 w 682"/>
                  <a:gd name="T53" fmla="*/ 0 h 557"/>
                  <a:gd name="T54" fmla="*/ 1883 w 682"/>
                  <a:gd name="T55" fmla="*/ 197 h 557"/>
                  <a:gd name="T56" fmla="*/ 2173 w 682"/>
                  <a:gd name="T57" fmla="*/ 493 h 557"/>
                  <a:gd name="T58" fmla="*/ 2439 w 682"/>
                  <a:gd name="T59" fmla="*/ 432 h 557"/>
                  <a:gd name="T60" fmla="*/ 2594 w 682"/>
                  <a:gd name="T61" fmla="*/ 476 h 557"/>
                  <a:gd name="T62" fmla="*/ 2741 w 682"/>
                  <a:gd name="T63" fmla="*/ 567 h 557"/>
                  <a:gd name="T64" fmla="*/ 2807 w 682"/>
                  <a:gd name="T65" fmla="*/ 1098 h 557"/>
                  <a:gd name="T66" fmla="*/ 2807 w 682"/>
                  <a:gd name="T67" fmla="*/ 1402 h 557"/>
                  <a:gd name="T68" fmla="*/ 2936 w 682"/>
                  <a:gd name="T69" fmla="*/ 1653 h 557"/>
                  <a:gd name="T70" fmla="*/ 3166 w 682"/>
                  <a:gd name="T71" fmla="*/ 1752 h 557"/>
                  <a:gd name="T72" fmla="*/ 3335 w 682"/>
                  <a:gd name="T73" fmla="*/ 1726 h 557"/>
                  <a:gd name="T74" fmla="*/ 3256 w 682"/>
                  <a:gd name="T75" fmla="*/ 1987 h 557"/>
                  <a:gd name="T76" fmla="*/ 2936 w 682"/>
                  <a:gd name="T77" fmla="*/ 2379 h 557"/>
                  <a:gd name="T78" fmla="*/ 2689 w 682"/>
                  <a:gd name="T79" fmla="*/ 2833 h 557"/>
                  <a:gd name="T80" fmla="*/ 2727 w 682"/>
                  <a:gd name="T81" fmla="*/ 2968 h 557"/>
                  <a:gd name="T82" fmla="*/ 2133 w 682"/>
                  <a:gd name="T83" fmla="*/ 324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rgbClr val="6E8BD2"/>
              </a:solidFill>
              <a:ln w="9525">
                <a:noFill/>
                <a:round/>
              </a:ln>
            </p:spPr>
            <p:txBody>
              <a:bodyPr/>
              <a:lstStyle/>
              <a:p>
                <a:pPr>
                  <a:defRPr/>
                </a:pPr>
                <a:endParaRPr lang="zh-CN" altLang="en-US"/>
              </a:p>
            </p:txBody>
          </p:sp>
          <p:sp>
            <p:nvSpPr>
              <p:cNvPr id="80" name="未知"/>
              <p:cNvSpPr>
                <a:spLocks noChangeArrowheads="1"/>
              </p:cNvSpPr>
              <p:nvPr userDrawn="1"/>
            </p:nvSpPr>
            <p:spPr bwMode="auto">
              <a:xfrm>
                <a:off x="394" y="504"/>
                <a:ext cx="382" cy="540"/>
              </a:xfrm>
              <a:custGeom>
                <a:avLst/>
                <a:gdLst>
                  <a:gd name="T0" fmla="*/ 1186 w 257"/>
                  <a:gd name="T1" fmla="*/ 2034 h 347"/>
                  <a:gd name="T2" fmla="*/ 1136 w 257"/>
                  <a:gd name="T3" fmla="*/ 1763 h 347"/>
                  <a:gd name="T4" fmla="*/ 1060 w 257"/>
                  <a:gd name="T5" fmla="*/ 1688 h 347"/>
                  <a:gd name="T6" fmla="*/ 1052 w 257"/>
                  <a:gd name="T7" fmla="*/ 1580 h 347"/>
                  <a:gd name="T8" fmla="*/ 1021 w 257"/>
                  <a:gd name="T9" fmla="*/ 1489 h 347"/>
                  <a:gd name="T10" fmla="*/ 1021 w 257"/>
                  <a:gd name="T11" fmla="*/ 1341 h 347"/>
                  <a:gd name="T12" fmla="*/ 1012 w 257"/>
                  <a:gd name="T13" fmla="*/ 1254 h 347"/>
                  <a:gd name="T14" fmla="*/ 1113 w 257"/>
                  <a:gd name="T15" fmla="*/ 1184 h 347"/>
                  <a:gd name="T16" fmla="*/ 1255 w 257"/>
                  <a:gd name="T17" fmla="*/ 1158 h 347"/>
                  <a:gd name="T18" fmla="*/ 1255 w 257"/>
                  <a:gd name="T19" fmla="*/ 800 h 347"/>
                  <a:gd name="T20" fmla="*/ 263 w 257"/>
                  <a:gd name="T21" fmla="*/ 562 h 347"/>
                  <a:gd name="T22" fmla="*/ 158 w 257"/>
                  <a:gd name="T23" fmla="*/ 576 h 347"/>
                  <a:gd name="T24" fmla="*/ 80 w 257"/>
                  <a:gd name="T25" fmla="*/ 598 h 347"/>
                  <a:gd name="T26" fmla="*/ 0 w 257"/>
                  <a:gd name="T27" fmla="*/ 875 h 347"/>
                  <a:gd name="T28" fmla="*/ 453 w 257"/>
                  <a:gd name="T29" fmla="*/ 2028 h 347"/>
                  <a:gd name="T30" fmla="*/ 1186 w 257"/>
                  <a:gd name="T31" fmla="*/ 2034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rgbClr val="6E8BD2"/>
              </a:solidFill>
              <a:ln w="9525">
                <a:noFill/>
                <a:round/>
              </a:ln>
            </p:spPr>
            <p:txBody>
              <a:bodyPr/>
              <a:lstStyle/>
              <a:p>
                <a:pPr>
                  <a:defRPr/>
                </a:pPr>
                <a:endParaRPr lang="zh-CN" altLang="en-US"/>
              </a:p>
            </p:txBody>
          </p:sp>
          <p:sp>
            <p:nvSpPr>
              <p:cNvPr id="81" name="未知"/>
              <p:cNvSpPr>
                <a:spLocks noChangeArrowheads="1"/>
              </p:cNvSpPr>
              <p:nvPr userDrawn="1"/>
            </p:nvSpPr>
            <p:spPr bwMode="auto">
              <a:xfrm>
                <a:off x="1067" y="905"/>
                <a:ext cx="16" cy="29"/>
              </a:xfrm>
              <a:custGeom>
                <a:avLst/>
                <a:gdLst>
                  <a:gd name="T0" fmla="*/ 3 w 19"/>
                  <a:gd name="T1" fmla="*/ 10 h 37"/>
                  <a:gd name="T2" fmla="*/ 9 w 19"/>
                  <a:gd name="T3" fmla="*/ 8 h 37"/>
                  <a:gd name="T4" fmla="*/ 3 w 19"/>
                  <a:gd name="T5" fmla="*/ 1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rgbClr val="6E8BD2"/>
              </a:solidFill>
              <a:ln w="9525">
                <a:noFill/>
                <a:round/>
              </a:ln>
            </p:spPr>
            <p:txBody>
              <a:bodyPr/>
              <a:lstStyle/>
              <a:p>
                <a:pPr>
                  <a:defRPr/>
                </a:pPr>
                <a:endParaRPr lang="zh-CN" altLang="en-US"/>
              </a:p>
            </p:txBody>
          </p:sp>
          <p:sp>
            <p:nvSpPr>
              <p:cNvPr id="82" name="未知"/>
              <p:cNvSpPr>
                <a:spLocks noChangeArrowheads="1"/>
              </p:cNvSpPr>
              <p:nvPr userDrawn="1"/>
            </p:nvSpPr>
            <p:spPr bwMode="auto">
              <a:xfrm>
                <a:off x="1046" y="626"/>
                <a:ext cx="21" cy="13"/>
              </a:xfrm>
              <a:custGeom>
                <a:avLst/>
                <a:gdLst>
                  <a:gd name="T0" fmla="*/ 11 w 22"/>
                  <a:gd name="T1" fmla="*/ 7 h 20"/>
                  <a:gd name="T2" fmla="*/ 12 w 22"/>
                  <a:gd name="T3" fmla="*/ 0 h 20"/>
                  <a:gd name="T4" fmla="*/ 16 w 22"/>
                  <a:gd name="T5" fmla="*/ 7 h 20"/>
                  <a:gd name="T6" fmla="*/ 8 w 22"/>
                  <a:gd name="T7" fmla="*/ 10 h 20"/>
                  <a:gd name="T8" fmla="*/ 11 w 22"/>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rgbClr val="6E8BD2"/>
              </a:solidFill>
              <a:ln w="9525">
                <a:noFill/>
                <a:round/>
              </a:ln>
            </p:spPr>
            <p:txBody>
              <a:bodyPr/>
              <a:lstStyle/>
              <a:p>
                <a:pPr>
                  <a:defRPr/>
                </a:pPr>
                <a:endParaRPr lang="zh-CN" altLang="en-US"/>
              </a:p>
            </p:txBody>
          </p:sp>
          <p:sp>
            <p:nvSpPr>
              <p:cNvPr id="83" name="未知"/>
              <p:cNvSpPr>
                <a:spLocks noChangeArrowheads="1"/>
              </p:cNvSpPr>
              <p:nvPr userDrawn="1"/>
            </p:nvSpPr>
            <p:spPr bwMode="auto">
              <a:xfrm>
                <a:off x="120" y="284"/>
                <a:ext cx="58" cy="24"/>
              </a:xfrm>
              <a:custGeom>
                <a:avLst/>
                <a:gdLst>
                  <a:gd name="T0" fmla="*/ 24 w 57"/>
                  <a:gd name="T1" fmla="*/ 7 h 30"/>
                  <a:gd name="T2" fmla="*/ 36 w 57"/>
                  <a:gd name="T3" fmla="*/ 2 h 30"/>
                  <a:gd name="T4" fmla="*/ 40 w 57"/>
                  <a:gd name="T5" fmla="*/ 12 h 30"/>
                  <a:gd name="T6" fmla="*/ 24 w 57"/>
                  <a:gd name="T7" fmla="*/ 7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rgbClr val="6E8BD2"/>
              </a:solidFill>
              <a:ln w="9525">
                <a:noFill/>
                <a:round/>
              </a:ln>
            </p:spPr>
            <p:txBody>
              <a:bodyPr/>
              <a:lstStyle/>
              <a:p>
                <a:pPr>
                  <a:defRPr/>
                </a:pPr>
                <a:endParaRPr lang="zh-CN" altLang="en-US"/>
              </a:p>
            </p:txBody>
          </p:sp>
          <p:sp>
            <p:nvSpPr>
              <p:cNvPr id="84" name="未知"/>
              <p:cNvSpPr>
                <a:spLocks noChangeArrowheads="1"/>
              </p:cNvSpPr>
              <p:nvPr userDrawn="1"/>
            </p:nvSpPr>
            <p:spPr bwMode="auto">
              <a:xfrm>
                <a:off x="828" y="59"/>
                <a:ext cx="691" cy="572"/>
              </a:xfrm>
              <a:custGeom>
                <a:avLst/>
                <a:gdLst>
                  <a:gd name="T0" fmla="*/ 469 w 693"/>
                  <a:gd name="T1" fmla="*/ 207 h 696"/>
                  <a:gd name="T2" fmla="*/ 389 w 693"/>
                  <a:gd name="T3" fmla="*/ 202 h 696"/>
                  <a:gd name="T4" fmla="*/ 321 w 693"/>
                  <a:gd name="T5" fmla="*/ 185 h 696"/>
                  <a:gd name="T6" fmla="*/ 261 w 693"/>
                  <a:gd name="T7" fmla="*/ 178 h 696"/>
                  <a:gd name="T8" fmla="*/ 233 w 693"/>
                  <a:gd name="T9" fmla="*/ 186 h 696"/>
                  <a:gd name="T10" fmla="*/ 257 w 693"/>
                  <a:gd name="T11" fmla="*/ 191 h 696"/>
                  <a:gd name="T12" fmla="*/ 289 w 693"/>
                  <a:gd name="T13" fmla="*/ 209 h 696"/>
                  <a:gd name="T14" fmla="*/ 317 w 693"/>
                  <a:gd name="T15" fmla="*/ 213 h 696"/>
                  <a:gd name="T16" fmla="*/ 329 w 693"/>
                  <a:gd name="T17" fmla="*/ 240 h 696"/>
                  <a:gd name="T18" fmla="*/ 309 w 693"/>
                  <a:gd name="T19" fmla="*/ 247 h 696"/>
                  <a:gd name="T20" fmla="*/ 257 w 693"/>
                  <a:gd name="T21" fmla="*/ 276 h 696"/>
                  <a:gd name="T22" fmla="*/ 221 w 693"/>
                  <a:gd name="T23" fmla="*/ 280 h 696"/>
                  <a:gd name="T24" fmla="*/ 97 w 693"/>
                  <a:gd name="T25" fmla="*/ 311 h 696"/>
                  <a:gd name="T26" fmla="*/ 77 w 693"/>
                  <a:gd name="T27" fmla="*/ 276 h 696"/>
                  <a:gd name="T28" fmla="*/ 45 w 693"/>
                  <a:gd name="T29" fmla="*/ 234 h 696"/>
                  <a:gd name="T30" fmla="*/ 33 w 693"/>
                  <a:gd name="T31" fmla="*/ 199 h 696"/>
                  <a:gd name="T32" fmla="*/ 53 w 693"/>
                  <a:gd name="T33" fmla="*/ 154 h 696"/>
                  <a:gd name="T34" fmla="*/ 17 w 693"/>
                  <a:gd name="T35" fmla="*/ 175 h 696"/>
                  <a:gd name="T36" fmla="*/ 81 w 693"/>
                  <a:gd name="T37" fmla="*/ 125 h 696"/>
                  <a:gd name="T38" fmla="*/ 113 w 693"/>
                  <a:gd name="T39" fmla="*/ 92 h 696"/>
                  <a:gd name="T40" fmla="*/ 37 w 693"/>
                  <a:gd name="T41" fmla="*/ 92 h 696"/>
                  <a:gd name="T42" fmla="*/ 1 w 693"/>
                  <a:gd name="T43" fmla="*/ 87 h 696"/>
                  <a:gd name="T44" fmla="*/ 25 w 693"/>
                  <a:gd name="T45" fmla="*/ 62 h 696"/>
                  <a:gd name="T46" fmla="*/ 97 w 693"/>
                  <a:gd name="T47" fmla="*/ 50 h 696"/>
                  <a:gd name="T48" fmla="*/ 217 w 693"/>
                  <a:gd name="T49" fmla="*/ 56 h 696"/>
                  <a:gd name="T50" fmla="*/ 225 w 693"/>
                  <a:gd name="T51" fmla="*/ 29 h 696"/>
                  <a:gd name="T52" fmla="*/ 257 w 693"/>
                  <a:gd name="T53" fmla="*/ 0 h 696"/>
                  <a:gd name="T54" fmla="*/ 353 w 693"/>
                  <a:gd name="T55" fmla="*/ 20 h 696"/>
                  <a:gd name="T56" fmla="*/ 325 w 693"/>
                  <a:gd name="T57" fmla="*/ 39 h 696"/>
                  <a:gd name="T58" fmla="*/ 297 w 693"/>
                  <a:gd name="T59" fmla="*/ 78 h 696"/>
                  <a:gd name="T60" fmla="*/ 357 w 693"/>
                  <a:gd name="T61" fmla="*/ 86 h 696"/>
                  <a:gd name="T62" fmla="*/ 369 w 693"/>
                  <a:gd name="T63" fmla="*/ 60 h 696"/>
                  <a:gd name="T64" fmla="*/ 413 w 693"/>
                  <a:gd name="T65" fmla="*/ 41 h 696"/>
                  <a:gd name="T66" fmla="*/ 493 w 693"/>
                  <a:gd name="T67" fmla="*/ 39 h 696"/>
                  <a:gd name="T68" fmla="*/ 521 w 693"/>
                  <a:gd name="T69" fmla="*/ 24 h 696"/>
                  <a:gd name="T70" fmla="*/ 533 w 693"/>
                  <a:gd name="T71" fmla="*/ 205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rgbClr val="6E8BD2"/>
              </a:solidFill>
              <a:ln w="9525">
                <a:noFill/>
                <a:round/>
              </a:ln>
            </p:spPr>
            <p:txBody>
              <a:bodyPr/>
              <a:lstStyle/>
              <a:p>
                <a:pPr>
                  <a:defRPr/>
                </a:pPr>
                <a:endParaRPr lang="zh-CN" altLang="en-US"/>
              </a:p>
            </p:txBody>
          </p:sp>
          <p:sp>
            <p:nvSpPr>
              <p:cNvPr id="85" name="未知"/>
              <p:cNvSpPr>
                <a:spLocks noChangeArrowheads="1"/>
              </p:cNvSpPr>
              <p:nvPr userDrawn="1"/>
            </p:nvSpPr>
            <p:spPr bwMode="auto">
              <a:xfrm>
                <a:off x="356" y="15"/>
                <a:ext cx="1386" cy="228"/>
              </a:xfrm>
              <a:custGeom>
                <a:avLst/>
                <a:gdLst>
                  <a:gd name="T0" fmla="*/ 4051 w 931"/>
                  <a:gd name="T1" fmla="*/ 0 h 149"/>
                  <a:gd name="T2" fmla="*/ 703 w 931"/>
                  <a:gd name="T3" fmla="*/ 170 h 149"/>
                  <a:gd name="T4" fmla="*/ 445 w 931"/>
                  <a:gd name="T5" fmla="*/ 244 h 149"/>
                  <a:gd name="T6" fmla="*/ 304 w 931"/>
                  <a:gd name="T7" fmla="*/ 244 h 149"/>
                  <a:gd name="T8" fmla="*/ 109 w 931"/>
                  <a:gd name="T9" fmla="*/ 453 h 149"/>
                  <a:gd name="T10" fmla="*/ 0 w 931"/>
                  <a:gd name="T11" fmla="*/ 615 h 149"/>
                  <a:gd name="T12" fmla="*/ 290 w 931"/>
                  <a:gd name="T13" fmla="*/ 676 h 149"/>
                  <a:gd name="T14" fmla="*/ 475 w 931"/>
                  <a:gd name="T15" fmla="*/ 562 h 149"/>
                  <a:gd name="T16" fmla="*/ 531 w 931"/>
                  <a:gd name="T17" fmla="*/ 495 h 149"/>
                  <a:gd name="T18" fmla="*/ 822 w 931"/>
                  <a:gd name="T19" fmla="*/ 305 h 149"/>
                  <a:gd name="T20" fmla="*/ 1056 w 931"/>
                  <a:gd name="T21" fmla="*/ 271 h 149"/>
                  <a:gd name="T22" fmla="*/ 1166 w 931"/>
                  <a:gd name="T23" fmla="*/ 550 h 149"/>
                  <a:gd name="T24" fmla="*/ 924 w 931"/>
                  <a:gd name="T25" fmla="*/ 643 h 149"/>
                  <a:gd name="T26" fmla="*/ 1134 w 931"/>
                  <a:gd name="T27" fmla="*/ 665 h 149"/>
                  <a:gd name="T28" fmla="*/ 1228 w 931"/>
                  <a:gd name="T29" fmla="*/ 528 h 149"/>
                  <a:gd name="T30" fmla="*/ 1307 w 931"/>
                  <a:gd name="T31" fmla="*/ 540 h 149"/>
                  <a:gd name="T32" fmla="*/ 1243 w 931"/>
                  <a:gd name="T33" fmla="*/ 318 h 149"/>
                  <a:gd name="T34" fmla="*/ 1307 w 931"/>
                  <a:gd name="T35" fmla="*/ 260 h 149"/>
                  <a:gd name="T36" fmla="*/ 1359 w 931"/>
                  <a:gd name="T37" fmla="*/ 517 h 149"/>
                  <a:gd name="T38" fmla="*/ 1307 w 931"/>
                  <a:gd name="T39" fmla="*/ 665 h 149"/>
                  <a:gd name="T40" fmla="*/ 1456 w 931"/>
                  <a:gd name="T41" fmla="*/ 763 h 149"/>
                  <a:gd name="T42" fmla="*/ 1468 w 931"/>
                  <a:gd name="T43" fmla="*/ 540 h 149"/>
                  <a:gd name="T44" fmla="*/ 1627 w 931"/>
                  <a:gd name="T45" fmla="*/ 604 h 149"/>
                  <a:gd name="T46" fmla="*/ 1877 w 931"/>
                  <a:gd name="T47" fmla="*/ 431 h 149"/>
                  <a:gd name="T48" fmla="*/ 2010 w 931"/>
                  <a:gd name="T49" fmla="*/ 293 h 149"/>
                  <a:gd name="T50" fmla="*/ 2159 w 931"/>
                  <a:gd name="T51" fmla="*/ 327 h 149"/>
                  <a:gd name="T52" fmla="*/ 2235 w 931"/>
                  <a:gd name="T53" fmla="*/ 293 h 149"/>
                  <a:gd name="T54" fmla="*/ 2118 w 931"/>
                  <a:gd name="T55" fmla="*/ 260 h 149"/>
                  <a:gd name="T56" fmla="*/ 2330 w 931"/>
                  <a:gd name="T57" fmla="*/ 204 h 149"/>
                  <a:gd name="T58" fmla="*/ 2672 w 931"/>
                  <a:gd name="T59" fmla="*/ 318 h 149"/>
                  <a:gd name="T60" fmla="*/ 2854 w 931"/>
                  <a:gd name="T61" fmla="*/ 244 h 149"/>
                  <a:gd name="T62" fmla="*/ 2867 w 931"/>
                  <a:gd name="T63" fmla="*/ 371 h 149"/>
                  <a:gd name="T64" fmla="*/ 2790 w 931"/>
                  <a:gd name="T65" fmla="*/ 592 h 149"/>
                  <a:gd name="T66" fmla="*/ 3003 w 931"/>
                  <a:gd name="T67" fmla="*/ 517 h 149"/>
                  <a:gd name="T68" fmla="*/ 3065 w 931"/>
                  <a:gd name="T69" fmla="*/ 473 h 149"/>
                  <a:gd name="T70" fmla="*/ 3184 w 931"/>
                  <a:gd name="T71" fmla="*/ 358 h 149"/>
                  <a:gd name="T72" fmla="*/ 3900 w 931"/>
                  <a:gd name="T73" fmla="*/ 495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rgbClr val="6E8BD2"/>
              </a:solidFill>
              <a:ln w="9525">
                <a:noFill/>
                <a:round/>
              </a:ln>
            </p:spPr>
            <p:txBody>
              <a:bodyPr/>
              <a:lstStyle/>
              <a:p>
                <a:pPr>
                  <a:defRPr/>
                </a:pPr>
                <a:endParaRPr lang="zh-CN" altLang="en-US"/>
              </a:p>
            </p:txBody>
          </p:sp>
          <p:sp>
            <p:nvSpPr>
              <p:cNvPr id="86" name="未知"/>
              <p:cNvSpPr>
                <a:spLocks noChangeArrowheads="1"/>
              </p:cNvSpPr>
              <p:nvPr userDrawn="1"/>
            </p:nvSpPr>
            <p:spPr bwMode="auto">
              <a:xfrm>
                <a:off x="638" y="100"/>
                <a:ext cx="30" cy="27"/>
              </a:xfrm>
              <a:custGeom>
                <a:avLst/>
                <a:gdLst>
                  <a:gd name="T0" fmla="*/ 3 w 31"/>
                  <a:gd name="T1" fmla="*/ 13 h 30"/>
                  <a:gd name="T2" fmla="*/ 27 w 31"/>
                  <a:gd name="T3" fmla="*/ 0 h 30"/>
                  <a:gd name="T4" fmla="*/ 15 w 31"/>
                  <a:gd name="T5" fmla="*/ 12 h 30"/>
                  <a:gd name="T6" fmla="*/ 3 w 31"/>
                  <a:gd name="T7" fmla="*/ 1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rgbClr val="6E8BD2"/>
              </a:solidFill>
              <a:ln w="9525">
                <a:noFill/>
                <a:round/>
              </a:ln>
            </p:spPr>
            <p:txBody>
              <a:bodyPr/>
              <a:lstStyle/>
              <a:p>
                <a:pPr>
                  <a:defRPr/>
                </a:pPr>
                <a:endParaRPr lang="zh-CN" altLang="en-US"/>
              </a:p>
            </p:txBody>
          </p:sp>
          <p:sp>
            <p:nvSpPr>
              <p:cNvPr id="87" name="未知"/>
              <p:cNvSpPr>
                <a:spLocks noChangeArrowheads="1"/>
              </p:cNvSpPr>
              <p:nvPr userDrawn="1"/>
            </p:nvSpPr>
            <p:spPr bwMode="auto">
              <a:xfrm>
                <a:off x="602" y="134"/>
                <a:ext cx="45" cy="29"/>
              </a:xfrm>
              <a:custGeom>
                <a:avLst/>
                <a:gdLst>
                  <a:gd name="T0" fmla="*/ 6 w 44"/>
                  <a:gd name="T1" fmla="*/ 16 h 32"/>
                  <a:gd name="T2" fmla="*/ 26 w 44"/>
                  <a:gd name="T3" fmla="*/ 0 h 32"/>
                  <a:gd name="T4" fmla="*/ 42 w 44"/>
                  <a:gd name="T5" fmla="*/ 3 h 32"/>
                  <a:gd name="T6" fmla="*/ 6 w 44"/>
                  <a:gd name="T7" fmla="*/ 16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rgbClr val="6E8BD2"/>
              </a:solidFill>
              <a:ln w="9525">
                <a:noFill/>
                <a:round/>
              </a:ln>
            </p:spPr>
            <p:txBody>
              <a:bodyPr/>
              <a:lstStyle/>
              <a:p>
                <a:pPr>
                  <a:defRPr/>
                </a:pPr>
                <a:endParaRPr lang="zh-CN" altLang="en-US"/>
              </a:p>
            </p:txBody>
          </p:sp>
          <p:sp>
            <p:nvSpPr>
              <p:cNvPr id="88" name="未知"/>
              <p:cNvSpPr>
                <a:spLocks noChangeArrowheads="1"/>
              </p:cNvSpPr>
              <p:nvPr userDrawn="1"/>
            </p:nvSpPr>
            <p:spPr bwMode="auto">
              <a:xfrm>
                <a:off x="748" y="235"/>
                <a:ext cx="75" cy="14"/>
              </a:xfrm>
              <a:custGeom>
                <a:avLst/>
                <a:gdLst>
                  <a:gd name="T0" fmla="*/ 37 w 76"/>
                  <a:gd name="T1" fmla="*/ 7 h 18"/>
                  <a:gd name="T2" fmla="*/ 25 w 76"/>
                  <a:gd name="T3" fmla="*/ 2 h 18"/>
                  <a:gd name="T4" fmla="*/ 37 w 76"/>
                  <a:gd name="T5" fmla="*/ 7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rgbClr val="6E8BD2"/>
              </a:solidFill>
              <a:ln w="9525">
                <a:noFill/>
                <a:round/>
              </a:ln>
            </p:spPr>
            <p:txBody>
              <a:bodyPr/>
              <a:lstStyle/>
              <a:p>
                <a:pPr>
                  <a:defRPr/>
                </a:pPr>
                <a:endParaRPr lang="zh-CN" altLang="en-US"/>
              </a:p>
            </p:txBody>
          </p:sp>
          <p:sp>
            <p:nvSpPr>
              <p:cNvPr id="89" name="未知"/>
              <p:cNvSpPr>
                <a:spLocks noChangeArrowheads="1"/>
              </p:cNvSpPr>
              <p:nvPr userDrawn="1"/>
            </p:nvSpPr>
            <p:spPr bwMode="auto">
              <a:xfrm>
                <a:off x="877" y="232"/>
                <a:ext cx="42" cy="37"/>
              </a:xfrm>
              <a:custGeom>
                <a:avLst/>
                <a:gdLst>
                  <a:gd name="T0" fmla="*/ 0 w 42"/>
                  <a:gd name="T1" fmla="*/ 11 h 44"/>
                  <a:gd name="T2" fmla="*/ 12 w 42"/>
                  <a:gd name="T3" fmla="*/ 5 h 44"/>
                  <a:gd name="T4" fmla="*/ 0 w 42"/>
                  <a:gd name="T5" fmla="*/ 1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rgbClr val="6E8BD2"/>
              </a:solidFill>
              <a:ln w="9525">
                <a:noFill/>
                <a:round/>
              </a:ln>
            </p:spPr>
            <p:txBody>
              <a:bodyPr/>
              <a:lstStyle/>
              <a:p>
                <a:pPr>
                  <a:defRPr/>
                </a:pPr>
                <a:endParaRPr lang="zh-CN" altLang="en-US"/>
              </a:p>
            </p:txBody>
          </p:sp>
          <p:sp>
            <p:nvSpPr>
              <p:cNvPr id="90" name="未知"/>
              <p:cNvSpPr>
                <a:spLocks noChangeArrowheads="1"/>
              </p:cNvSpPr>
              <p:nvPr userDrawn="1"/>
            </p:nvSpPr>
            <p:spPr bwMode="auto">
              <a:xfrm>
                <a:off x="532" y="132"/>
                <a:ext cx="33" cy="28"/>
              </a:xfrm>
              <a:custGeom>
                <a:avLst/>
                <a:gdLst>
                  <a:gd name="T0" fmla="*/ 7 w 31"/>
                  <a:gd name="T1" fmla="*/ 9 h 30"/>
                  <a:gd name="T2" fmla="*/ 39 w 31"/>
                  <a:gd name="T3" fmla="*/ 4 h 30"/>
                  <a:gd name="T4" fmla="*/ 7 w 31"/>
                  <a:gd name="T5" fmla="*/ 9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rgbClr val="6E8BD2"/>
              </a:solidFill>
              <a:ln w="9525">
                <a:noFill/>
                <a:round/>
              </a:ln>
            </p:spPr>
            <p:txBody>
              <a:bodyPr/>
              <a:lstStyle/>
              <a:p>
                <a:pPr>
                  <a:defRPr/>
                </a:pPr>
                <a:endParaRPr lang="zh-CN" altLang="en-US"/>
              </a:p>
            </p:txBody>
          </p:sp>
        </p:grpSp>
        <p:grpSp>
          <p:nvGrpSpPr>
            <p:cNvPr id="7" name="组合 161"/>
            <p:cNvGrpSpPr/>
            <p:nvPr/>
          </p:nvGrpSpPr>
          <p:grpSpPr bwMode="auto">
            <a:xfrm>
              <a:off x="7" y="15"/>
              <a:ext cx="5739" cy="418"/>
              <a:chOff x="0" y="0"/>
              <a:chExt cx="2448" cy="418"/>
            </a:xfrm>
          </p:grpSpPr>
          <p:sp>
            <p:nvSpPr>
              <p:cNvPr id="24" name="直接连接符 23"/>
              <p:cNvSpPr>
                <a:spLocks noChangeShapeType="1"/>
              </p:cNvSpPr>
              <p:nvPr/>
            </p:nvSpPr>
            <p:spPr bwMode="auto">
              <a:xfrm>
                <a:off x="0" y="225"/>
                <a:ext cx="2448" cy="0"/>
              </a:xfrm>
              <a:prstGeom prst="line">
                <a:avLst/>
              </a:prstGeom>
              <a:noFill/>
              <a:ln w="9525">
                <a:solidFill>
                  <a:srgbClr val="3366FF"/>
                </a:solidFill>
                <a:round/>
              </a:ln>
            </p:spPr>
            <p:txBody>
              <a:bodyPr/>
              <a:lstStyle/>
              <a:p>
                <a:pPr>
                  <a:defRPr/>
                </a:pPr>
                <a:endParaRPr lang="zh-CN" altLang="en-US"/>
              </a:p>
            </p:txBody>
          </p:sp>
          <p:sp>
            <p:nvSpPr>
              <p:cNvPr id="25" name="直接连接符 24"/>
              <p:cNvSpPr>
                <a:spLocks noChangeShapeType="1"/>
              </p:cNvSpPr>
              <p:nvPr/>
            </p:nvSpPr>
            <p:spPr bwMode="auto">
              <a:xfrm>
                <a:off x="198" y="0"/>
                <a:ext cx="0" cy="418"/>
              </a:xfrm>
              <a:prstGeom prst="line">
                <a:avLst/>
              </a:prstGeom>
              <a:noFill/>
              <a:ln w="9525">
                <a:solidFill>
                  <a:srgbClr val="3366FF"/>
                </a:solidFill>
                <a:round/>
              </a:ln>
            </p:spPr>
            <p:txBody>
              <a:bodyPr/>
              <a:lstStyle/>
              <a:p>
                <a:pPr>
                  <a:defRPr/>
                </a:pPr>
                <a:endParaRPr lang="zh-CN" altLang="en-US"/>
              </a:p>
            </p:txBody>
          </p:sp>
          <p:sp>
            <p:nvSpPr>
              <p:cNvPr id="26" name="直接连接符 25"/>
              <p:cNvSpPr>
                <a:spLocks noChangeShapeType="1"/>
              </p:cNvSpPr>
              <p:nvPr/>
            </p:nvSpPr>
            <p:spPr bwMode="auto">
              <a:xfrm>
                <a:off x="426" y="0"/>
                <a:ext cx="0" cy="418"/>
              </a:xfrm>
              <a:prstGeom prst="line">
                <a:avLst/>
              </a:prstGeom>
              <a:noFill/>
              <a:ln w="9525">
                <a:solidFill>
                  <a:srgbClr val="3366FF"/>
                </a:solidFill>
                <a:round/>
              </a:ln>
            </p:spPr>
            <p:txBody>
              <a:bodyPr/>
              <a:lstStyle/>
              <a:p>
                <a:pPr>
                  <a:defRPr/>
                </a:pPr>
                <a:endParaRPr lang="zh-CN" altLang="en-US"/>
              </a:p>
            </p:txBody>
          </p:sp>
          <p:sp>
            <p:nvSpPr>
              <p:cNvPr id="27" name="直接连接符 26"/>
              <p:cNvSpPr>
                <a:spLocks noChangeShapeType="1"/>
              </p:cNvSpPr>
              <p:nvPr/>
            </p:nvSpPr>
            <p:spPr bwMode="auto">
              <a:xfrm>
                <a:off x="654" y="0"/>
                <a:ext cx="0" cy="418"/>
              </a:xfrm>
              <a:prstGeom prst="line">
                <a:avLst/>
              </a:prstGeom>
              <a:noFill/>
              <a:ln w="9525">
                <a:solidFill>
                  <a:srgbClr val="3366FF"/>
                </a:solidFill>
                <a:round/>
              </a:ln>
            </p:spPr>
            <p:txBody>
              <a:bodyPr/>
              <a:lstStyle/>
              <a:p>
                <a:pPr>
                  <a:defRPr/>
                </a:pPr>
                <a:endParaRPr lang="zh-CN" altLang="en-US"/>
              </a:p>
            </p:txBody>
          </p:sp>
          <p:sp>
            <p:nvSpPr>
              <p:cNvPr id="28" name="直接连接符 27"/>
              <p:cNvSpPr>
                <a:spLocks noChangeShapeType="1"/>
              </p:cNvSpPr>
              <p:nvPr/>
            </p:nvSpPr>
            <p:spPr bwMode="auto">
              <a:xfrm>
                <a:off x="882" y="0"/>
                <a:ext cx="0" cy="418"/>
              </a:xfrm>
              <a:prstGeom prst="line">
                <a:avLst/>
              </a:prstGeom>
              <a:noFill/>
              <a:ln w="9525">
                <a:solidFill>
                  <a:srgbClr val="3366FF"/>
                </a:solidFill>
                <a:round/>
              </a:ln>
            </p:spPr>
            <p:txBody>
              <a:bodyPr/>
              <a:lstStyle/>
              <a:p>
                <a:pPr>
                  <a:defRPr/>
                </a:pPr>
                <a:endParaRPr lang="zh-CN" altLang="en-US"/>
              </a:p>
            </p:txBody>
          </p:sp>
          <p:sp>
            <p:nvSpPr>
              <p:cNvPr id="29" name="直接连接符 28"/>
              <p:cNvSpPr>
                <a:spLocks noChangeShapeType="1"/>
              </p:cNvSpPr>
              <p:nvPr/>
            </p:nvSpPr>
            <p:spPr bwMode="auto">
              <a:xfrm>
                <a:off x="1110" y="0"/>
                <a:ext cx="0" cy="418"/>
              </a:xfrm>
              <a:prstGeom prst="line">
                <a:avLst/>
              </a:prstGeom>
              <a:noFill/>
              <a:ln w="9525">
                <a:solidFill>
                  <a:srgbClr val="3366FF"/>
                </a:solidFill>
                <a:round/>
              </a:ln>
            </p:spPr>
            <p:txBody>
              <a:bodyPr/>
              <a:lstStyle/>
              <a:p>
                <a:pPr>
                  <a:defRPr/>
                </a:pPr>
                <a:endParaRPr lang="zh-CN" altLang="en-US"/>
              </a:p>
            </p:txBody>
          </p:sp>
          <p:sp>
            <p:nvSpPr>
              <p:cNvPr id="30" name="直接连接符 29"/>
              <p:cNvSpPr>
                <a:spLocks noChangeShapeType="1"/>
              </p:cNvSpPr>
              <p:nvPr/>
            </p:nvSpPr>
            <p:spPr bwMode="auto">
              <a:xfrm>
                <a:off x="1338" y="0"/>
                <a:ext cx="0" cy="418"/>
              </a:xfrm>
              <a:prstGeom prst="line">
                <a:avLst/>
              </a:prstGeom>
              <a:noFill/>
              <a:ln w="9525">
                <a:solidFill>
                  <a:srgbClr val="3366FF"/>
                </a:solidFill>
                <a:round/>
              </a:ln>
            </p:spPr>
            <p:txBody>
              <a:bodyPr/>
              <a:lstStyle/>
              <a:p>
                <a:pPr>
                  <a:defRPr/>
                </a:pPr>
                <a:endParaRPr lang="zh-CN" altLang="en-US"/>
              </a:p>
            </p:txBody>
          </p:sp>
          <p:sp>
            <p:nvSpPr>
              <p:cNvPr id="31" name="直接连接符 30"/>
              <p:cNvSpPr>
                <a:spLocks noChangeShapeType="1"/>
              </p:cNvSpPr>
              <p:nvPr/>
            </p:nvSpPr>
            <p:spPr bwMode="auto">
              <a:xfrm>
                <a:off x="1566" y="0"/>
                <a:ext cx="0" cy="418"/>
              </a:xfrm>
              <a:prstGeom prst="line">
                <a:avLst/>
              </a:prstGeom>
              <a:noFill/>
              <a:ln w="9525">
                <a:solidFill>
                  <a:srgbClr val="3366FF"/>
                </a:solidFill>
                <a:round/>
              </a:ln>
            </p:spPr>
            <p:txBody>
              <a:bodyPr/>
              <a:lstStyle/>
              <a:p>
                <a:pPr>
                  <a:defRPr/>
                </a:pPr>
                <a:endParaRPr lang="zh-CN" altLang="en-US"/>
              </a:p>
            </p:txBody>
          </p:sp>
          <p:sp>
            <p:nvSpPr>
              <p:cNvPr id="32" name="直接连接符 31"/>
              <p:cNvSpPr>
                <a:spLocks noChangeShapeType="1"/>
              </p:cNvSpPr>
              <p:nvPr/>
            </p:nvSpPr>
            <p:spPr bwMode="auto">
              <a:xfrm>
                <a:off x="1794" y="0"/>
                <a:ext cx="0" cy="418"/>
              </a:xfrm>
              <a:prstGeom prst="line">
                <a:avLst/>
              </a:prstGeom>
              <a:noFill/>
              <a:ln w="9525">
                <a:solidFill>
                  <a:srgbClr val="3366FF"/>
                </a:solidFill>
                <a:round/>
              </a:ln>
            </p:spPr>
            <p:txBody>
              <a:bodyPr/>
              <a:lstStyle/>
              <a:p>
                <a:pPr>
                  <a:defRPr/>
                </a:pPr>
                <a:endParaRPr lang="zh-CN" altLang="en-US"/>
              </a:p>
            </p:txBody>
          </p:sp>
          <p:sp>
            <p:nvSpPr>
              <p:cNvPr id="33" name="直接连接符 32"/>
              <p:cNvSpPr>
                <a:spLocks noChangeShapeType="1"/>
              </p:cNvSpPr>
              <p:nvPr/>
            </p:nvSpPr>
            <p:spPr bwMode="auto">
              <a:xfrm>
                <a:off x="2022" y="0"/>
                <a:ext cx="0" cy="418"/>
              </a:xfrm>
              <a:prstGeom prst="line">
                <a:avLst/>
              </a:prstGeom>
              <a:noFill/>
              <a:ln w="9525">
                <a:solidFill>
                  <a:srgbClr val="3366FF"/>
                </a:solidFill>
                <a:round/>
              </a:ln>
            </p:spPr>
            <p:txBody>
              <a:bodyPr/>
              <a:lstStyle/>
              <a:p>
                <a:pPr>
                  <a:defRPr/>
                </a:pPr>
                <a:endParaRPr lang="zh-CN" altLang="en-US"/>
              </a:p>
            </p:txBody>
          </p:sp>
          <p:sp>
            <p:nvSpPr>
              <p:cNvPr id="34" name="直接连接符 33"/>
              <p:cNvSpPr>
                <a:spLocks noChangeShapeType="1"/>
              </p:cNvSpPr>
              <p:nvPr/>
            </p:nvSpPr>
            <p:spPr bwMode="auto">
              <a:xfrm>
                <a:off x="2250" y="0"/>
                <a:ext cx="0" cy="418"/>
              </a:xfrm>
              <a:prstGeom prst="line">
                <a:avLst/>
              </a:prstGeom>
              <a:noFill/>
              <a:ln w="9525">
                <a:solidFill>
                  <a:srgbClr val="3366FF"/>
                </a:solidFill>
                <a:round/>
              </a:ln>
            </p:spPr>
            <p:txBody>
              <a:bodyPr/>
              <a:lstStyle/>
              <a:p>
                <a:pPr>
                  <a:defRPr/>
                </a:pPr>
                <a:endParaRPr lang="zh-CN" altLang="en-US"/>
              </a:p>
            </p:txBody>
          </p:sp>
        </p:grpSp>
        <p:grpSp>
          <p:nvGrpSpPr>
            <p:cNvPr id="8" name="组合 162"/>
            <p:cNvGrpSpPr/>
            <p:nvPr/>
          </p:nvGrpSpPr>
          <p:grpSpPr bwMode="auto">
            <a:xfrm>
              <a:off x="363" y="10"/>
              <a:ext cx="2098" cy="1030"/>
              <a:chOff x="0" y="0"/>
              <a:chExt cx="2098" cy="423"/>
            </a:xfrm>
          </p:grpSpPr>
          <p:sp>
            <p:nvSpPr>
              <p:cNvPr id="9" name="直接连接符 8"/>
              <p:cNvSpPr>
                <a:spLocks noChangeShapeType="1"/>
              </p:cNvSpPr>
              <p:nvPr/>
            </p:nvSpPr>
            <p:spPr bwMode="auto">
              <a:xfrm>
                <a:off x="1642" y="1"/>
                <a:ext cx="0" cy="142"/>
              </a:xfrm>
              <a:prstGeom prst="line">
                <a:avLst/>
              </a:prstGeom>
              <a:noFill/>
              <a:ln w="9525">
                <a:solidFill>
                  <a:srgbClr val="A6D2CA"/>
                </a:solidFill>
                <a:round/>
              </a:ln>
            </p:spPr>
            <p:txBody>
              <a:bodyPr/>
              <a:lstStyle/>
              <a:p>
                <a:pPr>
                  <a:defRPr/>
                </a:pPr>
                <a:endParaRPr lang="zh-CN" altLang="en-US"/>
              </a:p>
            </p:txBody>
          </p:sp>
          <p:sp>
            <p:nvSpPr>
              <p:cNvPr id="10" name="直接连接符 9"/>
              <p:cNvSpPr>
                <a:spLocks noChangeShapeType="1"/>
              </p:cNvSpPr>
              <p:nvPr/>
            </p:nvSpPr>
            <p:spPr bwMode="auto">
              <a:xfrm>
                <a:off x="1764" y="223"/>
                <a:ext cx="70" cy="0"/>
              </a:xfrm>
              <a:prstGeom prst="line">
                <a:avLst/>
              </a:prstGeom>
              <a:noFill/>
              <a:ln w="9525">
                <a:solidFill>
                  <a:srgbClr val="A6D2CA"/>
                </a:solidFill>
                <a:round/>
              </a:ln>
            </p:spPr>
            <p:txBody>
              <a:bodyPr/>
              <a:lstStyle/>
              <a:p>
                <a:pPr>
                  <a:defRPr/>
                </a:pPr>
                <a:endParaRPr lang="zh-CN" altLang="en-US"/>
              </a:p>
            </p:txBody>
          </p:sp>
          <p:sp>
            <p:nvSpPr>
              <p:cNvPr id="11" name="直接连接符 10"/>
              <p:cNvSpPr>
                <a:spLocks noChangeShapeType="1"/>
              </p:cNvSpPr>
              <p:nvPr/>
            </p:nvSpPr>
            <p:spPr bwMode="auto">
              <a:xfrm>
                <a:off x="1870" y="241"/>
                <a:ext cx="0" cy="28"/>
              </a:xfrm>
              <a:prstGeom prst="line">
                <a:avLst/>
              </a:prstGeom>
              <a:noFill/>
              <a:ln w="9525">
                <a:solidFill>
                  <a:srgbClr val="A6D2CA"/>
                </a:solidFill>
                <a:round/>
              </a:ln>
            </p:spPr>
            <p:txBody>
              <a:bodyPr/>
              <a:lstStyle/>
              <a:p>
                <a:pPr>
                  <a:defRPr/>
                </a:pPr>
                <a:endParaRPr lang="zh-CN" altLang="en-US"/>
              </a:p>
            </p:txBody>
          </p:sp>
          <p:sp>
            <p:nvSpPr>
              <p:cNvPr id="12" name="直接连接符 11"/>
              <p:cNvSpPr>
                <a:spLocks noChangeShapeType="1"/>
              </p:cNvSpPr>
              <p:nvPr/>
            </p:nvSpPr>
            <p:spPr bwMode="auto">
              <a:xfrm>
                <a:off x="2098" y="341"/>
                <a:ext cx="0" cy="79"/>
              </a:xfrm>
              <a:prstGeom prst="line">
                <a:avLst/>
              </a:prstGeom>
              <a:noFill/>
              <a:ln w="9525">
                <a:solidFill>
                  <a:srgbClr val="A6D2CA"/>
                </a:solidFill>
                <a:round/>
              </a:ln>
            </p:spPr>
            <p:txBody>
              <a:bodyPr/>
              <a:lstStyle/>
              <a:p>
                <a:pPr>
                  <a:defRPr/>
                </a:pPr>
                <a:endParaRPr lang="zh-CN" altLang="en-US"/>
              </a:p>
            </p:txBody>
          </p:sp>
          <p:sp>
            <p:nvSpPr>
              <p:cNvPr id="13" name="直接连接符 12"/>
              <p:cNvSpPr>
                <a:spLocks noChangeShapeType="1"/>
              </p:cNvSpPr>
              <p:nvPr/>
            </p:nvSpPr>
            <p:spPr bwMode="auto">
              <a:xfrm>
                <a:off x="958" y="5"/>
                <a:ext cx="0" cy="62"/>
              </a:xfrm>
              <a:prstGeom prst="line">
                <a:avLst/>
              </a:prstGeom>
              <a:noFill/>
              <a:ln w="9525">
                <a:solidFill>
                  <a:srgbClr val="A6D2CA"/>
                </a:solidFill>
                <a:round/>
              </a:ln>
            </p:spPr>
            <p:txBody>
              <a:bodyPr/>
              <a:lstStyle/>
              <a:p>
                <a:pPr>
                  <a:defRPr/>
                </a:pPr>
                <a:endParaRPr lang="zh-CN" altLang="en-US"/>
              </a:p>
            </p:txBody>
          </p:sp>
          <p:sp>
            <p:nvSpPr>
              <p:cNvPr id="14" name="直接连接符 13"/>
              <p:cNvSpPr>
                <a:spLocks noChangeShapeType="1"/>
              </p:cNvSpPr>
              <p:nvPr/>
            </p:nvSpPr>
            <p:spPr bwMode="auto">
              <a:xfrm>
                <a:off x="730" y="2"/>
                <a:ext cx="0" cy="337"/>
              </a:xfrm>
              <a:prstGeom prst="line">
                <a:avLst/>
              </a:prstGeom>
              <a:noFill/>
              <a:ln w="9525">
                <a:solidFill>
                  <a:srgbClr val="A6D2CA"/>
                </a:solidFill>
                <a:round/>
              </a:ln>
            </p:spPr>
            <p:txBody>
              <a:bodyPr/>
              <a:lstStyle/>
              <a:p>
                <a:pPr>
                  <a:defRPr/>
                </a:pPr>
                <a:endParaRPr lang="zh-CN" altLang="en-US"/>
              </a:p>
            </p:txBody>
          </p:sp>
          <p:sp>
            <p:nvSpPr>
              <p:cNvPr id="15" name="直接连接符 14"/>
              <p:cNvSpPr>
                <a:spLocks noChangeShapeType="1"/>
              </p:cNvSpPr>
              <p:nvPr/>
            </p:nvSpPr>
            <p:spPr bwMode="auto">
              <a:xfrm flipH="1">
                <a:off x="704" y="223"/>
                <a:ext cx="68" cy="0"/>
              </a:xfrm>
              <a:prstGeom prst="line">
                <a:avLst/>
              </a:prstGeom>
              <a:noFill/>
              <a:ln w="9525">
                <a:solidFill>
                  <a:srgbClr val="A6D2CA"/>
                </a:solidFill>
                <a:round/>
              </a:ln>
            </p:spPr>
            <p:txBody>
              <a:bodyPr/>
              <a:lstStyle/>
              <a:p>
                <a:pPr>
                  <a:defRPr/>
                </a:pPr>
                <a:endParaRPr lang="zh-CN" altLang="en-US"/>
              </a:p>
            </p:txBody>
          </p:sp>
          <p:sp>
            <p:nvSpPr>
              <p:cNvPr id="16" name="直接连接符 15"/>
              <p:cNvSpPr>
                <a:spLocks noChangeShapeType="1"/>
              </p:cNvSpPr>
              <p:nvPr/>
            </p:nvSpPr>
            <p:spPr bwMode="auto">
              <a:xfrm>
                <a:off x="570" y="223"/>
                <a:ext cx="60" cy="0"/>
              </a:xfrm>
              <a:prstGeom prst="line">
                <a:avLst/>
              </a:prstGeom>
              <a:noFill/>
              <a:ln w="9525">
                <a:solidFill>
                  <a:srgbClr val="A6D2CA"/>
                </a:solidFill>
                <a:round/>
              </a:ln>
            </p:spPr>
            <p:txBody>
              <a:bodyPr/>
              <a:lstStyle/>
              <a:p>
                <a:pPr>
                  <a:defRPr/>
                </a:pPr>
                <a:endParaRPr lang="zh-CN" altLang="en-US"/>
              </a:p>
            </p:txBody>
          </p:sp>
          <p:sp>
            <p:nvSpPr>
              <p:cNvPr id="17" name="直接连接符 16"/>
              <p:cNvSpPr>
                <a:spLocks noChangeShapeType="1"/>
              </p:cNvSpPr>
              <p:nvPr/>
            </p:nvSpPr>
            <p:spPr bwMode="auto">
              <a:xfrm flipH="1">
                <a:off x="370" y="223"/>
                <a:ext cx="82" cy="0"/>
              </a:xfrm>
              <a:prstGeom prst="line">
                <a:avLst/>
              </a:prstGeom>
              <a:noFill/>
              <a:ln w="9525">
                <a:solidFill>
                  <a:srgbClr val="A6D2CA"/>
                </a:solidFill>
                <a:round/>
              </a:ln>
            </p:spPr>
            <p:txBody>
              <a:bodyPr/>
              <a:lstStyle/>
              <a:p>
                <a:pPr>
                  <a:defRPr/>
                </a:pPr>
                <a:endParaRPr lang="zh-CN" altLang="en-US"/>
              </a:p>
            </p:txBody>
          </p:sp>
          <p:sp>
            <p:nvSpPr>
              <p:cNvPr id="18" name="直接连接符 17"/>
              <p:cNvSpPr>
                <a:spLocks noChangeShapeType="1"/>
              </p:cNvSpPr>
              <p:nvPr/>
            </p:nvSpPr>
            <p:spPr bwMode="auto">
              <a:xfrm>
                <a:off x="0" y="223"/>
                <a:ext cx="348" cy="0"/>
              </a:xfrm>
              <a:prstGeom prst="line">
                <a:avLst/>
              </a:prstGeom>
              <a:noFill/>
              <a:ln w="9525">
                <a:solidFill>
                  <a:srgbClr val="A6D2CA"/>
                </a:solidFill>
                <a:round/>
              </a:ln>
            </p:spPr>
            <p:txBody>
              <a:bodyPr/>
              <a:lstStyle/>
              <a:p>
                <a:pPr>
                  <a:defRPr/>
                </a:pPr>
                <a:endParaRPr lang="zh-CN" altLang="en-US"/>
              </a:p>
            </p:txBody>
          </p:sp>
          <p:sp>
            <p:nvSpPr>
              <p:cNvPr id="19" name="直接连接符 18"/>
              <p:cNvSpPr>
                <a:spLocks noChangeShapeType="1"/>
              </p:cNvSpPr>
              <p:nvPr/>
            </p:nvSpPr>
            <p:spPr bwMode="auto">
              <a:xfrm>
                <a:off x="272" y="125"/>
                <a:ext cx="0" cy="298"/>
              </a:xfrm>
              <a:prstGeom prst="line">
                <a:avLst/>
              </a:prstGeom>
              <a:noFill/>
              <a:ln w="9525">
                <a:solidFill>
                  <a:srgbClr val="A6D2CA"/>
                </a:solidFill>
                <a:round/>
              </a:ln>
            </p:spPr>
            <p:txBody>
              <a:bodyPr/>
              <a:lstStyle/>
              <a:p>
                <a:pPr>
                  <a:defRPr/>
                </a:pPr>
                <a:endParaRPr lang="zh-CN" altLang="en-US"/>
              </a:p>
            </p:txBody>
          </p:sp>
          <p:sp>
            <p:nvSpPr>
              <p:cNvPr id="20" name="直接连接符 19"/>
              <p:cNvSpPr>
                <a:spLocks noChangeShapeType="1"/>
              </p:cNvSpPr>
              <p:nvPr/>
            </p:nvSpPr>
            <p:spPr bwMode="auto">
              <a:xfrm>
                <a:off x="46" y="143"/>
                <a:ext cx="0" cy="156"/>
              </a:xfrm>
              <a:prstGeom prst="line">
                <a:avLst/>
              </a:prstGeom>
              <a:noFill/>
              <a:ln w="9525">
                <a:solidFill>
                  <a:srgbClr val="A6D2CA"/>
                </a:solidFill>
                <a:round/>
              </a:ln>
            </p:spPr>
            <p:txBody>
              <a:bodyPr/>
              <a:lstStyle/>
              <a:p>
                <a:pPr>
                  <a:defRPr/>
                </a:pPr>
                <a:endParaRPr lang="zh-CN" altLang="en-US"/>
              </a:p>
            </p:txBody>
          </p:sp>
          <p:sp>
            <p:nvSpPr>
              <p:cNvPr id="21" name="直接连接符 20"/>
              <p:cNvSpPr>
                <a:spLocks noChangeShapeType="1"/>
              </p:cNvSpPr>
              <p:nvPr/>
            </p:nvSpPr>
            <p:spPr bwMode="auto">
              <a:xfrm flipH="1" flipV="1">
                <a:off x="274" y="0"/>
                <a:ext cx="0" cy="27"/>
              </a:xfrm>
              <a:prstGeom prst="line">
                <a:avLst/>
              </a:prstGeom>
              <a:noFill/>
              <a:ln w="9525">
                <a:solidFill>
                  <a:srgbClr val="A6D2CA"/>
                </a:solidFill>
                <a:round/>
              </a:ln>
            </p:spPr>
            <p:txBody>
              <a:bodyPr/>
              <a:lstStyle/>
              <a:p>
                <a:pPr>
                  <a:defRPr/>
                </a:pPr>
                <a:endParaRPr lang="zh-CN" altLang="en-US"/>
              </a:p>
            </p:txBody>
          </p:sp>
          <p:sp>
            <p:nvSpPr>
              <p:cNvPr id="22" name="直接连接符 21"/>
              <p:cNvSpPr>
                <a:spLocks noChangeShapeType="1"/>
              </p:cNvSpPr>
              <p:nvPr/>
            </p:nvSpPr>
            <p:spPr bwMode="auto">
              <a:xfrm>
                <a:off x="502" y="71"/>
                <a:ext cx="0" cy="96"/>
              </a:xfrm>
              <a:prstGeom prst="line">
                <a:avLst/>
              </a:prstGeom>
              <a:noFill/>
              <a:ln w="9525">
                <a:solidFill>
                  <a:srgbClr val="A6D2CA"/>
                </a:solidFill>
                <a:round/>
              </a:ln>
            </p:spPr>
            <p:txBody>
              <a:bodyPr/>
              <a:lstStyle/>
              <a:p>
                <a:pPr>
                  <a:defRPr/>
                </a:pPr>
                <a:endParaRPr lang="zh-CN" altLang="en-US"/>
              </a:p>
            </p:txBody>
          </p:sp>
          <p:sp>
            <p:nvSpPr>
              <p:cNvPr id="23" name="直接连接符 22"/>
              <p:cNvSpPr>
                <a:spLocks noChangeShapeType="1"/>
              </p:cNvSpPr>
              <p:nvPr/>
            </p:nvSpPr>
            <p:spPr bwMode="auto">
              <a:xfrm flipV="1">
                <a:off x="502" y="2"/>
                <a:ext cx="0" cy="22"/>
              </a:xfrm>
              <a:prstGeom prst="line">
                <a:avLst/>
              </a:prstGeom>
              <a:noFill/>
              <a:ln w="9525">
                <a:solidFill>
                  <a:srgbClr val="A6D2CA"/>
                </a:solidFill>
                <a:round/>
              </a:ln>
            </p:spPr>
            <p:txBody>
              <a:bodyPr/>
              <a:lstStyle/>
              <a:p>
                <a:pPr>
                  <a:defRPr/>
                </a:pPr>
                <a:endParaRPr lang="zh-CN" altLang="en-US"/>
              </a:p>
            </p:txBody>
          </p:sp>
        </p:grpSp>
      </p:grpSp>
      <p:pic>
        <p:nvPicPr>
          <p:cNvPr id="91" name="图片 2141" descr="logo"/>
          <p:cNvPicPr>
            <a:picLocks noChangeAspect="1" noChangeArrowheads="1"/>
          </p:cNvPicPr>
          <p:nvPr/>
        </p:nvPicPr>
        <p:blipFill>
          <a:blip r:embed="rId2"/>
          <a:srcRect/>
          <a:stretch>
            <a:fillRect/>
          </a:stretch>
        </p:blipFill>
        <p:spPr bwMode="auto">
          <a:xfrm>
            <a:off x="508000" y="2438400"/>
            <a:ext cx="1566333" cy="977900"/>
          </a:xfrm>
          <a:prstGeom prst="rect">
            <a:avLst/>
          </a:prstGeom>
          <a:noFill/>
          <a:ln w="9525">
            <a:noFill/>
            <a:miter lim="800000"/>
            <a:headEnd/>
            <a:tailEnd/>
          </a:ln>
        </p:spPr>
      </p:pic>
      <p:sp>
        <p:nvSpPr>
          <p:cNvPr id="2137" name="标题 2136"/>
          <p:cNvSpPr>
            <a:spLocks noGrp="1"/>
          </p:cNvSpPr>
          <p:nvPr>
            <p:ph type="ctrTitle"/>
          </p:nvPr>
        </p:nvSpPr>
        <p:spPr>
          <a:xfrm>
            <a:off x="2438400" y="1828800"/>
            <a:ext cx="9245600" cy="2362200"/>
          </a:xfrm>
          <a:prstGeom prst="rect">
            <a:avLst/>
          </a:prstGeom>
          <a:noFill/>
          <a:ln w="9525">
            <a:noFill/>
            <a:miter/>
          </a:ln>
        </p:spPr>
        <p:txBody>
          <a:bodyPr/>
          <a:lstStyle>
            <a:lvl1pPr lvl="0">
              <a:defRPr kern="1200">
                <a:solidFill>
                  <a:srgbClr val="003399"/>
                </a:solidFill>
              </a:defRPr>
            </a:lvl1pPr>
          </a:lstStyle>
          <a:p>
            <a:pPr lvl="0"/>
            <a:r>
              <a:rPr lang="zh-CN" altLang="en-US" noProof="1"/>
              <a:t>单击此处编辑母版标题样式</a:t>
            </a:r>
          </a:p>
        </p:txBody>
      </p:sp>
      <p:sp>
        <p:nvSpPr>
          <p:cNvPr id="2138" name="副标题 2137"/>
          <p:cNvSpPr>
            <a:spLocks noGrp="1"/>
          </p:cNvSpPr>
          <p:nvPr>
            <p:ph type="subTitle" idx="1"/>
          </p:nvPr>
        </p:nvSpPr>
        <p:spPr>
          <a:xfrm>
            <a:off x="2438400" y="4572000"/>
            <a:ext cx="9245600" cy="1295400"/>
          </a:xfrm>
          <a:prstGeom prst="rect">
            <a:avLst/>
          </a:prstGeom>
          <a:noFill/>
          <a:ln w="9525">
            <a:noFill/>
            <a:miter/>
          </a:ln>
        </p:spPr>
        <p:txBody>
          <a:bodyPr/>
          <a:lstStyle>
            <a:lvl1pPr marL="0" lvl="0" indent="0">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noProof="1"/>
              <a:t>单击此处编辑母版副标题样式</a:t>
            </a:r>
          </a:p>
        </p:txBody>
      </p:sp>
      <p:sp>
        <p:nvSpPr>
          <p:cNvPr id="92" name="日期占位符 2138"/>
          <p:cNvSpPr>
            <a:spLocks noGrp="1"/>
          </p:cNvSpPr>
          <p:nvPr>
            <p:ph type="dt" sz="half" idx="10"/>
          </p:nvPr>
        </p:nvSpPr>
        <p:spPr>
          <a:xfrm>
            <a:off x="711200" y="6324600"/>
            <a:ext cx="2540000" cy="457200"/>
          </a:xfrm>
        </p:spPr>
        <p:txBody>
          <a:bodyPr/>
          <a:lstStyle>
            <a:lvl1pPr>
              <a:defRPr/>
            </a:lvl1pPr>
          </a:lstStyle>
          <a:p>
            <a:pPr>
              <a:defRPr/>
            </a:pPr>
            <a:endParaRPr lang="en-US"/>
          </a:p>
        </p:txBody>
      </p:sp>
      <p:sp>
        <p:nvSpPr>
          <p:cNvPr id="93" name="页脚占位符 2139"/>
          <p:cNvSpPr>
            <a:spLocks noGrp="1"/>
          </p:cNvSpPr>
          <p:nvPr>
            <p:ph type="ftr" sz="quarter" idx="11"/>
          </p:nvPr>
        </p:nvSpPr>
        <p:spPr>
          <a:xfrm>
            <a:off x="4267200" y="6324600"/>
            <a:ext cx="3860800" cy="457200"/>
          </a:xfrm>
        </p:spPr>
        <p:txBody>
          <a:bodyPr/>
          <a:lstStyle>
            <a:lvl1pPr>
              <a:defRPr/>
            </a:lvl1pPr>
          </a:lstStyle>
          <a:p>
            <a:pPr>
              <a:defRPr/>
            </a:pPr>
            <a:endParaRPr lang="en-US"/>
          </a:p>
        </p:txBody>
      </p:sp>
      <p:sp>
        <p:nvSpPr>
          <p:cNvPr id="94" name="灯片编号占位符 2140"/>
          <p:cNvSpPr>
            <a:spLocks noGrp="1"/>
          </p:cNvSpPr>
          <p:nvPr>
            <p:ph type="sldNum" sz="quarter" idx="12"/>
          </p:nvPr>
        </p:nvSpPr>
        <p:spPr>
          <a:xfrm>
            <a:off x="9144000" y="6324600"/>
            <a:ext cx="2540000" cy="457200"/>
          </a:xfrm>
        </p:spPr>
        <p:txBody>
          <a:bodyPr/>
          <a:lstStyle>
            <a:lvl1pPr>
              <a:defRPr/>
            </a:lvl1pPr>
          </a:lstStyle>
          <a:p>
            <a:pPr>
              <a:defRPr/>
            </a:pPr>
            <a:fld id="{0125A412-8469-4521-A018-1D30B385D206}" type="slidenum">
              <a:rPr altLang="zh-CN"/>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C10E915D-5FB9-4E93-89DC-6CBA3240DA68}" type="slidenum">
              <a:rPr altLang="zh-CN"/>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40221" y="930275"/>
            <a:ext cx="2737379" cy="53181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328084" y="930275"/>
            <a:ext cx="8053448" cy="53181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677E5C73-3069-447C-B862-94DCC6D4EB94}" type="slidenum">
              <a:rPr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4C85A44D-944A-4B91-9032-58A0410499DA}" type="slidenum">
              <a:rPr altLang="zh-CN"/>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6F6C9124-EA4D-427C-831B-EF507CEEC085}" type="slidenum">
              <a:rPr altLang="zh-CN"/>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914400" y="2133600"/>
            <a:ext cx="5077968" cy="41148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99632" y="2133600"/>
            <a:ext cx="5077968" cy="41148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F10B37F6-2E26-4584-B0EE-34D7FDCF8A5A}" type="slidenum">
              <a:rPr altLang="zh-CN"/>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1027"/>
          <p:cNvSpPr>
            <a:spLocks noGrp="1"/>
          </p:cNvSpPr>
          <p:nvPr>
            <p:ph type="dt" sz="half" idx="10"/>
          </p:nvPr>
        </p:nvSpPr>
        <p:spPr/>
        <p:txBody>
          <a:bodyPr/>
          <a:lstStyle>
            <a:lvl1pPr>
              <a:defRPr/>
            </a:lvl1pPr>
          </a:lstStyle>
          <a:p>
            <a:pPr>
              <a:defRPr/>
            </a:pPr>
            <a:endParaRPr lang="zh-CN" altLang="en-US"/>
          </a:p>
        </p:txBody>
      </p:sp>
      <p:sp>
        <p:nvSpPr>
          <p:cNvPr id="8" name="页脚占位符 1028"/>
          <p:cNvSpPr>
            <a:spLocks noGrp="1"/>
          </p:cNvSpPr>
          <p:nvPr>
            <p:ph type="ftr" sz="quarter" idx="11"/>
          </p:nvPr>
        </p:nvSpPr>
        <p:spPr/>
        <p:txBody>
          <a:bodyPr/>
          <a:lstStyle>
            <a:lvl1pPr>
              <a:defRPr/>
            </a:lvl1pPr>
          </a:lstStyle>
          <a:p>
            <a:pPr>
              <a:defRPr/>
            </a:pPr>
            <a:endParaRPr lang="zh-CN"/>
          </a:p>
        </p:txBody>
      </p:sp>
      <p:sp>
        <p:nvSpPr>
          <p:cNvPr id="9" name="灯片编号占位符 1029"/>
          <p:cNvSpPr>
            <a:spLocks noGrp="1"/>
          </p:cNvSpPr>
          <p:nvPr>
            <p:ph type="sldNum" sz="quarter" idx="12"/>
          </p:nvPr>
        </p:nvSpPr>
        <p:spPr/>
        <p:txBody>
          <a:bodyPr/>
          <a:lstStyle>
            <a:lvl1pPr>
              <a:defRPr/>
            </a:lvl1pPr>
          </a:lstStyle>
          <a:p>
            <a:pPr>
              <a:defRPr/>
            </a:pPr>
            <a:fld id="{FD8DA175-9978-43A2-9407-DB0F5E22DE0C}" type="slidenum">
              <a:rPr altLang="zh-CN"/>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1027"/>
          <p:cNvSpPr>
            <a:spLocks noGrp="1"/>
          </p:cNvSpPr>
          <p:nvPr>
            <p:ph type="dt" sz="half" idx="10"/>
          </p:nvPr>
        </p:nvSpPr>
        <p:spPr/>
        <p:txBody>
          <a:bodyPr/>
          <a:lstStyle>
            <a:lvl1pPr>
              <a:defRPr/>
            </a:lvl1pPr>
          </a:lstStyle>
          <a:p>
            <a:pPr>
              <a:defRPr/>
            </a:pPr>
            <a:endParaRPr lang="zh-CN" altLang="en-US"/>
          </a:p>
        </p:txBody>
      </p:sp>
      <p:sp>
        <p:nvSpPr>
          <p:cNvPr id="4" name="页脚占位符 1028"/>
          <p:cNvSpPr>
            <a:spLocks noGrp="1"/>
          </p:cNvSpPr>
          <p:nvPr>
            <p:ph type="ftr" sz="quarter" idx="11"/>
          </p:nvPr>
        </p:nvSpPr>
        <p:spPr/>
        <p:txBody>
          <a:bodyPr/>
          <a:lstStyle>
            <a:lvl1pPr>
              <a:defRPr/>
            </a:lvl1pPr>
          </a:lstStyle>
          <a:p>
            <a:pPr>
              <a:defRPr/>
            </a:pPr>
            <a:endParaRPr lang="zh-CN"/>
          </a:p>
        </p:txBody>
      </p:sp>
      <p:sp>
        <p:nvSpPr>
          <p:cNvPr id="5" name="灯片编号占位符 1029"/>
          <p:cNvSpPr>
            <a:spLocks noGrp="1"/>
          </p:cNvSpPr>
          <p:nvPr>
            <p:ph type="sldNum" sz="quarter" idx="12"/>
          </p:nvPr>
        </p:nvSpPr>
        <p:spPr/>
        <p:txBody>
          <a:bodyPr/>
          <a:lstStyle>
            <a:lvl1pPr>
              <a:defRPr/>
            </a:lvl1pPr>
          </a:lstStyle>
          <a:p>
            <a:pPr>
              <a:defRPr/>
            </a:pPr>
            <a:fld id="{FED13C70-65AF-402B-8E19-51FAFC5DB79F}" type="slidenum">
              <a:rPr altLang="zh-CN"/>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p>
        </p:txBody>
      </p:sp>
      <p:sp>
        <p:nvSpPr>
          <p:cNvPr id="4" name="灯片编号占位符 1029"/>
          <p:cNvSpPr>
            <a:spLocks noGrp="1"/>
          </p:cNvSpPr>
          <p:nvPr>
            <p:ph type="sldNum" sz="quarter" idx="12"/>
          </p:nvPr>
        </p:nvSpPr>
        <p:spPr/>
        <p:txBody>
          <a:bodyPr/>
          <a:lstStyle>
            <a:lvl1pPr>
              <a:defRPr/>
            </a:lvl1pPr>
          </a:lstStyle>
          <a:p>
            <a:pPr>
              <a:defRPr/>
            </a:pPr>
            <a:fld id="{0042C80B-99F3-490D-9AA9-13DF06FA6817}" type="slidenum">
              <a:rPr altLang="zh-CN"/>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A233C25C-FACC-48E3-85C6-D699558EBE97}" type="slidenum">
              <a:rPr altLang="zh-CN"/>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7229375A-4505-4093-B9E2-117A93100503}" type="slidenum">
              <a:rPr altLang="zh-CN"/>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3074" name="标题 1025"/>
          <p:cNvSpPr>
            <a:spLocks noGrp="1" noChangeArrowheads="1"/>
          </p:cNvSpPr>
          <p:nvPr>
            <p:ph type="title" idx="4294967295"/>
          </p:nvPr>
        </p:nvSpPr>
        <p:spPr bwMode="auto">
          <a:xfrm>
            <a:off x="328084" y="930275"/>
            <a:ext cx="103632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3075" name="文本占位符 1026"/>
          <p:cNvSpPr>
            <a:spLocks noGrp="1" noChangeArrowheads="1"/>
          </p:cNvSpPr>
          <p:nvPr>
            <p:ph type="body" idx="9"/>
          </p:nvPr>
        </p:nvSpPr>
        <p:spPr bwMode="auto">
          <a:xfrm>
            <a:off x="914400" y="2133600"/>
            <a:ext cx="10363200" cy="4114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p>
        </p:txBody>
      </p:sp>
      <p:sp>
        <p:nvSpPr>
          <p:cNvPr id="1028" name="日期占位符 1027"/>
          <p:cNvSpPr>
            <a:spLocks noGrp="1"/>
          </p:cNvSpPr>
          <p:nvPr>
            <p:ph type="dt" sz="half" idx="2"/>
          </p:nvPr>
        </p:nvSpPr>
        <p:spPr>
          <a:xfrm>
            <a:off x="914400" y="6324600"/>
            <a:ext cx="2540000" cy="457200"/>
          </a:xfrm>
          <a:prstGeom prst="rect">
            <a:avLst/>
          </a:prstGeom>
          <a:noFill/>
          <a:ln w="9525">
            <a:noFill/>
            <a:miter/>
          </a:ln>
        </p:spPr>
        <p:txBody>
          <a:bodyPr anchor="b"/>
          <a:lstStyle>
            <a:lvl1pPr eaLnBrk="1" hangingPunct="1">
              <a:buFont typeface="Arial" charset="0"/>
              <a:buNone/>
              <a:defRPr sz="1400" noProof="1">
                <a:latin typeface="Times New Roman" pitchFamily="2" charset="0"/>
              </a:defRPr>
            </a:lvl1pPr>
          </a:lstStyle>
          <a:p>
            <a:pPr>
              <a:defRPr/>
            </a:pPr>
            <a:endParaRPr lang="zh-CN" altLang="en-US"/>
          </a:p>
        </p:txBody>
      </p:sp>
      <p:sp>
        <p:nvSpPr>
          <p:cNvPr id="1029" name="页脚占位符 1028"/>
          <p:cNvSpPr>
            <a:spLocks noGrp="1"/>
          </p:cNvSpPr>
          <p:nvPr>
            <p:ph type="ftr" sz="quarter" idx="3"/>
          </p:nvPr>
        </p:nvSpPr>
        <p:spPr>
          <a:xfrm>
            <a:off x="4165600" y="6324600"/>
            <a:ext cx="3860800" cy="457200"/>
          </a:xfrm>
          <a:prstGeom prst="rect">
            <a:avLst/>
          </a:prstGeom>
          <a:noFill/>
          <a:ln w="9525">
            <a:noFill/>
            <a:miter/>
          </a:ln>
        </p:spPr>
        <p:txBody>
          <a:bodyPr anchor="b"/>
          <a:lstStyle>
            <a:lvl1pPr algn="ctr" eaLnBrk="1" hangingPunct="1">
              <a:buFont typeface="Arial" charset="0"/>
              <a:buNone/>
              <a:defRPr sz="1400" noProof="1">
                <a:latin typeface="Times New Roman" pitchFamily="2" charset="0"/>
              </a:defRPr>
            </a:lvl1pPr>
          </a:lstStyle>
          <a:p>
            <a:pPr>
              <a:defRPr/>
            </a:pPr>
            <a:endParaRPr lang="zh-CN"/>
          </a:p>
        </p:txBody>
      </p:sp>
      <p:sp>
        <p:nvSpPr>
          <p:cNvPr id="1030" name="灯片编号占位符 1029"/>
          <p:cNvSpPr>
            <a:spLocks noGrp="1"/>
          </p:cNvSpPr>
          <p:nvPr>
            <p:ph type="sldNum" sz="quarter" idx="4"/>
          </p:nvPr>
        </p:nvSpPr>
        <p:spPr>
          <a:xfrm>
            <a:off x="8737600" y="6324600"/>
            <a:ext cx="25400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charset="0"/>
              <a:buNone/>
              <a:defRPr sz="1400" noProof="1">
                <a:latin typeface="Times New Roman" pitchFamily="2" charset="0"/>
              </a:defRPr>
            </a:lvl1pPr>
          </a:lstStyle>
          <a:p>
            <a:pPr>
              <a:defRPr/>
            </a:pPr>
            <a:fld id="{209B5BE0-14D1-4CEB-B508-5D0F6C2D60A3}" type="slidenum">
              <a:rPr altLang="zh-CN"/>
            </a:fld>
            <a:endParaRPr lang="zh-CN" altLang="zh-CN"/>
          </a:p>
        </p:txBody>
      </p:sp>
      <p:grpSp>
        <p:nvGrpSpPr>
          <p:cNvPr id="3079" name="组合 1030"/>
          <p:cNvGrpSpPr/>
          <p:nvPr/>
        </p:nvGrpSpPr>
        <p:grpSpPr bwMode="auto">
          <a:xfrm>
            <a:off x="1405467" y="165100"/>
            <a:ext cx="10261600" cy="685800"/>
            <a:chOff x="0" y="0"/>
            <a:chExt cx="4848" cy="432"/>
          </a:xfrm>
        </p:grpSpPr>
        <p:sp>
          <p:nvSpPr>
            <p:cNvPr id="1033" name="未知"/>
            <p:cNvSpPr>
              <a:spLocks noChangeArrowheads="1"/>
            </p:cNvSpPr>
            <p:nvPr/>
          </p:nvSpPr>
          <p:spPr bwMode="auto">
            <a:xfrm>
              <a:off x="0" y="0"/>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rgbClr val="A6D2CA"/>
            </a:solidFill>
            <a:ln w="9525">
              <a:solidFill>
                <a:schemeClr val="bg2"/>
              </a:solidFill>
              <a:round/>
            </a:ln>
          </p:spPr>
          <p:txBody>
            <a:bodyPr/>
            <a:lstStyle/>
            <a:p>
              <a:pPr>
                <a:defRPr/>
              </a:pPr>
              <a:endParaRPr lang="zh-CN" altLang="en-US"/>
            </a:p>
          </p:txBody>
        </p:sp>
        <p:grpSp>
          <p:nvGrpSpPr>
            <p:cNvPr id="3082" name="组合 1032"/>
            <p:cNvGrpSpPr/>
            <p:nvPr/>
          </p:nvGrpSpPr>
          <p:grpSpPr bwMode="auto">
            <a:xfrm>
              <a:off x="531" y="0"/>
              <a:ext cx="3827" cy="429"/>
              <a:chOff x="0" y="0"/>
              <a:chExt cx="3827" cy="429"/>
            </a:xfrm>
          </p:grpSpPr>
          <p:grpSp>
            <p:nvGrpSpPr>
              <p:cNvPr id="3131" name="组合 1033"/>
              <p:cNvGrpSpPr/>
              <p:nvPr/>
            </p:nvGrpSpPr>
            <p:grpSpPr bwMode="auto">
              <a:xfrm>
                <a:off x="0" y="1"/>
                <a:ext cx="2208" cy="427"/>
                <a:chOff x="0" y="0"/>
                <a:chExt cx="2208" cy="427"/>
              </a:xfrm>
            </p:grpSpPr>
            <p:sp>
              <p:nvSpPr>
                <p:cNvPr id="1127" name="未知"/>
                <p:cNvSpPr>
                  <a:spLocks noChangeArrowheads="1"/>
                </p:cNvSpPr>
                <p:nvPr/>
              </p:nvSpPr>
              <p:spPr bwMode="auto">
                <a:xfrm>
                  <a:off x="1236" y="392"/>
                  <a:ext cx="7" cy="8"/>
                </a:xfrm>
                <a:custGeom>
                  <a:avLst/>
                  <a:gdLst>
                    <a:gd name="T0" fmla="*/ 0 w 15"/>
                    <a:gd name="T1" fmla="*/ 0 h 23"/>
                    <a:gd name="T2" fmla="*/ 0 w 15"/>
                    <a:gd name="T3" fmla="*/ 0 h 23"/>
                    <a:gd name="T4" fmla="*/ 0 w 15"/>
                    <a:gd name="T5" fmla="*/ 0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rgbClr val="6E8BD2"/>
                </a:solidFill>
                <a:ln w="9525">
                  <a:noFill/>
                  <a:round/>
                </a:ln>
              </p:spPr>
              <p:txBody>
                <a:bodyPr/>
                <a:lstStyle/>
                <a:p>
                  <a:pPr>
                    <a:defRPr/>
                  </a:pPr>
                  <a:endParaRPr lang="zh-CN" altLang="en-US"/>
                </a:p>
              </p:txBody>
            </p:sp>
            <p:sp>
              <p:nvSpPr>
                <p:cNvPr id="1128" name="未知"/>
                <p:cNvSpPr>
                  <a:spLocks noChangeArrowheads="1"/>
                </p:cNvSpPr>
                <p:nvPr/>
              </p:nvSpPr>
              <p:spPr bwMode="auto">
                <a:xfrm>
                  <a:off x="1311" y="419"/>
                  <a:ext cx="9" cy="8"/>
                </a:xfrm>
                <a:custGeom>
                  <a:avLst/>
                  <a:gdLst>
                    <a:gd name="T0" fmla="*/ 0 w 20"/>
                    <a:gd name="T1" fmla="*/ 0 h 23"/>
                    <a:gd name="T2" fmla="*/ 0 w 20"/>
                    <a:gd name="T3" fmla="*/ 0 h 23"/>
                    <a:gd name="T4" fmla="*/ 0 w 20"/>
                    <a:gd name="T5" fmla="*/ 0 h 23"/>
                    <a:gd name="T6" fmla="*/ 0 w 20"/>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rgbClr val="6E8BD2"/>
                </a:solidFill>
                <a:ln w="9525">
                  <a:noFill/>
                  <a:round/>
                </a:ln>
              </p:spPr>
              <p:txBody>
                <a:bodyPr/>
                <a:lstStyle/>
                <a:p>
                  <a:pPr>
                    <a:defRPr/>
                  </a:pPr>
                  <a:endParaRPr lang="zh-CN" altLang="en-US"/>
                </a:p>
              </p:txBody>
            </p:sp>
            <p:sp>
              <p:nvSpPr>
                <p:cNvPr id="1129" name="未知"/>
                <p:cNvSpPr>
                  <a:spLocks noChangeArrowheads="1"/>
                </p:cNvSpPr>
                <p:nvPr/>
              </p:nvSpPr>
              <p:spPr bwMode="auto">
                <a:xfrm>
                  <a:off x="1099" y="375"/>
                  <a:ext cx="13" cy="14"/>
                </a:xfrm>
                <a:custGeom>
                  <a:avLst/>
                  <a:gdLst>
                    <a:gd name="T0" fmla="*/ 0 w 30"/>
                    <a:gd name="T1" fmla="*/ 0 h 42"/>
                    <a:gd name="T2" fmla="*/ 0 w 30"/>
                    <a:gd name="T3" fmla="*/ 0 h 42"/>
                    <a:gd name="T4" fmla="*/ 0 w 30"/>
                    <a:gd name="T5" fmla="*/ 0 h 42"/>
                    <a:gd name="T6" fmla="*/ 0 w 30"/>
                    <a:gd name="T7" fmla="*/ 0 h 42"/>
                    <a:gd name="T8" fmla="*/ 1 w 30"/>
                    <a:gd name="T9" fmla="*/ 0 h 42"/>
                    <a:gd name="T10" fmla="*/ 1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rgbClr val="6E8BD2"/>
                </a:solidFill>
                <a:ln w="9525">
                  <a:noFill/>
                  <a:round/>
                </a:ln>
              </p:spPr>
              <p:txBody>
                <a:bodyPr/>
                <a:lstStyle/>
                <a:p>
                  <a:pPr>
                    <a:defRPr/>
                  </a:pPr>
                  <a:endParaRPr lang="zh-CN" altLang="en-US"/>
                </a:p>
              </p:txBody>
            </p:sp>
            <p:sp>
              <p:nvSpPr>
                <p:cNvPr id="1130" name="未知"/>
                <p:cNvSpPr>
                  <a:spLocks noChangeArrowheads="1"/>
                </p:cNvSpPr>
                <p:nvPr/>
              </p:nvSpPr>
              <p:spPr bwMode="auto">
                <a:xfrm>
                  <a:off x="946" y="388"/>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rgbClr val="6E8BD2"/>
                </a:solidFill>
                <a:ln w="9525">
                  <a:noFill/>
                  <a:round/>
                </a:ln>
              </p:spPr>
              <p:txBody>
                <a:bodyPr/>
                <a:lstStyle/>
                <a:p>
                  <a:pPr>
                    <a:defRPr/>
                  </a:pPr>
                  <a:endParaRPr lang="zh-CN" altLang="en-US"/>
                </a:p>
              </p:txBody>
            </p:sp>
            <p:sp>
              <p:nvSpPr>
                <p:cNvPr id="1131" name="未知"/>
                <p:cNvSpPr>
                  <a:spLocks noChangeArrowheads="1"/>
                </p:cNvSpPr>
                <p:nvPr/>
              </p:nvSpPr>
              <p:spPr bwMode="auto">
                <a:xfrm>
                  <a:off x="900" y="394"/>
                  <a:ext cx="28" cy="16"/>
                </a:xfrm>
                <a:custGeom>
                  <a:avLst/>
                  <a:gdLst>
                    <a:gd name="T0" fmla="*/ 0 w 65"/>
                    <a:gd name="T1" fmla="*/ 0 h 46"/>
                    <a:gd name="T2" fmla="*/ 1 w 65"/>
                    <a:gd name="T3" fmla="*/ 0 h 46"/>
                    <a:gd name="T4" fmla="*/ 1 w 65"/>
                    <a:gd name="T5" fmla="*/ 0 h 46"/>
                    <a:gd name="T6" fmla="*/ 2 w 65"/>
                    <a:gd name="T7" fmla="*/ 0 h 46"/>
                    <a:gd name="T8" fmla="*/ 1 w 65"/>
                    <a:gd name="T9" fmla="*/ 0 h 46"/>
                    <a:gd name="T10" fmla="*/ 0 w 65"/>
                    <a:gd name="T11" fmla="*/ 1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rgbClr val="6E8BD2"/>
                </a:solidFill>
                <a:ln w="9525">
                  <a:noFill/>
                  <a:round/>
                </a:ln>
              </p:spPr>
              <p:txBody>
                <a:bodyPr/>
                <a:lstStyle/>
                <a:p>
                  <a:pPr>
                    <a:defRPr/>
                  </a:pPr>
                  <a:endParaRPr lang="zh-CN" altLang="en-US"/>
                </a:p>
              </p:txBody>
            </p:sp>
            <p:sp>
              <p:nvSpPr>
                <p:cNvPr id="1132" name="未知"/>
                <p:cNvSpPr>
                  <a:spLocks noChangeArrowheads="1"/>
                </p:cNvSpPr>
                <p:nvPr/>
              </p:nvSpPr>
              <p:spPr bwMode="auto">
                <a:xfrm>
                  <a:off x="871" y="393"/>
                  <a:ext cx="29" cy="16"/>
                </a:xfrm>
                <a:custGeom>
                  <a:avLst/>
                  <a:gdLst>
                    <a:gd name="T0" fmla="*/ 0 w 69"/>
                    <a:gd name="T1" fmla="*/ 0 h 47"/>
                    <a:gd name="T2" fmla="*/ 0 w 69"/>
                    <a:gd name="T3" fmla="*/ 0 h 47"/>
                    <a:gd name="T4" fmla="*/ 2 w 69"/>
                    <a:gd name="T5" fmla="*/ 0 h 47"/>
                    <a:gd name="T6" fmla="*/ 2 w 69"/>
                    <a:gd name="T7" fmla="*/ 0 h 47"/>
                    <a:gd name="T8" fmla="*/ 2 w 69"/>
                    <a:gd name="T9" fmla="*/ 0 h 47"/>
                    <a:gd name="T10" fmla="*/ 1 w 69"/>
                    <a:gd name="T11" fmla="*/ 0 h 47"/>
                    <a:gd name="T12" fmla="*/ 1 w 69"/>
                    <a:gd name="T13" fmla="*/ 1 h 47"/>
                    <a:gd name="T14" fmla="*/ 0 w 69"/>
                    <a:gd name="T15" fmla="*/ 1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rgbClr val="6E8BD2"/>
                </a:solidFill>
                <a:ln w="9525">
                  <a:noFill/>
                  <a:round/>
                </a:ln>
              </p:spPr>
              <p:txBody>
                <a:bodyPr/>
                <a:lstStyle/>
                <a:p>
                  <a:pPr>
                    <a:defRPr/>
                  </a:pPr>
                  <a:endParaRPr lang="zh-CN" altLang="en-US"/>
                </a:p>
              </p:txBody>
            </p:sp>
            <p:sp>
              <p:nvSpPr>
                <p:cNvPr id="1133" name="未知"/>
                <p:cNvSpPr>
                  <a:spLocks noChangeArrowheads="1"/>
                </p:cNvSpPr>
                <p:nvPr/>
              </p:nvSpPr>
              <p:spPr bwMode="auto">
                <a:xfrm>
                  <a:off x="714" y="306"/>
                  <a:ext cx="151" cy="93"/>
                </a:xfrm>
                <a:custGeom>
                  <a:avLst/>
                  <a:gdLst>
                    <a:gd name="T0" fmla="*/ 0 w 355"/>
                    <a:gd name="T1" fmla="*/ 0 h 277"/>
                    <a:gd name="T2" fmla="*/ 1 w 355"/>
                    <a:gd name="T3" fmla="*/ 0 h 277"/>
                    <a:gd name="T4" fmla="*/ 2 w 355"/>
                    <a:gd name="T5" fmla="*/ 0 h 277"/>
                    <a:gd name="T6" fmla="*/ 3 w 355"/>
                    <a:gd name="T7" fmla="*/ 1 h 277"/>
                    <a:gd name="T8" fmla="*/ 3 w 355"/>
                    <a:gd name="T9" fmla="*/ 1 h 277"/>
                    <a:gd name="T10" fmla="*/ 4 w 355"/>
                    <a:gd name="T11" fmla="*/ 1 h 277"/>
                    <a:gd name="T12" fmla="*/ 5 w 355"/>
                    <a:gd name="T13" fmla="*/ 2 h 277"/>
                    <a:gd name="T14" fmla="*/ 5 w 355"/>
                    <a:gd name="T15" fmla="*/ 2 h 277"/>
                    <a:gd name="T16" fmla="*/ 5 w 355"/>
                    <a:gd name="T17" fmla="*/ 2 h 277"/>
                    <a:gd name="T18" fmla="*/ 6 w 355"/>
                    <a:gd name="T19" fmla="*/ 2 h 277"/>
                    <a:gd name="T20" fmla="*/ 6 w 355"/>
                    <a:gd name="T21" fmla="*/ 2 h 277"/>
                    <a:gd name="T22" fmla="*/ 6 w 355"/>
                    <a:gd name="T23" fmla="*/ 3 h 277"/>
                    <a:gd name="T24" fmla="*/ 6 w 355"/>
                    <a:gd name="T25" fmla="*/ 3 h 277"/>
                    <a:gd name="T26" fmla="*/ 7 w 355"/>
                    <a:gd name="T27" fmla="*/ 3 h 277"/>
                    <a:gd name="T28" fmla="*/ 8 w 355"/>
                    <a:gd name="T29" fmla="*/ 3 h 277"/>
                    <a:gd name="T30" fmla="*/ 9 w 355"/>
                    <a:gd name="T31" fmla="*/ 3 h 277"/>
                    <a:gd name="T32" fmla="*/ 9 w 355"/>
                    <a:gd name="T33" fmla="*/ 3 h 277"/>
                    <a:gd name="T34" fmla="*/ 10 w 355"/>
                    <a:gd name="T35" fmla="*/ 3 h 277"/>
                    <a:gd name="T36" fmla="*/ 10 w 355"/>
                    <a:gd name="T37" fmla="*/ 3 h 277"/>
                    <a:gd name="T38" fmla="*/ 11 w 355"/>
                    <a:gd name="T39" fmla="*/ 3 h 277"/>
                    <a:gd name="T40" fmla="*/ 11 w 355"/>
                    <a:gd name="T41" fmla="*/ 3 h 277"/>
                    <a:gd name="T42" fmla="*/ 11 w 355"/>
                    <a:gd name="T43" fmla="*/ 3 h 277"/>
                    <a:gd name="T44" fmla="*/ 10 w 355"/>
                    <a:gd name="T45" fmla="*/ 3 h 277"/>
                    <a:gd name="T46" fmla="*/ 9 w 355"/>
                    <a:gd name="T47" fmla="*/ 3 h 277"/>
                    <a:gd name="T48" fmla="*/ 9 w 355"/>
                    <a:gd name="T49" fmla="*/ 3 h 277"/>
                    <a:gd name="T50" fmla="*/ 8 w 355"/>
                    <a:gd name="T51" fmla="*/ 3 h 277"/>
                    <a:gd name="T52" fmla="*/ 6 w 355"/>
                    <a:gd name="T53" fmla="*/ 3 h 277"/>
                    <a:gd name="T54" fmla="*/ 5 w 355"/>
                    <a:gd name="T55" fmla="*/ 3 h 277"/>
                    <a:gd name="T56" fmla="*/ 4 w 355"/>
                    <a:gd name="T57" fmla="*/ 2 h 277"/>
                    <a:gd name="T58" fmla="*/ 4 w 355"/>
                    <a:gd name="T59" fmla="*/ 2 h 277"/>
                    <a:gd name="T60" fmla="*/ 3 w 355"/>
                    <a:gd name="T61" fmla="*/ 2 h 277"/>
                    <a:gd name="T62" fmla="*/ 2 w 355"/>
                    <a:gd name="T63" fmla="*/ 1 h 277"/>
                    <a:gd name="T64" fmla="*/ 2 w 355"/>
                    <a:gd name="T65" fmla="*/ 1 h 277"/>
                    <a:gd name="T66" fmla="*/ 2 w 355"/>
                    <a:gd name="T67" fmla="*/ 1 h 277"/>
                    <a:gd name="T68" fmla="*/ 2 w 355"/>
                    <a:gd name="T69" fmla="*/ 1 h 277"/>
                    <a:gd name="T70" fmla="*/ 1 w 355"/>
                    <a:gd name="T71" fmla="*/ 1 h 277"/>
                    <a:gd name="T72" fmla="*/ 1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rgbClr val="6E8BD2"/>
                </a:solidFill>
                <a:ln w="9525">
                  <a:noFill/>
                  <a:round/>
                </a:ln>
              </p:spPr>
              <p:txBody>
                <a:bodyPr/>
                <a:lstStyle/>
                <a:p>
                  <a:pPr>
                    <a:defRPr/>
                  </a:pPr>
                  <a:endParaRPr lang="zh-CN" altLang="en-US"/>
                </a:p>
              </p:txBody>
            </p:sp>
            <p:sp>
              <p:nvSpPr>
                <p:cNvPr id="1134" name="未知"/>
                <p:cNvSpPr>
                  <a:spLocks noChangeArrowheads="1"/>
                </p:cNvSpPr>
                <p:nvPr/>
              </p:nvSpPr>
              <p:spPr bwMode="auto">
                <a:xfrm>
                  <a:off x="806" y="300"/>
                  <a:ext cx="67" cy="68"/>
                </a:xfrm>
                <a:custGeom>
                  <a:avLst/>
                  <a:gdLst>
                    <a:gd name="T0" fmla="*/ 2 w 156"/>
                    <a:gd name="T1" fmla="*/ 1 h 206"/>
                    <a:gd name="T2" fmla="*/ 2 w 156"/>
                    <a:gd name="T3" fmla="*/ 1 h 206"/>
                    <a:gd name="T4" fmla="*/ 2 w 156"/>
                    <a:gd name="T5" fmla="*/ 1 h 206"/>
                    <a:gd name="T6" fmla="*/ 3 w 156"/>
                    <a:gd name="T7" fmla="*/ 1 h 206"/>
                    <a:gd name="T8" fmla="*/ 4 w 156"/>
                    <a:gd name="T9" fmla="*/ 0 h 206"/>
                    <a:gd name="T10" fmla="*/ 4 w 156"/>
                    <a:gd name="T11" fmla="*/ 0 h 206"/>
                    <a:gd name="T12" fmla="*/ 4 w 156"/>
                    <a:gd name="T13" fmla="*/ 0 h 206"/>
                    <a:gd name="T14" fmla="*/ 5 w 156"/>
                    <a:gd name="T15" fmla="*/ 0 h 206"/>
                    <a:gd name="T16" fmla="*/ 5 w 156"/>
                    <a:gd name="T17" fmla="*/ 1 h 206"/>
                    <a:gd name="T18" fmla="*/ 4 w 156"/>
                    <a:gd name="T19" fmla="*/ 1 h 206"/>
                    <a:gd name="T20" fmla="*/ 4 w 156"/>
                    <a:gd name="T21" fmla="*/ 1 h 206"/>
                    <a:gd name="T22" fmla="*/ 5 w 156"/>
                    <a:gd name="T23" fmla="*/ 1 h 206"/>
                    <a:gd name="T24" fmla="*/ 5 w 156"/>
                    <a:gd name="T25" fmla="*/ 2 h 206"/>
                    <a:gd name="T26" fmla="*/ 4 w 156"/>
                    <a:gd name="T27" fmla="*/ 2 h 206"/>
                    <a:gd name="T28" fmla="*/ 4 w 156"/>
                    <a:gd name="T29" fmla="*/ 2 h 206"/>
                    <a:gd name="T30" fmla="*/ 3 w 156"/>
                    <a:gd name="T31" fmla="*/ 2 h 206"/>
                    <a:gd name="T32" fmla="*/ 3 w 156"/>
                    <a:gd name="T33" fmla="*/ 2 h 206"/>
                    <a:gd name="T34" fmla="*/ 3 w 156"/>
                    <a:gd name="T35" fmla="*/ 2 h 206"/>
                    <a:gd name="T36" fmla="*/ 3 w 156"/>
                    <a:gd name="T37" fmla="*/ 2 h 206"/>
                    <a:gd name="T38" fmla="*/ 3 w 156"/>
                    <a:gd name="T39" fmla="*/ 2 h 206"/>
                    <a:gd name="T40" fmla="*/ 3 w 156"/>
                    <a:gd name="T41" fmla="*/ 2 h 206"/>
                    <a:gd name="T42" fmla="*/ 2 w 156"/>
                    <a:gd name="T43" fmla="*/ 2 h 206"/>
                    <a:gd name="T44" fmla="*/ 1 w 156"/>
                    <a:gd name="T45" fmla="*/ 2 h 206"/>
                    <a:gd name="T46" fmla="*/ 1 w 156"/>
                    <a:gd name="T47" fmla="*/ 2 h 206"/>
                    <a:gd name="T48" fmla="*/ 0 w 156"/>
                    <a:gd name="T49" fmla="*/ 2 h 206"/>
                    <a:gd name="T50" fmla="*/ 0 w 156"/>
                    <a:gd name="T51" fmla="*/ 2 h 206"/>
                    <a:gd name="T52" fmla="*/ 0 w 156"/>
                    <a:gd name="T53" fmla="*/ 1 h 206"/>
                    <a:gd name="T54" fmla="*/ 1 w 156"/>
                    <a:gd name="T55" fmla="*/ 1 h 206"/>
                    <a:gd name="T56" fmla="*/ 1 w 156"/>
                    <a:gd name="T57" fmla="*/ 1 h 206"/>
                    <a:gd name="T58" fmla="*/ 1 w 156"/>
                    <a:gd name="T59" fmla="*/ 1 h 206"/>
                    <a:gd name="T60" fmla="*/ 2 w 156"/>
                    <a:gd name="T61" fmla="*/ 1 h 206"/>
                    <a:gd name="T62" fmla="*/ 2 w 156"/>
                    <a:gd name="T63" fmla="*/ 1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rgbClr val="6E8BD2"/>
                </a:solidFill>
                <a:ln w="9525">
                  <a:noFill/>
                  <a:round/>
                </a:ln>
              </p:spPr>
              <p:txBody>
                <a:bodyPr/>
                <a:lstStyle/>
                <a:p>
                  <a:pPr>
                    <a:defRPr/>
                  </a:pPr>
                  <a:endParaRPr lang="zh-CN" altLang="en-US"/>
                </a:p>
              </p:txBody>
            </p:sp>
            <p:sp>
              <p:nvSpPr>
                <p:cNvPr id="1135" name="未知"/>
                <p:cNvSpPr>
                  <a:spLocks noChangeArrowheads="1"/>
                </p:cNvSpPr>
                <p:nvPr/>
              </p:nvSpPr>
              <p:spPr bwMode="auto">
                <a:xfrm>
                  <a:off x="871" y="331"/>
                  <a:ext cx="47" cy="13"/>
                </a:xfrm>
                <a:custGeom>
                  <a:avLst/>
                  <a:gdLst>
                    <a:gd name="T0" fmla="*/ 0 w 109"/>
                    <a:gd name="T1" fmla="*/ 0 h 38"/>
                    <a:gd name="T2" fmla="*/ 0 w 109"/>
                    <a:gd name="T3" fmla="*/ 0 h 38"/>
                    <a:gd name="T4" fmla="*/ 2 w 109"/>
                    <a:gd name="T5" fmla="*/ 0 h 38"/>
                    <a:gd name="T6" fmla="*/ 3 w 109"/>
                    <a:gd name="T7" fmla="*/ 0 h 38"/>
                    <a:gd name="T8" fmla="*/ 3 w 109"/>
                    <a:gd name="T9" fmla="*/ 0 h 38"/>
                    <a:gd name="T10" fmla="*/ 3 w 109"/>
                    <a:gd name="T11" fmla="*/ 0 h 38"/>
                    <a:gd name="T12" fmla="*/ 2 w 109"/>
                    <a:gd name="T13" fmla="*/ 0 h 38"/>
                    <a:gd name="T14" fmla="*/ 1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rgbClr val="6E8BD2"/>
                </a:solidFill>
                <a:ln w="9525">
                  <a:noFill/>
                  <a:round/>
                </a:ln>
              </p:spPr>
              <p:txBody>
                <a:bodyPr/>
                <a:lstStyle/>
                <a:p>
                  <a:pPr>
                    <a:defRPr/>
                  </a:pPr>
                  <a:endParaRPr lang="zh-CN" altLang="en-US"/>
                </a:p>
              </p:txBody>
            </p:sp>
            <p:sp>
              <p:nvSpPr>
                <p:cNvPr id="1136" name="未知"/>
                <p:cNvSpPr>
                  <a:spLocks noChangeArrowheads="1"/>
                </p:cNvSpPr>
                <p:nvPr/>
              </p:nvSpPr>
              <p:spPr bwMode="auto">
                <a:xfrm>
                  <a:off x="869" y="347"/>
                  <a:ext cx="32" cy="34"/>
                </a:xfrm>
                <a:custGeom>
                  <a:avLst/>
                  <a:gdLst>
                    <a:gd name="T0" fmla="*/ 0 w 76"/>
                    <a:gd name="T1" fmla="*/ 0 h 104"/>
                    <a:gd name="T2" fmla="*/ 0 w 76"/>
                    <a:gd name="T3" fmla="*/ 0 h 104"/>
                    <a:gd name="T4" fmla="*/ 1 w 76"/>
                    <a:gd name="T5" fmla="*/ 0 h 104"/>
                    <a:gd name="T6" fmla="*/ 2 w 76"/>
                    <a:gd name="T7" fmla="*/ 0 h 104"/>
                    <a:gd name="T8" fmla="*/ 1 w 76"/>
                    <a:gd name="T9" fmla="*/ 0 h 104"/>
                    <a:gd name="T10" fmla="*/ 2 w 76"/>
                    <a:gd name="T11" fmla="*/ 1 h 104"/>
                    <a:gd name="T12" fmla="*/ 2 w 76"/>
                    <a:gd name="T13" fmla="*/ 1 h 104"/>
                    <a:gd name="T14" fmla="*/ 1 w 76"/>
                    <a:gd name="T15" fmla="*/ 1 h 104"/>
                    <a:gd name="T16" fmla="*/ 1 w 76"/>
                    <a:gd name="T17" fmla="*/ 1 h 104"/>
                    <a:gd name="T18" fmla="*/ 1 w 76"/>
                    <a:gd name="T19" fmla="*/ 1 h 104"/>
                    <a:gd name="T20" fmla="*/ 1 w 76"/>
                    <a:gd name="T21" fmla="*/ 1 h 104"/>
                    <a:gd name="T22" fmla="*/ 1 w 76"/>
                    <a:gd name="T23" fmla="*/ 1 h 104"/>
                    <a:gd name="T24" fmla="*/ 0 w 76"/>
                    <a:gd name="T25" fmla="*/ 1 h 104"/>
                    <a:gd name="T26" fmla="*/ 0 w 76"/>
                    <a:gd name="T27" fmla="*/ 1 h 104"/>
                    <a:gd name="T28" fmla="*/ 0 w 76"/>
                    <a:gd name="T29" fmla="*/ 1 h 104"/>
                    <a:gd name="T30" fmla="*/ 0 w 76"/>
                    <a:gd name="T31" fmla="*/ 1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rgbClr val="6E8BD2"/>
                </a:solidFill>
                <a:ln w="9525">
                  <a:noFill/>
                  <a:round/>
                </a:ln>
              </p:spPr>
              <p:txBody>
                <a:bodyPr/>
                <a:lstStyle/>
                <a:p>
                  <a:pPr>
                    <a:defRPr/>
                  </a:pPr>
                  <a:endParaRPr lang="zh-CN" altLang="en-US"/>
                </a:p>
              </p:txBody>
            </p:sp>
            <p:sp>
              <p:nvSpPr>
                <p:cNvPr id="1137" name="未知"/>
                <p:cNvSpPr>
                  <a:spLocks noChangeArrowheads="1"/>
                </p:cNvSpPr>
                <p:nvPr/>
              </p:nvSpPr>
              <p:spPr bwMode="auto">
                <a:xfrm>
                  <a:off x="923" y="328"/>
                  <a:ext cx="16" cy="20"/>
                </a:xfrm>
                <a:custGeom>
                  <a:avLst/>
                  <a:gdLst>
                    <a:gd name="T0" fmla="*/ 0 w 37"/>
                    <a:gd name="T1" fmla="*/ 0 h 61"/>
                    <a:gd name="T2" fmla="*/ 0 w 37"/>
                    <a:gd name="T3" fmla="*/ 0 h 61"/>
                    <a:gd name="T4" fmla="*/ 0 w 37"/>
                    <a:gd name="T5" fmla="*/ 0 h 61"/>
                    <a:gd name="T6" fmla="*/ 1 w 37"/>
                    <a:gd name="T7" fmla="*/ 0 h 61"/>
                    <a:gd name="T8" fmla="*/ 0 w 37"/>
                    <a:gd name="T9" fmla="*/ 1 h 61"/>
                    <a:gd name="T10" fmla="*/ 0 w 37"/>
                    <a:gd name="T11" fmla="*/ 1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rgbClr val="6E8BD2"/>
                </a:solidFill>
                <a:ln w="9525">
                  <a:noFill/>
                  <a:round/>
                </a:ln>
              </p:spPr>
              <p:txBody>
                <a:bodyPr/>
                <a:lstStyle/>
                <a:p>
                  <a:pPr>
                    <a:defRPr/>
                  </a:pPr>
                  <a:endParaRPr lang="zh-CN" altLang="en-US"/>
                </a:p>
              </p:txBody>
            </p:sp>
            <p:sp>
              <p:nvSpPr>
                <p:cNvPr id="1138" name="未知"/>
                <p:cNvSpPr>
                  <a:spLocks noChangeArrowheads="1"/>
                </p:cNvSpPr>
                <p:nvPr/>
              </p:nvSpPr>
              <p:spPr bwMode="auto">
                <a:xfrm>
                  <a:off x="927" y="359"/>
                  <a:ext cx="20" cy="10"/>
                </a:xfrm>
                <a:custGeom>
                  <a:avLst/>
                  <a:gdLst>
                    <a:gd name="T0" fmla="*/ 0 w 49"/>
                    <a:gd name="T1" fmla="*/ 0 h 29"/>
                    <a:gd name="T2" fmla="*/ 1 w 49"/>
                    <a:gd name="T3" fmla="*/ 0 h 29"/>
                    <a:gd name="T4" fmla="*/ 1 w 49"/>
                    <a:gd name="T5" fmla="*/ 0 h 29"/>
                    <a:gd name="T6" fmla="*/ 1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rgbClr val="6E8BD2"/>
                </a:solidFill>
                <a:ln w="9525">
                  <a:noFill/>
                  <a:round/>
                </a:ln>
              </p:spPr>
              <p:txBody>
                <a:bodyPr/>
                <a:lstStyle/>
                <a:p>
                  <a:pPr>
                    <a:defRPr/>
                  </a:pPr>
                  <a:endParaRPr lang="zh-CN" altLang="en-US"/>
                </a:p>
              </p:txBody>
            </p:sp>
            <p:sp>
              <p:nvSpPr>
                <p:cNvPr id="1139" name="未知"/>
                <p:cNvSpPr>
                  <a:spLocks noChangeArrowheads="1"/>
                </p:cNvSpPr>
                <p:nvPr/>
              </p:nvSpPr>
              <p:spPr bwMode="auto">
                <a:xfrm>
                  <a:off x="948" y="344"/>
                  <a:ext cx="26" cy="17"/>
                </a:xfrm>
                <a:custGeom>
                  <a:avLst/>
                  <a:gdLst>
                    <a:gd name="T0" fmla="*/ 1 w 61"/>
                    <a:gd name="T1" fmla="*/ 1 h 48"/>
                    <a:gd name="T2" fmla="*/ 0 w 61"/>
                    <a:gd name="T3" fmla="*/ 0 h 48"/>
                    <a:gd name="T4" fmla="*/ 0 w 61"/>
                    <a:gd name="T5" fmla="*/ 0 h 48"/>
                    <a:gd name="T6" fmla="*/ 0 w 61"/>
                    <a:gd name="T7" fmla="*/ 0 h 48"/>
                    <a:gd name="T8" fmla="*/ 1 w 61"/>
                    <a:gd name="T9" fmla="*/ 0 h 48"/>
                    <a:gd name="T10" fmla="*/ 2 w 61"/>
                    <a:gd name="T11" fmla="*/ 0 h 48"/>
                    <a:gd name="T12" fmla="*/ 2 w 61"/>
                    <a:gd name="T13" fmla="*/ 0 h 48"/>
                    <a:gd name="T14" fmla="*/ 2 w 61"/>
                    <a:gd name="T15" fmla="*/ 0 h 48"/>
                    <a:gd name="T16" fmla="*/ 1 w 61"/>
                    <a:gd name="T17" fmla="*/ 1 h 48"/>
                    <a:gd name="T18" fmla="*/ 1 w 61"/>
                    <a:gd name="T19" fmla="*/ 1 h 48"/>
                    <a:gd name="T20" fmla="*/ 1 w 61"/>
                    <a:gd name="T21" fmla="*/ 1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rgbClr val="6E8BD2"/>
                </a:solidFill>
                <a:ln w="9525">
                  <a:noFill/>
                  <a:round/>
                </a:ln>
              </p:spPr>
              <p:txBody>
                <a:bodyPr/>
                <a:lstStyle/>
                <a:p>
                  <a:pPr>
                    <a:defRPr/>
                  </a:pPr>
                  <a:endParaRPr lang="zh-CN" altLang="en-US"/>
                </a:p>
              </p:txBody>
            </p:sp>
            <p:sp>
              <p:nvSpPr>
                <p:cNvPr id="1140" name="未知"/>
                <p:cNvSpPr>
                  <a:spLocks noChangeArrowheads="1"/>
                </p:cNvSpPr>
                <p:nvPr/>
              </p:nvSpPr>
              <p:spPr bwMode="auto">
                <a:xfrm>
                  <a:off x="955" y="352"/>
                  <a:ext cx="122" cy="61"/>
                </a:xfrm>
                <a:custGeom>
                  <a:avLst/>
                  <a:gdLst>
                    <a:gd name="T0" fmla="*/ 2 w 286"/>
                    <a:gd name="T1" fmla="*/ 0 h 182"/>
                    <a:gd name="T2" fmla="*/ 1 w 286"/>
                    <a:gd name="T3" fmla="*/ 0 h 182"/>
                    <a:gd name="T4" fmla="*/ 1 w 286"/>
                    <a:gd name="T5" fmla="*/ 0 h 182"/>
                    <a:gd name="T6" fmla="*/ 0 w 286"/>
                    <a:gd name="T7" fmla="*/ 0 h 182"/>
                    <a:gd name="T8" fmla="*/ 0 w 286"/>
                    <a:gd name="T9" fmla="*/ 1 h 182"/>
                    <a:gd name="T10" fmla="*/ 0 w 286"/>
                    <a:gd name="T11" fmla="*/ 1 h 182"/>
                    <a:gd name="T12" fmla="*/ 1 w 286"/>
                    <a:gd name="T13" fmla="*/ 1 h 182"/>
                    <a:gd name="T14" fmla="*/ 1 w 286"/>
                    <a:gd name="T15" fmla="*/ 1 h 182"/>
                    <a:gd name="T16" fmla="*/ 2 w 286"/>
                    <a:gd name="T17" fmla="*/ 1 h 182"/>
                    <a:gd name="T18" fmla="*/ 3 w 286"/>
                    <a:gd name="T19" fmla="*/ 1 h 182"/>
                    <a:gd name="T20" fmla="*/ 3 w 286"/>
                    <a:gd name="T21" fmla="*/ 1 h 182"/>
                    <a:gd name="T22" fmla="*/ 3 w 286"/>
                    <a:gd name="T23" fmla="*/ 1 h 182"/>
                    <a:gd name="T24" fmla="*/ 3 w 286"/>
                    <a:gd name="T25" fmla="*/ 2 h 182"/>
                    <a:gd name="T26" fmla="*/ 3 w 286"/>
                    <a:gd name="T27" fmla="*/ 2 h 182"/>
                    <a:gd name="T28" fmla="*/ 4 w 286"/>
                    <a:gd name="T29" fmla="*/ 2 h 182"/>
                    <a:gd name="T30" fmla="*/ 5 w 286"/>
                    <a:gd name="T31" fmla="*/ 2 h 182"/>
                    <a:gd name="T32" fmla="*/ 6 w 286"/>
                    <a:gd name="T33" fmla="*/ 2 h 182"/>
                    <a:gd name="T34" fmla="*/ 6 w 286"/>
                    <a:gd name="T35" fmla="*/ 2 h 182"/>
                    <a:gd name="T36" fmla="*/ 6 w 286"/>
                    <a:gd name="T37" fmla="*/ 2 h 182"/>
                    <a:gd name="T38" fmla="*/ 6 w 286"/>
                    <a:gd name="T39" fmla="*/ 2 h 182"/>
                    <a:gd name="T40" fmla="*/ 6 w 286"/>
                    <a:gd name="T41" fmla="*/ 1 h 182"/>
                    <a:gd name="T42" fmla="*/ 7 w 286"/>
                    <a:gd name="T43" fmla="*/ 2 h 182"/>
                    <a:gd name="T44" fmla="*/ 7 w 286"/>
                    <a:gd name="T45" fmla="*/ 2 h 182"/>
                    <a:gd name="T46" fmla="*/ 8 w 286"/>
                    <a:gd name="T47" fmla="*/ 2 h 182"/>
                    <a:gd name="T48" fmla="*/ 9 w 286"/>
                    <a:gd name="T49" fmla="*/ 2 h 182"/>
                    <a:gd name="T50" fmla="*/ 9 w 286"/>
                    <a:gd name="T51" fmla="*/ 2 h 182"/>
                    <a:gd name="T52" fmla="*/ 9 w 286"/>
                    <a:gd name="T53" fmla="*/ 2 h 182"/>
                    <a:gd name="T54" fmla="*/ 9 w 286"/>
                    <a:gd name="T55" fmla="*/ 2 h 182"/>
                    <a:gd name="T56" fmla="*/ 9 w 286"/>
                    <a:gd name="T57" fmla="*/ 2 h 182"/>
                    <a:gd name="T58" fmla="*/ 8 w 286"/>
                    <a:gd name="T59" fmla="*/ 2 h 182"/>
                    <a:gd name="T60" fmla="*/ 8 w 286"/>
                    <a:gd name="T61" fmla="*/ 1 h 182"/>
                    <a:gd name="T62" fmla="*/ 8 w 286"/>
                    <a:gd name="T63" fmla="*/ 1 h 182"/>
                    <a:gd name="T64" fmla="*/ 7 w 286"/>
                    <a:gd name="T65" fmla="*/ 1 h 182"/>
                    <a:gd name="T66" fmla="*/ 7 w 286"/>
                    <a:gd name="T67" fmla="*/ 1 h 182"/>
                    <a:gd name="T68" fmla="*/ 6 w 286"/>
                    <a:gd name="T69" fmla="*/ 1 h 182"/>
                    <a:gd name="T70" fmla="*/ 6 w 286"/>
                    <a:gd name="T71" fmla="*/ 0 h 182"/>
                    <a:gd name="T72" fmla="*/ 5 w 286"/>
                    <a:gd name="T73" fmla="*/ 0 h 182"/>
                    <a:gd name="T74" fmla="*/ 4 w 286"/>
                    <a:gd name="T75" fmla="*/ 0 h 182"/>
                    <a:gd name="T76" fmla="*/ 3 w 286"/>
                    <a:gd name="T77" fmla="*/ 0 h 182"/>
                    <a:gd name="T78" fmla="*/ 3 w 286"/>
                    <a:gd name="T79" fmla="*/ 0 h 182"/>
                    <a:gd name="T80" fmla="*/ 3 w 286"/>
                    <a:gd name="T81" fmla="*/ 0 h 182"/>
                    <a:gd name="T82" fmla="*/ 2 w 286"/>
                    <a:gd name="T83" fmla="*/ 0 h 182"/>
                    <a:gd name="T84" fmla="*/ 2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rgbClr val="6E8BD2"/>
                </a:solidFill>
                <a:ln w="9525">
                  <a:noFill/>
                  <a:round/>
                </a:ln>
              </p:spPr>
              <p:txBody>
                <a:bodyPr/>
                <a:lstStyle/>
                <a:p>
                  <a:pPr>
                    <a:defRPr/>
                  </a:pPr>
                  <a:endParaRPr lang="zh-CN" altLang="en-US"/>
                </a:p>
              </p:txBody>
            </p:sp>
            <p:sp>
              <p:nvSpPr>
                <p:cNvPr id="1141" name="未知"/>
                <p:cNvSpPr>
                  <a:spLocks noChangeArrowheads="1"/>
                </p:cNvSpPr>
                <p:nvPr/>
              </p:nvSpPr>
              <p:spPr bwMode="auto">
                <a:xfrm>
                  <a:off x="1061" y="358"/>
                  <a:ext cx="33" cy="26"/>
                </a:xfrm>
                <a:custGeom>
                  <a:avLst/>
                  <a:gdLst>
                    <a:gd name="T0" fmla="*/ 0 w 78"/>
                    <a:gd name="T1" fmla="*/ 1 h 78"/>
                    <a:gd name="T2" fmla="*/ 1 w 78"/>
                    <a:gd name="T3" fmla="*/ 1 h 78"/>
                    <a:gd name="T4" fmla="*/ 1 w 78"/>
                    <a:gd name="T5" fmla="*/ 1 h 78"/>
                    <a:gd name="T6" fmla="*/ 2 w 78"/>
                    <a:gd name="T7" fmla="*/ 0 h 78"/>
                    <a:gd name="T8" fmla="*/ 1 w 78"/>
                    <a:gd name="T9" fmla="*/ 0 h 78"/>
                    <a:gd name="T10" fmla="*/ 1 w 78"/>
                    <a:gd name="T11" fmla="*/ 0 h 78"/>
                    <a:gd name="T12" fmla="*/ 3 w 78"/>
                    <a:gd name="T13" fmla="*/ 0 h 78"/>
                    <a:gd name="T14" fmla="*/ 2 w 78"/>
                    <a:gd name="T15" fmla="*/ 1 h 78"/>
                    <a:gd name="T16" fmla="*/ 1 w 78"/>
                    <a:gd name="T17" fmla="*/ 1 h 78"/>
                    <a:gd name="T18" fmla="*/ 0 w 78"/>
                    <a:gd name="T19" fmla="*/ 1 h 78"/>
                    <a:gd name="T20" fmla="*/ 0 w 78"/>
                    <a:gd name="T21" fmla="*/ 1 h 78"/>
                    <a:gd name="T22" fmla="*/ 0 w 78"/>
                    <a:gd name="T23" fmla="*/ 1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rgbClr val="6E8BD2"/>
                </a:solidFill>
                <a:ln w="9525">
                  <a:noFill/>
                  <a:round/>
                </a:ln>
              </p:spPr>
              <p:txBody>
                <a:bodyPr/>
                <a:lstStyle/>
                <a:p>
                  <a:pPr>
                    <a:defRPr/>
                  </a:pPr>
                  <a:endParaRPr lang="zh-CN" altLang="en-US"/>
                </a:p>
              </p:txBody>
            </p:sp>
            <p:sp>
              <p:nvSpPr>
                <p:cNvPr id="1142" name="未知"/>
                <p:cNvSpPr>
                  <a:spLocks noChangeArrowheads="1"/>
                </p:cNvSpPr>
                <p:nvPr/>
              </p:nvSpPr>
              <p:spPr bwMode="auto">
                <a:xfrm>
                  <a:off x="1131" y="303"/>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rgbClr val="6E8BD2"/>
                </a:solidFill>
                <a:ln w="9525">
                  <a:noFill/>
                  <a:round/>
                </a:ln>
              </p:spPr>
              <p:txBody>
                <a:bodyPr/>
                <a:lstStyle/>
                <a:p>
                  <a:pPr>
                    <a:defRPr/>
                  </a:pPr>
                  <a:endParaRPr lang="zh-CN" altLang="en-US"/>
                </a:p>
              </p:txBody>
            </p:sp>
            <p:sp>
              <p:nvSpPr>
                <p:cNvPr id="1143" name="未知"/>
                <p:cNvSpPr>
                  <a:spLocks noChangeArrowheads="1"/>
                </p:cNvSpPr>
                <p:nvPr/>
              </p:nvSpPr>
              <p:spPr bwMode="auto">
                <a:xfrm>
                  <a:off x="1173" y="343"/>
                  <a:ext cx="11" cy="8"/>
                </a:xfrm>
                <a:custGeom>
                  <a:avLst/>
                  <a:gdLst>
                    <a:gd name="T0" fmla="*/ 0 w 26"/>
                    <a:gd name="T1" fmla="*/ 0 h 22"/>
                    <a:gd name="T2" fmla="*/ 0 w 26"/>
                    <a:gd name="T3" fmla="*/ 0 h 22"/>
                    <a:gd name="T4" fmla="*/ 0 w 26"/>
                    <a:gd name="T5" fmla="*/ 0 h 22"/>
                    <a:gd name="T6" fmla="*/ 0 w 26"/>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rgbClr val="6E8BD2"/>
                </a:solidFill>
                <a:ln w="9525">
                  <a:noFill/>
                  <a:round/>
                </a:ln>
              </p:spPr>
              <p:txBody>
                <a:bodyPr/>
                <a:lstStyle/>
                <a:p>
                  <a:pPr>
                    <a:defRPr/>
                  </a:pPr>
                  <a:endParaRPr lang="zh-CN" altLang="en-US"/>
                </a:p>
              </p:txBody>
            </p:sp>
            <p:sp>
              <p:nvSpPr>
                <p:cNvPr id="1144" name="未知"/>
                <p:cNvSpPr>
                  <a:spLocks noChangeArrowheads="1"/>
                </p:cNvSpPr>
                <p:nvPr/>
              </p:nvSpPr>
              <p:spPr bwMode="auto">
                <a:xfrm>
                  <a:off x="1038" y="253"/>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rgbClr val="6E8BD2"/>
                </a:solidFill>
                <a:ln w="9525">
                  <a:noFill/>
                  <a:round/>
                </a:ln>
              </p:spPr>
              <p:txBody>
                <a:bodyPr/>
                <a:lstStyle/>
                <a:p>
                  <a:pPr>
                    <a:defRPr/>
                  </a:pPr>
                  <a:endParaRPr lang="zh-CN" altLang="en-US"/>
                </a:p>
              </p:txBody>
            </p:sp>
            <p:sp>
              <p:nvSpPr>
                <p:cNvPr id="1145" name="未知"/>
                <p:cNvSpPr>
                  <a:spLocks noChangeArrowheads="1"/>
                </p:cNvSpPr>
                <p:nvPr/>
              </p:nvSpPr>
              <p:spPr bwMode="auto">
                <a:xfrm>
                  <a:off x="967" y="295"/>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rgbClr val="6E8BD2"/>
                </a:solidFill>
                <a:ln w="9525">
                  <a:noFill/>
                  <a:round/>
                </a:ln>
              </p:spPr>
              <p:txBody>
                <a:bodyPr/>
                <a:lstStyle/>
                <a:p>
                  <a:pPr>
                    <a:defRPr/>
                  </a:pPr>
                  <a:endParaRPr lang="zh-CN" altLang="en-US"/>
                </a:p>
              </p:txBody>
            </p:sp>
            <p:sp>
              <p:nvSpPr>
                <p:cNvPr id="1146" name="未知"/>
                <p:cNvSpPr>
                  <a:spLocks noChangeArrowheads="1"/>
                </p:cNvSpPr>
                <p:nvPr/>
              </p:nvSpPr>
              <p:spPr bwMode="auto">
                <a:xfrm>
                  <a:off x="889" y="282"/>
                  <a:ext cx="34" cy="27"/>
                </a:xfrm>
                <a:custGeom>
                  <a:avLst/>
                  <a:gdLst>
                    <a:gd name="T0" fmla="*/ 0 w 80"/>
                    <a:gd name="T1" fmla="*/ 1 h 80"/>
                    <a:gd name="T2" fmla="*/ 0 w 80"/>
                    <a:gd name="T3" fmla="*/ 0 h 80"/>
                    <a:gd name="T4" fmla="*/ 1 w 80"/>
                    <a:gd name="T5" fmla="*/ 0 h 80"/>
                    <a:gd name="T6" fmla="*/ 2 w 80"/>
                    <a:gd name="T7" fmla="*/ 0 h 80"/>
                    <a:gd name="T8" fmla="*/ 2 w 80"/>
                    <a:gd name="T9" fmla="*/ 0 h 80"/>
                    <a:gd name="T10" fmla="*/ 3 w 80"/>
                    <a:gd name="T11" fmla="*/ 1 h 80"/>
                    <a:gd name="T12" fmla="*/ 3 w 80"/>
                    <a:gd name="T13" fmla="*/ 1 h 80"/>
                    <a:gd name="T14" fmla="*/ 2 w 80"/>
                    <a:gd name="T15" fmla="*/ 1 h 80"/>
                    <a:gd name="T16" fmla="*/ 2 w 80"/>
                    <a:gd name="T17" fmla="*/ 1 h 80"/>
                    <a:gd name="T18" fmla="*/ 1 w 80"/>
                    <a:gd name="T19" fmla="*/ 1 h 80"/>
                    <a:gd name="T20" fmla="*/ 1 w 80"/>
                    <a:gd name="T21" fmla="*/ 1 h 80"/>
                    <a:gd name="T22" fmla="*/ 1 w 80"/>
                    <a:gd name="T23" fmla="*/ 0 h 80"/>
                    <a:gd name="T24" fmla="*/ 1 w 80"/>
                    <a:gd name="T25" fmla="*/ 1 h 80"/>
                    <a:gd name="T26" fmla="*/ 0 w 80"/>
                    <a:gd name="T27" fmla="*/ 1 h 80"/>
                    <a:gd name="T28" fmla="*/ 0 w 80"/>
                    <a:gd name="T29" fmla="*/ 1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rgbClr val="6E8BD2"/>
                </a:solidFill>
                <a:ln w="9525">
                  <a:noFill/>
                  <a:round/>
                </a:ln>
              </p:spPr>
              <p:txBody>
                <a:bodyPr/>
                <a:lstStyle/>
                <a:p>
                  <a:pPr>
                    <a:defRPr/>
                  </a:pPr>
                  <a:endParaRPr lang="zh-CN" altLang="en-US"/>
                </a:p>
              </p:txBody>
            </p:sp>
            <p:sp>
              <p:nvSpPr>
                <p:cNvPr id="1147" name="未知"/>
                <p:cNvSpPr>
                  <a:spLocks noChangeArrowheads="1"/>
                </p:cNvSpPr>
                <p:nvPr/>
              </p:nvSpPr>
              <p:spPr bwMode="auto">
                <a:xfrm>
                  <a:off x="878" y="225"/>
                  <a:ext cx="40" cy="58"/>
                </a:xfrm>
                <a:custGeom>
                  <a:avLst/>
                  <a:gdLst>
                    <a:gd name="T0" fmla="*/ 0 w 94"/>
                    <a:gd name="T1" fmla="*/ 1 h 174"/>
                    <a:gd name="T2" fmla="*/ 1 w 94"/>
                    <a:gd name="T3" fmla="*/ 2 h 174"/>
                    <a:gd name="T4" fmla="*/ 1 w 94"/>
                    <a:gd name="T5" fmla="*/ 1 h 174"/>
                    <a:gd name="T6" fmla="*/ 2 w 94"/>
                    <a:gd name="T7" fmla="*/ 1 h 174"/>
                    <a:gd name="T8" fmla="*/ 2 w 94"/>
                    <a:gd name="T9" fmla="*/ 2 h 174"/>
                    <a:gd name="T10" fmla="*/ 2 w 94"/>
                    <a:gd name="T11" fmla="*/ 2 h 174"/>
                    <a:gd name="T12" fmla="*/ 3 w 94"/>
                    <a:gd name="T13" fmla="*/ 2 h 174"/>
                    <a:gd name="T14" fmla="*/ 2 w 94"/>
                    <a:gd name="T15" fmla="*/ 2 h 174"/>
                    <a:gd name="T16" fmla="*/ 3 w 94"/>
                    <a:gd name="T17" fmla="*/ 2 h 174"/>
                    <a:gd name="T18" fmla="*/ 3 w 94"/>
                    <a:gd name="T19" fmla="*/ 2 h 174"/>
                    <a:gd name="T20" fmla="*/ 3 w 94"/>
                    <a:gd name="T21" fmla="*/ 1 h 174"/>
                    <a:gd name="T22" fmla="*/ 2 w 94"/>
                    <a:gd name="T23" fmla="*/ 1 h 174"/>
                    <a:gd name="T24" fmla="*/ 2 w 94"/>
                    <a:gd name="T25" fmla="*/ 1 h 174"/>
                    <a:gd name="T26" fmla="*/ 1 w 94"/>
                    <a:gd name="T27" fmla="*/ 1 h 174"/>
                    <a:gd name="T28" fmla="*/ 1 w 94"/>
                    <a:gd name="T29" fmla="*/ 1 h 174"/>
                    <a:gd name="T30" fmla="*/ 1 w 94"/>
                    <a:gd name="T31" fmla="*/ 1 h 174"/>
                    <a:gd name="T32" fmla="*/ 1 w 94"/>
                    <a:gd name="T33" fmla="*/ 0 h 174"/>
                    <a:gd name="T34" fmla="*/ 0 w 94"/>
                    <a:gd name="T35" fmla="*/ 0 h 174"/>
                    <a:gd name="T36" fmla="*/ 0 w 94"/>
                    <a:gd name="T37" fmla="*/ 1 h 174"/>
                    <a:gd name="T38" fmla="*/ 0 w 94"/>
                    <a:gd name="T39" fmla="*/ 1 h 174"/>
                    <a:gd name="T40" fmla="*/ 0 w 94"/>
                    <a:gd name="T41" fmla="*/ 1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rgbClr val="6E8BD2"/>
                </a:solidFill>
                <a:ln w="9525">
                  <a:noFill/>
                  <a:round/>
                </a:ln>
              </p:spPr>
              <p:txBody>
                <a:bodyPr/>
                <a:lstStyle/>
                <a:p>
                  <a:pPr>
                    <a:defRPr/>
                  </a:pPr>
                  <a:endParaRPr lang="zh-CN" altLang="en-US"/>
                </a:p>
              </p:txBody>
            </p:sp>
            <p:sp>
              <p:nvSpPr>
                <p:cNvPr id="1148" name="未知"/>
                <p:cNvSpPr>
                  <a:spLocks noChangeArrowheads="1"/>
                </p:cNvSpPr>
                <p:nvPr/>
              </p:nvSpPr>
              <p:spPr bwMode="auto">
                <a:xfrm>
                  <a:off x="888" y="267"/>
                  <a:ext cx="14" cy="17"/>
                </a:xfrm>
                <a:custGeom>
                  <a:avLst/>
                  <a:gdLst>
                    <a:gd name="T0" fmla="*/ 0 w 32"/>
                    <a:gd name="T1" fmla="*/ 0 h 50"/>
                    <a:gd name="T2" fmla="*/ 0 w 32"/>
                    <a:gd name="T3" fmla="*/ 0 h 50"/>
                    <a:gd name="T4" fmla="*/ 1 w 32"/>
                    <a:gd name="T5" fmla="*/ 0 h 50"/>
                    <a:gd name="T6" fmla="*/ 1 w 32"/>
                    <a:gd name="T7" fmla="*/ 0 h 50"/>
                    <a:gd name="T8" fmla="*/ 1 w 32"/>
                    <a:gd name="T9" fmla="*/ 0 h 50"/>
                    <a:gd name="T10" fmla="*/ 1 w 32"/>
                    <a:gd name="T11" fmla="*/ 0 h 50"/>
                    <a:gd name="T12" fmla="*/ 1 w 32"/>
                    <a:gd name="T13" fmla="*/ 1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rgbClr val="6E8BD2"/>
                </a:solidFill>
                <a:ln w="9525">
                  <a:noFill/>
                  <a:round/>
                </a:ln>
              </p:spPr>
              <p:txBody>
                <a:bodyPr/>
                <a:lstStyle/>
                <a:p>
                  <a:pPr>
                    <a:defRPr/>
                  </a:pPr>
                  <a:endParaRPr lang="zh-CN" altLang="en-US"/>
                </a:p>
              </p:txBody>
            </p:sp>
            <p:sp>
              <p:nvSpPr>
                <p:cNvPr id="1149" name="未知"/>
                <p:cNvSpPr>
                  <a:spLocks noChangeArrowheads="1"/>
                </p:cNvSpPr>
                <p:nvPr/>
              </p:nvSpPr>
              <p:spPr bwMode="auto">
                <a:xfrm>
                  <a:off x="860" y="271"/>
                  <a:ext cx="19" cy="17"/>
                </a:xfrm>
                <a:custGeom>
                  <a:avLst/>
                  <a:gdLst>
                    <a:gd name="T0" fmla="*/ 0 w 43"/>
                    <a:gd name="T1" fmla="*/ 1 h 50"/>
                    <a:gd name="T2" fmla="*/ 1 w 43"/>
                    <a:gd name="T3" fmla="*/ 0 h 50"/>
                    <a:gd name="T4" fmla="*/ 1 w 43"/>
                    <a:gd name="T5" fmla="*/ 0 h 50"/>
                    <a:gd name="T6" fmla="*/ 1 w 43"/>
                    <a:gd name="T7" fmla="*/ 0 h 50"/>
                    <a:gd name="T8" fmla="*/ 0 w 43"/>
                    <a:gd name="T9" fmla="*/ 1 h 50"/>
                    <a:gd name="T10" fmla="*/ 0 w 43"/>
                    <a:gd name="T11" fmla="*/ 1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rgbClr val="6E8BD2"/>
                </a:solidFill>
                <a:ln w="9525">
                  <a:noFill/>
                  <a:round/>
                </a:ln>
              </p:spPr>
              <p:txBody>
                <a:bodyPr/>
                <a:lstStyle/>
                <a:p>
                  <a:pPr>
                    <a:defRPr/>
                  </a:pPr>
                  <a:endParaRPr lang="zh-CN" altLang="en-US"/>
                </a:p>
              </p:txBody>
            </p:sp>
            <p:sp>
              <p:nvSpPr>
                <p:cNvPr id="1150" name="未知"/>
                <p:cNvSpPr>
                  <a:spLocks noChangeArrowheads="1"/>
                </p:cNvSpPr>
                <p:nvPr/>
              </p:nvSpPr>
              <p:spPr bwMode="auto">
                <a:xfrm>
                  <a:off x="1909" y="248"/>
                  <a:ext cx="299" cy="179"/>
                </a:xfrm>
                <a:custGeom>
                  <a:avLst/>
                  <a:gdLst>
                    <a:gd name="T0" fmla="*/ 3 w 471"/>
                    <a:gd name="T1" fmla="*/ 46 h 281"/>
                    <a:gd name="T2" fmla="*/ 4 w 471"/>
                    <a:gd name="T3" fmla="*/ 41 h 281"/>
                    <a:gd name="T4" fmla="*/ 4 w 471"/>
                    <a:gd name="T5" fmla="*/ 40 h 281"/>
                    <a:gd name="T6" fmla="*/ 3 w 471"/>
                    <a:gd name="T7" fmla="*/ 36 h 281"/>
                    <a:gd name="T8" fmla="*/ 1 w 471"/>
                    <a:gd name="T9" fmla="*/ 35 h 281"/>
                    <a:gd name="T10" fmla="*/ 0 w 471"/>
                    <a:gd name="T11" fmla="*/ 32 h 281"/>
                    <a:gd name="T12" fmla="*/ 2 w 471"/>
                    <a:gd name="T13" fmla="*/ 30 h 281"/>
                    <a:gd name="T14" fmla="*/ 1 w 471"/>
                    <a:gd name="T15" fmla="*/ 27 h 281"/>
                    <a:gd name="T16" fmla="*/ 1 w 471"/>
                    <a:gd name="T17" fmla="*/ 26 h 281"/>
                    <a:gd name="T18" fmla="*/ 4 w 471"/>
                    <a:gd name="T19" fmla="*/ 20 h 281"/>
                    <a:gd name="T20" fmla="*/ 7 w 471"/>
                    <a:gd name="T21" fmla="*/ 16 h 281"/>
                    <a:gd name="T22" fmla="*/ 7 w 471"/>
                    <a:gd name="T23" fmla="*/ 11 h 281"/>
                    <a:gd name="T24" fmla="*/ 4 w 471"/>
                    <a:gd name="T25" fmla="*/ 7 h 281"/>
                    <a:gd name="T26" fmla="*/ 3 w 471"/>
                    <a:gd name="T27" fmla="*/ 5 h 281"/>
                    <a:gd name="T28" fmla="*/ 4 w 471"/>
                    <a:gd name="T29" fmla="*/ 6 h 281"/>
                    <a:gd name="T30" fmla="*/ 8 w 471"/>
                    <a:gd name="T31" fmla="*/ 6 h 281"/>
                    <a:gd name="T32" fmla="*/ 11 w 471"/>
                    <a:gd name="T33" fmla="*/ 2 h 281"/>
                    <a:gd name="T34" fmla="*/ 13 w 471"/>
                    <a:gd name="T35" fmla="*/ 0 h 281"/>
                    <a:gd name="T36" fmla="*/ 15 w 471"/>
                    <a:gd name="T37" fmla="*/ 1 h 281"/>
                    <a:gd name="T38" fmla="*/ 15 w 471"/>
                    <a:gd name="T39" fmla="*/ 2 h 281"/>
                    <a:gd name="T40" fmla="*/ 16 w 471"/>
                    <a:gd name="T41" fmla="*/ 1 h 281"/>
                    <a:gd name="T42" fmla="*/ 18 w 471"/>
                    <a:gd name="T43" fmla="*/ 1 h 281"/>
                    <a:gd name="T44" fmla="*/ 19 w 471"/>
                    <a:gd name="T45" fmla="*/ 2 h 281"/>
                    <a:gd name="T46" fmla="*/ 23 w 471"/>
                    <a:gd name="T47" fmla="*/ 3 h 281"/>
                    <a:gd name="T48" fmla="*/ 25 w 471"/>
                    <a:gd name="T49" fmla="*/ 4 h 281"/>
                    <a:gd name="T50" fmla="*/ 27 w 471"/>
                    <a:gd name="T51" fmla="*/ 3 h 281"/>
                    <a:gd name="T52" fmla="*/ 28 w 471"/>
                    <a:gd name="T53" fmla="*/ 3 h 281"/>
                    <a:gd name="T54" fmla="*/ 32 w 471"/>
                    <a:gd name="T55" fmla="*/ 3 h 281"/>
                    <a:gd name="T56" fmla="*/ 34 w 471"/>
                    <a:gd name="T57" fmla="*/ 5 h 281"/>
                    <a:gd name="T58" fmla="*/ 37 w 471"/>
                    <a:gd name="T59" fmla="*/ 10 h 281"/>
                    <a:gd name="T60" fmla="*/ 40 w 471"/>
                    <a:gd name="T61" fmla="*/ 11 h 281"/>
                    <a:gd name="T62" fmla="*/ 41 w 471"/>
                    <a:gd name="T63" fmla="*/ 11 h 281"/>
                    <a:gd name="T64" fmla="*/ 44 w 471"/>
                    <a:gd name="T65" fmla="*/ 11 h 281"/>
                    <a:gd name="T66" fmla="*/ 47 w 471"/>
                    <a:gd name="T67" fmla="*/ 11 h 281"/>
                    <a:gd name="T68" fmla="*/ 49 w 471"/>
                    <a:gd name="T69" fmla="*/ 13 h 281"/>
                    <a:gd name="T70" fmla="*/ 50 w 471"/>
                    <a:gd name="T71" fmla="*/ 15 h 281"/>
                    <a:gd name="T72" fmla="*/ 51 w 471"/>
                    <a:gd name="T73" fmla="*/ 18 h 281"/>
                    <a:gd name="T74" fmla="*/ 53 w 471"/>
                    <a:gd name="T75" fmla="*/ 20 h 281"/>
                    <a:gd name="T76" fmla="*/ 53 w 471"/>
                    <a:gd name="T77" fmla="*/ 20 h 281"/>
                    <a:gd name="T78" fmla="*/ 50 w 471"/>
                    <a:gd name="T79" fmla="*/ 23 h 281"/>
                    <a:gd name="T80" fmla="*/ 53 w 471"/>
                    <a:gd name="T81" fmla="*/ 23 h 281"/>
                    <a:gd name="T82" fmla="*/ 56 w 471"/>
                    <a:gd name="T83" fmla="*/ 25 h 281"/>
                    <a:gd name="T84" fmla="*/ 59 w 471"/>
                    <a:gd name="T85" fmla="*/ 26 h 281"/>
                    <a:gd name="T86" fmla="*/ 62 w 471"/>
                    <a:gd name="T87" fmla="*/ 27 h 281"/>
                    <a:gd name="T88" fmla="*/ 62 w 471"/>
                    <a:gd name="T89" fmla="*/ 29 h 281"/>
                    <a:gd name="T90" fmla="*/ 62 w 471"/>
                    <a:gd name="T91" fmla="*/ 29 h 281"/>
                    <a:gd name="T92" fmla="*/ 64 w 471"/>
                    <a:gd name="T93" fmla="*/ 29 h 281"/>
                    <a:gd name="T94" fmla="*/ 65 w 471"/>
                    <a:gd name="T95" fmla="*/ 28 h 281"/>
                    <a:gd name="T96" fmla="*/ 71 w 471"/>
                    <a:gd name="T97" fmla="*/ 31 h 281"/>
                    <a:gd name="T98" fmla="*/ 72 w 471"/>
                    <a:gd name="T99" fmla="*/ 33 h 281"/>
                    <a:gd name="T100" fmla="*/ 76 w 471"/>
                    <a:gd name="T101" fmla="*/ 33 h 281"/>
                    <a:gd name="T102" fmla="*/ 77 w 471"/>
                    <a:gd name="T103" fmla="*/ 35 h 281"/>
                    <a:gd name="T104" fmla="*/ 74 w 471"/>
                    <a:gd name="T105" fmla="*/ 42 h 281"/>
                    <a:gd name="T106" fmla="*/ 70 w 471"/>
                    <a:gd name="T107" fmla="*/ 47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rgbClr val="6E8BD2"/>
                </a:solidFill>
                <a:ln w="9525">
                  <a:noFill/>
                  <a:round/>
                </a:ln>
              </p:spPr>
              <p:txBody>
                <a:bodyPr/>
                <a:lstStyle/>
                <a:p>
                  <a:pPr>
                    <a:defRPr/>
                  </a:pPr>
                  <a:endParaRPr lang="zh-CN" altLang="en-US"/>
                </a:p>
              </p:txBody>
            </p:sp>
            <p:sp>
              <p:nvSpPr>
                <p:cNvPr id="1151" name="未知"/>
                <p:cNvSpPr>
                  <a:spLocks noChangeArrowheads="1"/>
                </p:cNvSpPr>
                <p:nvPr/>
              </p:nvSpPr>
              <p:spPr bwMode="auto">
                <a:xfrm>
                  <a:off x="1513" y="1"/>
                  <a:ext cx="420" cy="283"/>
                </a:xfrm>
                <a:custGeom>
                  <a:avLst/>
                  <a:gdLst>
                    <a:gd name="T0" fmla="*/ 14 w 984"/>
                    <a:gd name="T1" fmla="*/ 0 h 844"/>
                    <a:gd name="T2" fmla="*/ 17 w 984"/>
                    <a:gd name="T3" fmla="*/ 0 h 844"/>
                    <a:gd name="T4" fmla="*/ 18 w 984"/>
                    <a:gd name="T5" fmla="*/ 0 h 844"/>
                    <a:gd name="T6" fmla="*/ 19 w 984"/>
                    <a:gd name="T7" fmla="*/ 2 h 844"/>
                    <a:gd name="T8" fmla="*/ 20 w 984"/>
                    <a:gd name="T9" fmla="*/ 1 h 844"/>
                    <a:gd name="T10" fmla="*/ 20 w 984"/>
                    <a:gd name="T11" fmla="*/ 1 h 844"/>
                    <a:gd name="T12" fmla="*/ 21 w 984"/>
                    <a:gd name="T13" fmla="*/ 2 h 844"/>
                    <a:gd name="T14" fmla="*/ 23 w 984"/>
                    <a:gd name="T15" fmla="*/ 1 h 844"/>
                    <a:gd name="T16" fmla="*/ 23 w 984"/>
                    <a:gd name="T17" fmla="*/ 1 h 844"/>
                    <a:gd name="T18" fmla="*/ 25 w 984"/>
                    <a:gd name="T19" fmla="*/ 0 h 844"/>
                    <a:gd name="T20" fmla="*/ 26 w 984"/>
                    <a:gd name="T21" fmla="*/ 1 h 844"/>
                    <a:gd name="T22" fmla="*/ 26 w 984"/>
                    <a:gd name="T23" fmla="*/ 2 h 844"/>
                    <a:gd name="T24" fmla="*/ 26 w 984"/>
                    <a:gd name="T25" fmla="*/ 2 h 844"/>
                    <a:gd name="T26" fmla="*/ 26 w 984"/>
                    <a:gd name="T27" fmla="*/ 2 h 844"/>
                    <a:gd name="T28" fmla="*/ 25 w 984"/>
                    <a:gd name="T29" fmla="*/ 2 h 844"/>
                    <a:gd name="T30" fmla="*/ 26 w 984"/>
                    <a:gd name="T31" fmla="*/ 3 h 844"/>
                    <a:gd name="T32" fmla="*/ 26 w 984"/>
                    <a:gd name="T33" fmla="*/ 4 h 844"/>
                    <a:gd name="T34" fmla="*/ 27 w 984"/>
                    <a:gd name="T35" fmla="*/ 5 h 844"/>
                    <a:gd name="T36" fmla="*/ 29 w 984"/>
                    <a:gd name="T37" fmla="*/ 6 h 844"/>
                    <a:gd name="T38" fmla="*/ 27 w 984"/>
                    <a:gd name="T39" fmla="*/ 6 h 844"/>
                    <a:gd name="T40" fmla="*/ 25 w 984"/>
                    <a:gd name="T41" fmla="*/ 5 h 844"/>
                    <a:gd name="T42" fmla="*/ 23 w 984"/>
                    <a:gd name="T43" fmla="*/ 5 h 844"/>
                    <a:gd name="T44" fmla="*/ 20 w 984"/>
                    <a:gd name="T45" fmla="*/ 6 h 844"/>
                    <a:gd name="T46" fmla="*/ 21 w 984"/>
                    <a:gd name="T47" fmla="*/ 7 h 844"/>
                    <a:gd name="T48" fmla="*/ 23 w 984"/>
                    <a:gd name="T49" fmla="*/ 8 h 844"/>
                    <a:gd name="T50" fmla="*/ 24 w 984"/>
                    <a:gd name="T51" fmla="*/ 7 h 844"/>
                    <a:gd name="T52" fmla="*/ 26 w 984"/>
                    <a:gd name="T53" fmla="*/ 7 h 844"/>
                    <a:gd name="T54" fmla="*/ 26 w 984"/>
                    <a:gd name="T55" fmla="*/ 8 h 844"/>
                    <a:gd name="T56" fmla="*/ 26 w 984"/>
                    <a:gd name="T57" fmla="*/ 8 h 844"/>
                    <a:gd name="T58" fmla="*/ 28 w 984"/>
                    <a:gd name="T59" fmla="*/ 8 h 844"/>
                    <a:gd name="T60" fmla="*/ 31 w 984"/>
                    <a:gd name="T61" fmla="*/ 10 h 844"/>
                    <a:gd name="T62" fmla="*/ 31 w 984"/>
                    <a:gd name="T63" fmla="*/ 10 h 844"/>
                    <a:gd name="T64" fmla="*/ 29 w 984"/>
                    <a:gd name="T65" fmla="*/ 10 h 844"/>
                    <a:gd name="T66" fmla="*/ 27 w 984"/>
                    <a:gd name="T67" fmla="*/ 10 h 844"/>
                    <a:gd name="T68" fmla="*/ 26 w 984"/>
                    <a:gd name="T69" fmla="*/ 9 h 844"/>
                    <a:gd name="T70" fmla="*/ 23 w 984"/>
                    <a:gd name="T71" fmla="*/ 8 h 844"/>
                    <a:gd name="T72" fmla="*/ 20 w 984"/>
                    <a:gd name="T73" fmla="*/ 8 h 844"/>
                    <a:gd name="T74" fmla="*/ 17 w 984"/>
                    <a:gd name="T75" fmla="*/ 7 h 844"/>
                    <a:gd name="T76" fmla="*/ 15 w 984"/>
                    <a:gd name="T77" fmla="*/ 6 h 844"/>
                    <a:gd name="T78" fmla="*/ 15 w 984"/>
                    <a:gd name="T79" fmla="*/ 6 h 844"/>
                    <a:gd name="T80" fmla="*/ 13 w 984"/>
                    <a:gd name="T81" fmla="*/ 5 h 844"/>
                    <a:gd name="T82" fmla="*/ 11 w 984"/>
                    <a:gd name="T83" fmla="*/ 5 h 844"/>
                    <a:gd name="T84" fmla="*/ 12 w 984"/>
                    <a:gd name="T85" fmla="*/ 5 h 844"/>
                    <a:gd name="T86" fmla="*/ 14 w 984"/>
                    <a:gd name="T87" fmla="*/ 6 h 844"/>
                    <a:gd name="T88" fmla="*/ 14 w 984"/>
                    <a:gd name="T89" fmla="*/ 7 h 844"/>
                    <a:gd name="T90" fmla="*/ 13 w 984"/>
                    <a:gd name="T91" fmla="*/ 6 h 844"/>
                    <a:gd name="T92" fmla="*/ 12 w 984"/>
                    <a:gd name="T93" fmla="*/ 6 h 844"/>
                    <a:gd name="T94" fmla="*/ 10 w 984"/>
                    <a:gd name="T95" fmla="*/ 5 h 844"/>
                    <a:gd name="T96" fmla="*/ 9 w 984"/>
                    <a:gd name="T97" fmla="*/ 4 h 844"/>
                    <a:gd name="T98" fmla="*/ 7 w 984"/>
                    <a:gd name="T99" fmla="*/ 4 h 844"/>
                    <a:gd name="T100" fmla="*/ 5 w 984"/>
                    <a:gd name="T101" fmla="*/ 3 h 844"/>
                    <a:gd name="T102" fmla="*/ 2 w 984"/>
                    <a:gd name="T103" fmla="*/ 1 h 844"/>
                    <a:gd name="T104" fmla="*/ 1 w 984"/>
                    <a:gd name="T105" fmla="*/ 0 h 844"/>
                    <a:gd name="T106" fmla="*/ 2 w 984"/>
                    <a:gd name="T107" fmla="*/ 0 h 844"/>
                    <a:gd name="T108" fmla="*/ 3 w 984"/>
                    <a:gd name="T109" fmla="*/ 1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rgbClr val="6E8BD2"/>
                </a:solidFill>
                <a:ln w="9525">
                  <a:noFill/>
                  <a:round/>
                </a:ln>
              </p:spPr>
              <p:txBody>
                <a:bodyPr/>
                <a:lstStyle/>
                <a:p>
                  <a:pPr>
                    <a:defRPr/>
                  </a:pPr>
                  <a:endParaRPr lang="zh-CN" altLang="en-US"/>
                </a:p>
              </p:txBody>
            </p:sp>
            <p:sp>
              <p:nvSpPr>
                <p:cNvPr id="1152" name="未知"/>
                <p:cNvSpPr>
                  <a:spLocks noChangeArrowheads="1"/>
                </p:cNvSpPr>
                <p:nvPr/>
              </p:nvSpPr>
              <p:spPr bwMode="auto">
                <a:xfrm>
                  <a:off x="1384" y="204"/>
                  <a:ext cx="15" cy="16"/>
                </a:xfrm>
                <a:custGeom>
                  <a:avLst/>
                  <a:gdLst>
                    <a:gd name="T0" fmla="*/ 0 w 36"/>
                    <a:gd name="T1" fmla="*/ 0 h 48"/>
                    <a:gd name="T2" fmla="*/ 0 w 36"/>
                    <a:gd name="T3" fmla="*/ 1 h 48"/>
                    <a:gd name="T4" fmla="*/ 0 w 36"/>
                    <a:gd name="T5" fmla="*/ 0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rgbClr val="6E8BD2"/>
                </a:solidFill>
                <a:ln w="9525">
                  <a:noFill/>
                  <a:round/>
                </a:ln>
              </p:spPr>
              <p:txBody>
                <a:bodyPr/>
                <a:lstStyle/>
                <a:p>
                  <a:pPr>
                    <a:defRPr/>
                  </a:pPr>
                  <a:endParaRPr lang="zh-CN" altLang="en-US"/>
                </a:p>
              </p:txBody>
            </p:sp>
            <p:sp>
              <p:nvSpPr>
                <p:cNvPr id="1153" name="未知"/>
                <p:cNvSpPr>
                  <a:spLocks noChangeArrowheads="1"/>
                </p:cNvSpPr>
                <p:nvPr/>
              </p:nvSpPr>
              <p:spPr bwMode="auto">
                <a:xfrm>
                  <a:off x="1372" y="198"/>
                  <a:ext cx="16" cy="12"/>
                </a:xfrm>
                <a:custGeom>
                  <a:avLst/>
                  <a:gdLst>
                    <a:gd name="T0" fmla="*/ 0 w 36"/>
                    <a:gd name="T1" fmla="*/ 0 h 37"/>
                    <a:gd name="T2" fmla="*/ 0 w 36"/>
                    <a:gd name="T3" fmla="*/ 0 h 37"/>
                    <a:gd name="T4" fmla="*/ 1 w 36"/>
                    <a:gd name="T5" fmla="*/ 0 h 37"/>
                    <a:gd name="T6" fmla="*/ 0 w 36"/>
                    <a:gd name="T7" fmla="*/ 0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rgbClr val="6E8BD2"/>
                </a:solidFill>
                <a:ln w="9525">
                  <a:noFill/>
                  <a:round/>
                </a:ln>
              </p:spPr>
              <p:txBody>
                <a:bodyPr/>
                <a:lstStyle/>
                <a:p>
                  <a:pPr>
                    <a:defRPr/>
                  </a:pPr>
                  <a:endParaRPr lang="zh-CN" altLang="en-US"/>
                </a:p>
              </p:txBody>
            </p:sp>
            <p:sp>
              <p:nvSpPr>
                <p:cNvPr id="1154" name="未知"/>
                <p:cNvSpPr>
                  <a:spLocks noChangeArrowheads="1"/>
                </p:cNvSpPr>
                <p:nvPr/>
              </p:nvSpPr>
              <p:spPr bwMode="auto">
                <a:xfrm>
                  <a:off x="1857" y="165"/>
                  <a:ext cx="73" cy="33"/>
                </a:xfrm>
                <a:custGeom>
                  <a:avLst/>
                  <a:gdLst>
                    <a:gd name="T0" fmla="*/ 0 w 170"/>
                    <a:gd name="T1" fmla="*/ 1 h 96"/>
                    <a:gd name="T2" fmla="*/ 1 w 170"/>
                    <a:gd name="T3" fmla="*/ 0 h 96"/>
                    <a:gd name="T4" fmla="*/ 2 w 170"/>
                    <a:gd name="T5" fmla="*/ 0 h 96"/>
                    <a:gd name="T6" fmla="*/ 3 w 170"/>
                    <a:gd name="T7" fmla="*/ 0 h 96"/>
                    <a:gd name="T8" fmla="*/ 2 w 170"/>
                    <a:gd name="T9" fmla="*/ 0 h 96"/>
                    <a:gd name="T10" fmla="*/ 4 w 170"/>
                    <a:gd name="T11" fmla="*/ 1 h 96"/>
                    <a:gd name="T12" fmla="*/ 6 w 170"/>
                    <a:gd name="T13" fmla="*/ 1 h 96"/>
                    <a:gd name="T14" fmla="*/ 4 w 170"/>
                    <a:gd name="T15" fmla="*/ 1 h 96"/>
                    <a:gd name="T16" fmla="*/ 3 w 170"/>
                    <a:gd name="T17" fmla="*/ 1 h 96"/>
                    <a:gd name="T18" fmla="*/ 3 w 170"/>
                    <a:gd name="T19" fmla="*/ 1 h 96"/>
                    <a:gd name="T20" fmla="*/ 1 w 170"/>
                    <a:gd name="T21" fmla="*/ 1 h 96"/>
                    <a:gd name="T22" fmla="*/ 0 w 170"/>
                    <a:gd name="T23" fmla="*/ 1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rgbClr val="6E8BD2"/>
                </a:solidFill>
                <a:ln w="9525">
                  <a:noFill/>
                  <a:round/>
                </a:ln>
              </p:spPr>
              <p:txBody>
                <a:bodyPr/>
                <a:lstStyle/>
                <a:p>
                  <a:pPr>
                    <a:defRPr/>
                  </a:pPr>
                  <a:endParaRPr lang="zh-CN" altLang="en-US"/>
                </a:p>
              </p:txBody>
            </p:sp>
            <p:sp>
              <p:nvSpPr>
                <p:cNvPr id="1155" name="未知"/>
                <p:cNvSpPr>
                  <a:spLocks noChangeArrowheads="1"/>
                </p:cNvSpPr>
                <p:nvPr/>
              </p:nvSpPr>
              <p:spPr bwMode="auto">
                <a:xfrm>
                  <a:off x="1934" y="192"/>
                  <a:ext cx="59" cy="15"/>
                </a:xfrm>
                <a:custGeom>
                  <a:avLst/>
                  <a:gdLst>
                    <a:gd name="T0" fmla="*/ 0 w 138"/>
                    <a:gd name="T1" fmla="*/ 0 h 44"/>
                    <a:gd name="T2" fmla="*/ 2 w 138"/>
                    <a:gd name="T3" fmla="*/ 0 h 44"/>
                    <a:gd name="T4" fmla="*/ 3 w 138"/>
                    <a:gd name="T5" fmla="*/ 0 h 44"/>
                    <a:gd name="T6" fmla="*/ 4 w 138"/>
                    <a:gd name="T7" fmla="*/ 0 h 44"/>
                    <a:gd name="T8" fmla="*/ 4 w 138"/>
                    <a:gd name="T9" fmla="*/ 1 h 44"/>
                    <a:gd name="T10" fmla="*/ 2 w 138"/>
                    <a:gd name="T11" fmla="*/ 1 h 44"/>
                    <a:gd name="T12" fmla="*/ 0 w 138"/>
                    <a:gd name="T13" fmla="*/ 0 h 44"/>
                    <a:gd name="T14" fmla="*/ 1 w 138"/>
                    <a:gd name="T15" fmla="*/ 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rgbClr val="6E8BD2"/>
                </a:solidFill>
                <a:ln w="9525">
                  <a:noFill/>
                  <a:round/>
                </a:ln>
              </p:spPr>
              <p:txBody>
                <a:bodyPr/>
                <a:lstStyle/>
                <a:p>
                  <a:pPr>
                    <a:defRPr/>
                  </a:pPr>
                  <a:endParaRPr lang="zh-CN" altLang="en-US"/>
                </a:p>
              </p:txBody>
            </p:sp>
            <p:sp>
              <p:nvSpPr>
                <p:cNvPr id="1156" name="未知"/>
                <p:cNvSpPr>
                  <a:spLocks noChangeArrowheads="1"/>
                </p:cNvSpPr>
                <p:nvPr/>
              </p:nvSpPr>
              <p:spPr bwMode="auto">
                <a:xfrm>
                  <a:off x="1903" y="200"/>
                  <a:ext cx="24" cy="14"/>
                </a:xfrm>
                <a:custGeom>
                  <a:avLst/>
                  <a:gdLst>
                    <a:gd name="T0" fmla="*/ 0 w 57"/>
                    <a:gd name="T1" fmla="*/ 0 h 42"/>
                    <a:gd name="T2" fmla="*/ 1 w 57"/>
                    <a:gd name="T3" fmla="*/ 0 h 42"/>
                    <a:gd name="T4" fmla="*/ 0 w 57"/>
                    <a:gd name="T5" fmla="*/ 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rgbClr val="6E8BD2"/>
                </a:solidFill>
                <a:ln w="9525">
                  <a:noFill/>
                  <a:round/>
                </a:ln>
              </p:spPr>
              <p:txBody>
                <a:bodyPr/>
                <a:lstStyle/>
                <a:p>
                  <a:pPr>
                    <a:defRPr/>
                  </a:pPr>
                  <a:endParaRPr lang="zh-CN" altLang="en-US"/>
                </a:p>
              </p:txBody>
            </p:sp>
            <p:sp>
              <p:nvSpPr>
                <p:cNvPr id="1157" name="未知"/>
                <p:cNvSpPr>
                  <a:spLocks noChangeArrowheads="1"/>
                </p:cNvSpPr>
                <p:nvPr/>
              </p:nvSpPr>
              <p:spPr bwMode="auto">
                <a:xfrm>
                  <a:off x="1887" y="157"/>
                  <a:ext cx="16" cy="18"/>
                </a:xfrm>
                <a:custGeom>
                  <a:avLst/>
                  <a:gdLst>
                    <a:gd name="T0" fmla="*/ 0 w 39"/>
                    <a:gd name="T1" fmla="*/ 0 h 52"/>
                    <a:gd name="T2" fmla="*/ 0 w 39"/>
                    <a:gd name="T3" fmla="*/ 0 h 52"/>
                    <a:gd name="T4" fmla="*/ 0 w 39"/>
                    <a:gd name="T5" fmla="*/ 0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rgbClr val="6E8BD2"/>
                </a:solidFill>
                <a:ln w="9525">
                  <a:noFill/>
                  <a:round/>
                </a:ln>
              </p:spPr>
              <p:txBody>
                <a:bodyPr/>
                <a:lstStyle/>
                <a:p>
                  <a:pPr>
                    <a:defRPr/>
                  </a:pPr>
                  <a:endParaRPr lang="zh-CN" altLang="en-US"/>
                </a:p>
              </p:txBody>
            </p:sp>
            <p:sp>
              <p:nvSpPr>
                <p:cNvPr id="1158" name="未知"/>
                <p:cNvSpPr>
                  <a:spLocks noChangeArrowheads="1"/>
                </p:cNvSpPr>
                <p:nvPr/>
              </p:nvSpPr>
              <p:spPr bwMode="auto">
                <a:xfrm>
                  <a:off x="2014" y="211"/>
                  <a:ext cx="19" cy="27"/>
                </a:xfrm>
                <a:custGeom>
                  <a:avLst/>
                  <a:gdLst>
                    <a:gd name="T0" fmla="*/ 0 w 44"/>
                    <a:gd name="T1" fmla="*/ 0 h 80"/>
                    <a:gd name="T2" fmla="*/ 1 w 44"/>
                    <a:gd name="T3" fmla="*/ 0 h 80"/>
                    <a:gd name="T4" fmla="*/ 1 w 44"/>
                    <a:gd name="T5" fmla="*/ 1 h 80"/>
                    <a:gd name="T6" fmla="*/ 1 w 44"/>
                    <a:gd name="T7" fmla="*/ 1 h 80"/>
                    <a:gd name="T8" fmla="*/ 1 w 44"/>
                    <a:gd name="T9" fmla="*/ 1 h 80"/>
                    <a:gd name="T10" fmla="*/ 0 w 44"/>
                    <a:gd name="T11" fmla="*/ 0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rgbClr val="6E8BD2"/>
                </a:solidFill>
                <a:ln w="9525">
                  <a:noFill/>
                  <a:round/>
                </a:ln>
              </p:spPr>
              <p:txBody>
                <a:bodyPr/>
                <a:lstStyle/>
                <a:p>
                  <a:pPr>
                    <a:defRPr/>
                  </a:pPr>
                  <a:endParaRPr lang="zh-CN" altLang="en-US"/>
                </a:p>
              </p:txBody>
            </p:sp>
            <p:sp>
              <p:nvSpPr>
                <p:cNvPr id="1159" name="未知"/>
                <p:cNvSpPr>
                  <a:spLocks noChangeArrowheads="1"/>
                </p:cNvSpPr>
                <p:nvPr/>
              </p:nvSpPr>
              <p:spPr bwMode="auto">
                <a:xfrm>
                  <a:off x="1675" y="6"/>
                  <a:ext cx="205" cy="41"/>
                </a:xfrm>
                <a:custGeom>
                  <a:avLst/>
                  <a:gdLst>
                    <a:gd name="T0" fmla="*/ 36 w 323"/>
                    <a:gd name="T1" fmla="*/ 1 h 64"/>
                    <a:gd name="T2" fmla="*/ 37 w 323"/>
                    <a:gd name="T3" fmla="*/ 1 h 64"/>
                    <a:gd name="T4" fmla="*/ 38 w 323"/>
                    <a:gd name="T5" fmla="*/ 0 h 64"/>
                    <a:gd name="T6" fmla="*/ 43 w 323"/>
                    <a:gd name="T7" fmla="*/ 0 h 64"/>
                    <a:gd name="T8" fmla="*/ 47 w 323"/>
                    <a:gd name="T9" fmla="*/ 3 h 64"/>
                    <a:gd name="T10" fmla="*/ 51 w 323"/>
                    <a:gd name="T11" fmla="*/ 2 h 64"/>
                    <a:gd name="T12" fmla="*/ 51 w 323"/>
                    <a:gd name="T13" fmla="*/ 5 h 64"/>
                    <a:gd name="T14" fmla="*/ 48 w 323"/>
                    <a:gd name="T15" fmla="*/ 8 h 64"/>
                    <a:gd name="T16" fmla="*/ 48 w 323"/>
                    <a:gd name="T17" fmla="*/ 5 h 64"/>
                    <a:gd name="T18" fmla="*/ 47 w 323"/>
                    <a:gd name="T19" fmla="*/ 5 h 64"/>
                    <a:gd name="T20" fmla="*/ 45 w 323"/>
                    <a:gd name="T21" fmla="*/ 5 h 64"/>
                    <a:gd name="T22" fmla="*/ 43 w 323"/>
                    <a:gd name="T23" fmla="*/ 3 h 64"/>
                    <a:gd name="T24" fmla="*/ 37 w 323"/>
                    <a:gd name="T25" fmla="*/ 6 h 64"/>
                    <a:gd name="T26" fmla="*/ 32 w 323"/>
                    <a:gd name="T27" fmla="*/ 8 h 64"/>
                    <a:gd name="T28" fmla="*/ 35 w 323"/>
                    <a:gd name="T29" fmla="*/ 10 h 64"/>
                    <a:gd name="T30" fmla="*/ 30 w 323"/>
                    <a:gd name="T31" fmla="*/ 11 h 64"/>
                    <a:gd name="T32" fmla="*/ 27 w 323"/>
                    <a:gd name="T33" fmla="*/ 10 h 64"/>
                    <a:gd name="T34" fmla="*/ 29 w 323"/>
                    <a:gd name="T35" fmla="*/ 10 h 64"/>
                    <a:gd name="T36" fmla="*/ 28 w 323"/>
                    <a:gd name="T37" fmla="*/ 7 h 64"/>
                    <a:gd name="T38" fmla="*/ 27 w 323"/>
                    <a:gd name="T39" fmla="*/ 5 h 64"/>
                    <a:gd name="T40" fmla="*/ 25 w 323"/>
                    <a:gd name="T41" fmla="*/ 4 h 64"/>
                    <a:gd name="T42" fmla="*/ 23 w 323"/>
                    <a:gd name="T43" fmla="*/ 4 h 64"/>
                    <a:gd name="T44" fmla="*/ 22 w 323"/>
                    <a:gd name="T45" fmla="*/ 4 h 64"/>
                    <a:gd name="T46" fmla="*/ 20 w 323"/>
                    <a:gd name="T47" fmla="*/ 4 h 64"/>
                    <a:gd name="T48" fmla="*/ 14 w 323"/>
                    <a:gd name="T49" fmla="*/ 1 h 64"/>
                    <a:gd name="T50" fmla="*/ 10 w 323"/>
                    <a:gd name="T51" fmla="*/ 3 h 64"/>
                    <a:gd name="T52" fmla="*/ 1 w 323"/>
                    <a:gd name="T53" fmla="*/ 0 h 64"/>
                    <a:gd name="T54" fmla="*/ 36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rgbClr val="6E8BD2"/>
                </a:solidFill>
                <a:ln w="9525">
                  <a:noFill/>
                  <a:round/>
                </a:ln>
              </p:spPr>
              <p:txBody>
                <a:bodyPr/>
                <a:lstStyle/>
                <a:p>
                  <a:pPr>
                    <a:defRPr/>
                  </a:pPr>
                  <a:endParaRPr lang="zh-CN" altLang="en-US"/>
                </a:p>
              </p:txBody>
            </p:sp>
            <p:sp>
              <p:nvSpPr>
                <p:cNvPr id="1160" name="未知"/>
                <p:cNvSpPr>
                  <a:spLocks noChangeArrowheads="1"/>
                </p:cNvSpPr>
                <p:nvPr/>
              </p:nvSpPr>
              <p:spPr bwMode="auto">
                <a:xfrm>
                  <a:off x="1494" y="5"/>
                  <a:ext cx="190" cy="20"/>
                </a:xfrm>
                <a:custGeom>
                  <a:avLst/>
                  <a:gdLst>
                    <a:gd name="T0" fmla="*/ 17 w 300"/>
                    <a:gd name="T1" fmla="*/ 5 h 31"/>
                    <a:gd name="T2" fmla="*/ 5 w 300"/>
                    <a:gd name="T3" fmla="*/ 1 h 31"/>
                    <a:gd name="T4" fmla="*/ 46 w 300"/>
                    <a:gd name="T5" fmla="*/ 0 h 31"/>
                    <a:gd name="T6" fmla="*/ 48 w 300"/>
                    <a:gd name="T7" fmla="*/ 3 h 31"/>
                    <a:gd name="T8" fmla="*/ 42 w 300"/>
                    <a:gd name="T9" fmla="*/ 3 h 31"/>
                    <a:gd name="T10" fmla="*/ 17 w 300"/>
                    <a:gd name="T11" fmla="*/ 5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rgbClr val="6E8BD2"/>
                </a:solidFill>
                <a:ln w="9525">
                  <a:noFill/>
                  <a:round/>
                </a:ln>
              </p:spPr>
              <p:txBody>
                <a:bodyPr/>
                <a:lstStyle/>
                <a:p>
                  <a:pPr>
                    <a:defRPr/>
                  </a:pPr>
                  <a:endParaRPr lang="zh-CN" altLang="en-US"/>
                </a:p>
              </p:txBody>
            </p:sp>
            <p:sp>
              <p:nvSpPr>
                <p:cNvPr id="1161" name="未知"/>
                <p:cNvSpPr>
                  <a:spLocks noChangeArrowheads="1"/>
                </p:cNvSpPr>
                <p:nvPr/>
              </p:nvSpPr>
              <p:spPr bwMode="auto">
                <a:xfrm>
                  <a:off x="1075" y="34"/>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rgbClr val="6E8BD2"/>
                </a:solidFill>
                <a:ln w="9525">
                  <a:noFill/>
                  <a:round/>
                </a:ln>
              </p:spPr>
              <p:txBody>
                <a:bodyPr/>
                <a:lstStyle/>
                <a:p>
                  <a:pPr>
                    <a:defRPr/>
                  </a:pPr>
                  <a:endParaRPr lang="zh-CN" altLang="en-US"/>
                </a:p>
              </p:txBody>
            </p:sp>
            <p:sp>
              <p:nvSpPr>
                <p:cNvPr id="1162" name="未知"/>
                <p:cNvSpPr>
                  <a:spLocks noChangeArrowheads="1"/>
                </p:cNvSpPr>
                <p:nvPr/>
              </p:nvSpPr>
              <p:spPr bwMode="auto">
                <a:xfrm>
                  <a:off x="585" y="5"/>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rgbClr val="6E8BD2"/>
                </a:solidFill>
                <a:ln w="9525">
                  <a:noFill/>
                  <a:round/>
                </a:ln>
              </p:spPr>
              <p:txBody>
                <a:bodyPr/>
                <a:lstStyle/>
                <a:p>
                  <a:pPr>
                    <a:defRPr/>
                  </a:pPr>
                  <a:endParaRPr lang="zh-CN" altLang="en-US"/>
                </a:p>
              </p:txBody>
            </p:sp>
            <p:sp>
              <p:nvSpPr>
                <p:cNvPr id="1163" name="未知"/>
                <p:cNvSpPr>
                  <a:spLocks noChangeArrowheads="1"/>
                </p:cNvSpPr>
                <p:nvPr/>
              </p:nvSpPr>
              <p:spPr bwMode="auto">
                <a:xfrm>
                  <a:off x="1022" y="0"/>
                  <a:ext cx="20" cy="55"/>
                </a:xfrm>
                <a:custGeom>
                  <a:avLst/>
                  <a:gdLst>
                    <a:gd name="T0" fmla="*/ 0 w 47"/>
                    <a:gd name="T1" fmla="*/ 2 h 165"/>
                    <a:gd name="T2" fmla="*/ 0 w 47"/>
                    <a:gd name="T3" fmla="*/ 1 h 165"/>
                    <a:gd name="T4" fmla="*/ 0 w 47"/>
                    <a:gd name="T5" fmla="*/ 1 h 165"/>
                    <a:gd name="T6" fmla="*/ 0 w 47"/>
                    <a:gd name="T7" fmla="*/ 0 h 165"/>
                    <a:gd name="T8" fmla="*/ 0 w 47"/>
                    <a:gd name="T9" fmla="*/ 0 h 165"/>
                    <a:gd name="T10" fmla="*/ 1 w 47"/>
                    <a:gd name="T11" fmla="*/ 0 h 165"/>
                    <a:gd name="T12" fmla="*/ 1 w 47"/>
                    <a:gd name="T13" fmla="*/ 0 h 165"/>
                    <a:gd name="T14" fmla="*/ 2 w 47"/>
                    <a:gd name="T15" fmla="*/ 1 h 165"/>
                    <a:gd name="T16" fmla="*/ 1 w 47"/>
                    <a:gd name="T17" fmla="*/ 1 h 165"/>
                    <a:gd name="T18" fmla="*/ 1 w 47"/>
                    <a:gd name="T19" fmla="*/ 2 h 165"/>
                    <a:gd name="T20" fmla="*/ 1 w 47"/>
                    <a:gd name="T21" fmla="*/ 2 h 165"/>
                    <a:gd name="T22" fmla="*/ 1 w 47"/>
                    <a:gd name="T23" fmla="*/ 2 h 165"/>
                    <a:gd name="T24" fmla="*/ 1 w 47"/>
                    <a:gd name="T25" fmla="*/ 2 h 165"/>
                    <a:gd name="T26" fmla="*/ 0 w 47"/>
                    <a:gd name="T27" fmla="*/ 2 h 165"/>
                    <a:gd name="T28" fmla="*/ 0 w 47"/>
                    <a:gd name="T29" fmla="*/ 2 h 165"/>
                    <a:gd name="T30" fmla="*/ 0 w 47"/>
                    <a:gd name="T31" fmla="*/ 2 h 165"/>
                    <a:gd name="T32" fmla="*/ 0 w 47"/>
                    <a:gd name="T33" fmla="*/ 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rgbClr val="6E8BD2"/>
                </a:solidFill>
                <a:ln w="9525">
                  <a:noFill/>
                  <a:round/>
                </a:ln>
              </p:spPr>
              <p:txBody>
                <a:bodyPr/>
                <a:lstStyle/>
                <a:p>
                  <a:pPr>
                    <a:defRPr/>
                  </a:pPr>
                  <a:endParaRPr lang="zh-CN" altLang="en-US"/>
                </a:p>
              </p:txBody>
            </p:sp>
            <p:sp>
              <p:nvSpPr>
                <p:cNvPr id="1164" name="未知"/>
                <p:cNvSpPr>
                  <a:spLocks noChangeArrowheads="1"/>
                </p:cNvSpPr>
                <p:nvPr/>
              </p:nvSpPr>
              <p:spPr bwMode="auto">
                <a:xfrm>
                  <a:off x="1010" y="46"/>
                  <a:ext cx="59" cy="34"/>
                </a:xfrm>
                <a:custGeom>
                  <a:avLst/>
                  <a:gdLst>
                    <a:gd name="T0" fmla="*/ 1 w 138"/>
                    <a:gd name="T1" fmla="*/ 1 h 103"/>
                    <a:gd name="T2" fmla="*/ 1 w 138"/>
                    <a:gd name="T3" fmla="*/ 1 h 103"/>
                    <a:gd name="T4" fmla="*/ 2 w 138"/>
                    <a:gd name="T5" fmla="*/ 0 h 103"/>
                    <a:gd name="T6" fmla="*/ 2 w 138"/>
                    <a:gd name="T7" fmla="*/ 1 h 103"/>
                    <a:gd name="T8" fmla="*/ 2 w 138"/>
                    <a:gd name="T9" fmla="*/ 1 h 103"/>
                    <a:gd name="T10" fmla="*/ 3 w 138"/>
                    <a:gd name="T11" fmla="*/ 1 h 103"/>
                    <a:gd name="T12" fmla="*/ 4 w 138"/>
                    <a:gd name="T13" fmla="*/ 0 h 103"/>
                    <a:gd name="T14" fmla="*/ 4 w 138"/>
                    <a:gd name="T15" fmla="*/ 0 h 103"/>
                    <a:gd name="T16" fmla="*/ 5 w 138"/>
                    <a:gd name="T17" fmla="*/ 0 h 103"/>
                    <a:gd name="T18" fmla="*/ 3 w 138"/>
                    <a:gd name="T19" fmla="*/ 1 h 103"/>
                    <a:gd name="T20" fmla="*/ 3 w 138"/>
                    <a:gd name="T21" fmla="*/ 1 h 103"/>
                    <a:gd name="T22" fmla="*/ 2 w 138"/>
                    <a:gd name="T23" fmla="*/ 1 h 103"/>
                    <a:gd name="T24" fmla="*/ 2 w 138"/>
                    <a:gd name="T25" fmla="*/ 1 h 103"/>
                    <a:gd name="T26" fmla="*/ 1 w 138"/>
                    <a:gd name="T27" fmla="*/ 1 h 103"/>
                    <a:gd name="T28" fmla="*/ 1 w 138"/>
                    <a:gd name="T29" fmla="*/ 1 h 103"/>
                    <a:gd name="T30" fmla="*/ 1 w 138"/>
                    <a:gd name="T31" fmla="*/ 1 h 103"/>
                    <a:gd name="T32" fmla="*/ 0 w 138"/>
                    <a:gd name="T33" fmla="*/ 1 h 103"/>
                    <a:gd name="T34" fmla="*/ 0 w 138"/>
                    <a:gd name="T35" fmla="*/ 1 h 103"/>
                    <a:gd name="T36" fmla="*/ 1 w 138"/>
                    <a:gd name="T37" fmla="*/ 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rgbClr val="6E8BD2"/>
                </a:solidFill>
                <a:ln w="9525">
                  <a:noFill/>
                  <a:round/>
                </a:ln>
              </p:spPr>
              <p:txBody>
                <a:bodyPr/>
                <a:lstStyle/>
                <a:p>
                  <a:pPr>
                    <a:defRPr/>
                  </a:pPr>
                  <a:endParaRPr lang="zh-CN" altLang="en-US"/>
                </a:p>
              </p:txBody>
            </p:sp>
            <p:sp>
              <p:nvSpPr>
                <p:cNvPr id="1165" name="未知"/>
                <p:cNvSpPr>
                  <a:spLocks noChangeArrowheads="1"/>
                </p:cNvSpPr>
                <p:nvPr/>
              </p:nvSpPr>
              <p:spPr bwMode="auto">
                <a:xfrm>
                  <a:off x="947" y="78"/>
                  <a:ext cx="80" cy="72"/>
                </a:xfrm>
                <a:custGeom>
                  <a:avLst/>
                  <a:gdLst>
                    <a:gd name="T0" fmla="*/ 5 w 188"/>
                    <a:gd name="T1" fmla="*/ 0 h 214"/>
                    <a:gd name="T2" fmla="*/ 5 w 188"/>
                    <a:gd name="T3" fmla="*/ 0 h 214"/>
                    <a:gd name="T4" fmla="*/ 6 w 188"/>
                    <a:gd name="T5" fmla="*/ 0 h 214"/>
                    <a:gd name="T6" fmla="*/ 6 w 188"/>
                    <a:gd name="T7" fmla="*/ 0 h 214"/>
                    <a:gd name="T8" fmla="*/ 6 w 188"/>
                    <a:gd name="T9" fmla="*/ 1 h 214"/>
                    <a:gd name="T10" fmla="*/ 6 w 188"/>
                    <a:gd name="T11" fmla="*/ 1 h 214"/>
                    <a:gd name="T12" fmla="*/ 6 w 188"/>
                    <a:gd name="T13" fmla="*/ 1 h 214"/>
                    <a:gd name="T14" fmla="*/ 5 w 188"/>
                    <a:gd name="T15" fmla="*/ 2 h 214"/>
                    <a:gd name="T16" fmla="*/ 5 w 188"/>
                    <a:gd name="T17" fmla="*/ 2 h 214"/>
                    <a:gd name="T18" fmla="*/ 4 w 188"/>
                    <a:gd name="T19" fmla="*/ 2 h 214"/>
                    <a:gd name="T20" fmla="*/ 4 w 188"/>
                    <a:gd name="T21" fmla="*/ 2 h 214"/>
                    <a:gd name="T22" fmla="*/ 3 w 188"/>
                    <a:gd name="T23" fmla="*/ 2 h 214"/>
                    <a:gd name="T24" fmla="*/ 3 w 188"/>
                    <a:gd name="T25" fmla="*/ 2 h 214"/>
                    <a:gd name="T26" fmla="*/ 3 w 188"/>
                    <a:gd name="T27" fmla="*/ 2 h 214"/>
                    <a:gd name="T28" fmla="*/ 2 w 188"/>
                    <a:gd name="T29" fmla="*/ 2 h 214"/>
                    <a:gd name="T30" fmla="*/ 3 w 188"/>
                    <a:gd name="T31" fmla="*/ 2 h 214"/>
                    <a:gd name="T32" fmla="*/ 3 w 188"/>
                    <a:gd name="T33" fmla="*/ 2 h 214"/>
                    <a:gd name="T34" fmla="*/ 2 w 188"/>
                    <a:gd name="T35" fmla="*/ 2 h 214"/>
                    <a:gd name="T36" fmla="*/ 1 w 188"/>
                    <a:gd name="T37" fmla="*/ 2 h 214"/>
                    <a:gd name="T38" fmla="*/ 1 w 188"/>
                    <a:gd name="T39" fmla="*/ 2 h 214"/>
                    <a:gd name="T40" fmla="*/ 2 w 188"/>
                    <a:gd name="T41" fmla="*/ 2 h 214"/>
                    <a:gd name="T42" fmla="*/ 1 w 188"/>
                    <a:gd name="T43" fmla="*/ 2 h 214"/>
                    <a:gd name="T44" fmla="*/ 1 w 188"/>
                    <a:gd name="T45" fmla="*/ 2 h 214"/>
                    <a:gd name="T46" fmla="*/ 1 w 188"/>
                    <a:gd name="T47" fmla="*/ 2 h 214"/>
                    <a:gd name="T48" fmla="*/ 0 w 188"/>
                    <a:gd name="T49" fmla="*/ 3 h 214"/>
                    <a:gd name="T50" fmla="*/ 0 w 188"/>
                    <a:gd name="T51" fmla="*/ 3 h 214"/>
                    <a:gd name="T52" fmla="*/ 0 w 188"/>
                    <a:gd name="T53" fmla="*/ 2 h 214"/>
                    <a:gd name="T54" fmla="*/ 0 w 188"/>
                    <a:gd name="T55" fmla="*/ 2 h 214"/>
                    <a:gd name="T56" fmla="*/ 0 w 188"/>
                    <a:gd name="T57" fmla="*/ 2 h 214"/>
                    <a:gd name="T58" fmla="*/ 1 w 188"/>
                    <a:gd name="T59" fmla="*/ 2 h 214"/>
                    <a:gd name="T60" fmla="*/ 1 w 188"/>
                    <a:gd name="T61" fmla="*/ 1 h 214"/>
                    <a:gd name="T62" fmla="*/ 3 w 188"/>
                    <a:gd name="T63" fmla="*/ 1 h 214"/>
                    <a:gd name="T64" fmla="*/ 3 w 188"/>
                    <a:gd name="T65" fmla="*/ 1 h 214"/>
                    <a:gd name="T66" fmla="*/ 4 w 188"/>
                    <a:gd name="T67" fmla="*/ 1 h 214"/>
                    <a:gd name="T68" fmla="*/ 4 w 188"/>
                    <a:gd name="T69" fmla="*/ 1 h 214"/>
                    <a:gd name="T70" fmla="*/ 4 w 188"/>
                    <a:gd name="T71" fmla="*/ 1 h 214"/>
                    <a:gd name="T72" fmla="*/ 5 w 188"/>
                    <a:gd name="T73" fmla="*/ 1 h 214"/>
                    <a:gd name="T74" fmla="*/ 5 w 188"/>
                    <a:gd name="T75" fmla="*/ 1 h 214"/>
                    <a:gd name="T76" fmla="*/ 5 w 188"/>
                    <a:gd name="T77" fmla="*/ 0 h 214"/>
                    <a:gd name="T78" fmla="*/ 5 w 188"/>
                    <a:gd name="T79" fmla="*/ 0 h 214"/>
                    <a:gd name="T80" fmla="*/ 5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rgbClr val="6E8BD2"/>
                </a:solidFill>
                <a:ln w="9525">
                  <a:noFill/>
                  <a:round/>
                </a:ln>
              </p:spPr>
              <p:txBody>
                <a:bodyPr/>
                <a:lstStyle/>
                <a:p>
                  <a:pPr>
                    <a:defRPr/>
                  </a:pPr>
                  <a:endParaRPr lang="zh-CN" altLang="en-US"/>
                </a:p>
              </p:txBody>
            </p:sp>
            <p:sp>
              <p:nvSpPr>
                <p:cNvPr id="1166" name="未知"/>
                <p:cNvSpPr>
                  <a:spLocks noChangeArrowheads="1"/>
                </p:cNvSpPr>
                <p:nvPr/>
              </p:nvSpPr>
              <p:spPr bwMode="auto">
                <a:xfrm>
                  <a:off x="1000" y="99"/>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rgbClr val="6E8BD2"/>
                </a:solidFill>
                <a:ln w="9525">
                  <a:noFill/>
                  <a:round/>
                </a:ln>
              </p:spPr>
              <p:txBody>
                <a:bodyPr/>
                <a:lstStyle/>
                <a:p>
                  <a:pPr>
                    <a:defRPr/>
                  </a:pPr>
                  <a:endParaRPr lang="zh-CN" altLang="en-US"/>
                </a:p>
              </p:txBody>
            </p:sp>
            <p:sp>
              <p:nvSpPr>
                <p:cNvPr id="1167" name="未知"/>
                <p:cNvSpPr>
                  <a:spLocks noChangeArrowheads="1"/>
                </p:cNvSpPr>
                <p:nvPr/>
              </p:nvSpPr>
              <p:spPr bwMode="auto">
                <a:xfrm>
                  <a:off x="552" y="148"/>
                  <a:ext cx="347" cy="189"/>
                </a:xfrm>
                <a:custGeom>
                  <a:avLst/>
                  <a:gdLst>
                    <a:gd name="T0" fmla="*/ 27 w 812"/>
                    <a:gd name="T1" fmla="*/ 0 h 564"/>
                    <a:gd name="T2" fmla="*/ 26 w 812"/>
                    <a:gd name="T3" fmla="*/ 1 h 564"/>
                    <a:gd name="T4" fmla="*/ 25 w 812"/>
                    <a:gd name="T5" fmla="*/ 2 h 564"/>
                    <a:gd name="T6" fmla="*/ 24 w 812"/>
                    <a:gd name="T7" fmla="*/ 2 h 564"/>
                    <a:gd name="T8" fmla="*/ 21 w 812"/>
                    <a:gd name="T9" fmla="*/ 2 h 564"/>
                    <a:gd name="T10" fmla="*/ 21 w 812"/>
                    <a:gd name="T11" fmla="*/ 3 h 564"/>
                    <a:gd name="T12" fmla="*/ 20 w 812"/>
                    <a:gd name="T13" fmla="*/ 3 h 564"/>
                    <a:gd name="T14" fmla="*/ 21 w 812"/>
                    <a:gd name="T15" fmla="*/ 2 h 564"/>
                    <a:gd name="T16" fmla="*/ 19 w 812"/>
                    <a:gd name="T17" fmla="*/ 2 h 564"/>
                    <a:gd name="T18" fmla="*/ 19 w 812"/>
                    <a:gd name="T19" fmla="*/ 3 h 564"/>
                    <a:gd name="T20" fmla="*/ 20 w 812"/>
                    <a:gd name="T21" fmla="*/ 4 h 564"/>
                    <a:gd name="T22" fmla="*/ 20 w 812"/>
                    <a:gd name="T23" fmla="*/ 5 h 564"/>
                    <a:gd name="T24" fmla="*/ 18 w 812"/>
                    <a:gd name="T25" fmla="*/ 5 h 564"/>
                    <a:gd name="T26" fmla="*/ 18 w 812"/>
                    <a:gd name="T27" fmla="*/ 5 h 564"/>
                    <a:gd name="T28" fmla="*/ 16 w 812"/>
                    <a:gd name="T29" fmla="*/ 4 h 564"/>
                    <a:gd name="T30" fmla="*/ 15 w 812"/>
                    <a:gd name="T31" fmla="*/ 4 h 564"/>
                    <a:gd name="T32" fmla="*/ 15 w 812"/>
                    <a:gd name="T33" fmla="*/ 5 h 564"/>
                    <a:gd name="T34" fmla="*/ 17 w 812"/>
                    <a:gd name="T35" fmla="*/ 6 h 564"/>
                    <a:gd name="T36" fmla="*/ 17 w 812"/>
                    <a:gd name="T37" fmla="*/ 7 h 564"/>
                    <a:gd name="T38" fmla="*/ 18 w 812"/>
                    <a:gd name="T39" fmla="*/ 7 h 564"/>
                    <a:gd name="T40" fmla="*/ 16 w 812"/>
                    <a:gd name="T41" fmla="*/ 7 h 564"/>
                    <a:gd name="T42" fmla="*/ 16 w 812"/>
                    <a:gd name="T43" fmla="*/ 6 h 564"/>
                    <a:gd name="T44" fmla="*/ 14 w 812"/>
                    <a:gd name="T45" fmla="*/ 5 h 564"/>
                    <a:gd name="T46" fmla="*/ 14 w 812"/>
                    <a:gd name="T47" fmla="*/ 4 h 564"/>
                    <a:gd name="T48" fmla="*/ 14 w 812"/>
                    <a:gd name="T49" fmla="*/ 3 h 564"/>
                    <a:gd name="T50" fmla="*/ 14 w 812"/>
                    <a:gd name="T51" fmla="*/ 3 h 564"/>
                    <a:gd name="T52" fmla="*/ 13 w 812"/>
                    <a:gd name="T53" fmla="*/ 3 h 564"/>
                    <a:gd name="T54" fmla="*/ 12 w 812"/>
                    <a:gd name="T55" fmla="*/ 2 h 564"/>
                    <a:gd name="T56" fmla="*/ 11 w 812"/>
                    <a:gd name="T57" fmla="*/ 2 h 564"/>
                    <a:gd name="T58" fmla="*/ 10 w 812"/>
                    <a:gd name="T59" fmla="*/ 2 h 564"/>
                    <a:gd name="T60" fmla="*/ 8 w 812"/>
                    <a:gd name="T61" fmla="*/ 3 h 564"/>
                    <a:gd name="T62" fmla="*/ 6 w 812"/>
                    <a:gd name="T63" fmla="*/ 3 h 564"/>
                    <a:gd name="T64" fmla="*/ 6 w 812"/>
                    <a:gd name="T65" fmla="*/ 3 h 564"/>
                    <a:gd name="T66" fmla="*/ 5 w 812"/>
                    <a:gd name="T67" fmla="*/ 4 h 564"/>
                    <a:gd name="T68" fmla="*/ 5 w 812"/>
                    <a:gd name="T69" fmla="*/ 4 h 564"/>
                    <a:gd name="T70" fmla="*/ 4 w 812"/>
                    <a:gd name="T71" fmla="*/ 5 h 564"/>
                    <a:gd name="T72" fmla="*/ 3 w 812"/>
                    <a:gd name="T73" fmla="*/ 5 h 564"/>
                    <a:gd name="T74" fmla="*/ 2 w 812"/>
                    <a:gd name="T75" fmla="*/ 3 h 564"/>
                    <a:gd name="T76" fmla="*/ 3 w 812"/>
                    <a:gd name="T77" fmla="*/ 2 h 564"/>
                    <a:gd name="T78" fmla="*/ 1 w 812"/>
                    <a:gd name="T79" fmla="*/ 2 h 564"/>
                    <a:gd name="T80" fmla="*/ 1 w 812"/>
                    <a:gd name="T81" fmla="*/ 2 h 564"/>
                    <a:gd name="T82" fmla="*/ 1 w 812"/>
                    <a:gd name="T83" fmla="*/ 2 h 564"/>
                    <a:gd name="T84" fmla="*/ 0 w 812"/>
                    <a:gd name="T85" fmla="*/ 1 h 564"/>
                    <a:gd name="T86" fmla="*/ 26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rgbClr val="6E8BD2"/>
                </a:solidFill>
                <a:ln w="9525">
                  <a:noFill/>
                  <a:round/>
                </a:ln>
              </p:spPr>
              <p:txBody>
                <a:bodyPr/>
                <a:lstStyle/>
                <a:p>
                  <a:pPr>
                    <a:defRPr/>
                  </a:pPr>
                  <a:endParaRPr lang="zh-CN" altLang="en-US"/>
                </a:p>
              </p:txBody>
            </p:sp>
            <p:sp>
              <p:nvSpPr>
                <p:cNvPr id="1168" name="未知"/>
                <p:cNvSpPr>
                  <a:spLocks noChangeArrowheads="1"/>
                </p:cNvSpPr>
                <p:nvPr/>
              </p:nvSpPr>
              <p:spPr bwMode="auto">
                <a:xfrm>
                  <a:off x="613" y="278"/>
                  <a:ext cx="19" cy="29"/>
                </a:xfrm>
                <a:custGeom>
                  <a:avLst/>
                  <a:gdLst>
                    <a:gd name="T0" fmla="*/ 0 w 43"/>
                    <a:gd name="T1" fmla="*/ 0 h 85"/>
                    <a:gd name="T2" fmla="*/ 1 w 43"/>
                    <a:gd name="T3" fmla="*/ 0 h 85"/>
                    <a:gd name="T4" fmla="*/ 1 w 43"/>
                    <a:gd name="T5" fmla="*/ 0 h 85"/>
                    <a:gd name="T6" fmla="*/ 1 w 43"/>
                    <a:gd name="T7" fmla="*/ 1 h 85"/>
                    <a:gd name="T8" fmla="*/ 0 w 43"/>
                    <a:gd name="T9" fmla="*/ 1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rgbClr val="6E8BD2"/>
                </a:solidFill>
                <a:ln w="9525">
                  <a:noFill/>
                  <a:round/>
                </a:ln>
              </p:spPr>
              <p:txBody>
                <a:bodyPr/>
                <a:lstStyle/>
                <a:p>
                  <a:pPr>
                    <a:defRPr/>
                  </a:pPr>
                  <a:endParaRPr lang="zh-CN" altLang="en-US"/>
                </a:p>
              </p:txBody>
            </p:sp>
            <p:sp>
              <p:nvSpPr>
                <p:cNvPr id="1169" name="未知"/>
                <p:cNvSpPr>
                  <a:spLocks noChangeArrowheads="1"/>
                </p:cNvSpPr>
                <p:nvPr/>
              </p:nvSpPr>
              <p:spPr bwMode="auto">
                <a:xfrm>
                  <a:off x="879" y="180"/>
                  <a:ext cx="18" cy="24"/>
                </a:xfrm>
                <a:custGeom>
                  <a:avLst/>
                  <a:gdLst>
                    <a:gd name="T0" fmla="*/ 0 w 44"/>
                    <a:gd name="T1" fmla="*/ 0 h 74"/>
                    <a:gd name="T2" fmla="*/ 1 w 44"/>
                    <a:gd name="T3" fmla="*/ 0 h 74"/>
                    <a:gd name="T4" fmla="*/ 1 w 44"/>
                    <a:gd name="T5" fmla="*/ 0 h 74"/>
                    <a:gd name="T6" fmla="*/ 1 w 44"/>
                    <a:gd name="T7" fmla="*/ 0 h 74"/>
                    <a:gd name="T8" fmla="*/ 0 w 44"/>
                    <a:gd name="T9" fmla="*/ 1 h 74"/>
                    <a:gd name="T10" fmla="*/ 0 w 44"/>
                    <a:gd name="T11" fmla="*/ 1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rgbClr val="6E8BD2"/>
                </a:solidFill>
                <a:ln w="9525">
                  <a:noFill/>
                  <a:round/>
                </a:ln>
              </p:spPr>
              <p:txBody>
                <a:bodyPr/>
                <a:lstStyle/>
                <a:p>
                  <a:pPr>
                    <a:defRPr/>
                  </a:pPr>
                  <a:endParaRPr lang="zh-CN" altLang="en-US"/>
                </a:p>
              </p:txBody>
            </p:sp>
            <p:sp>
              <p:nvSpPr>
                <p:cNvPr id="1170" name="未知"/>
                <p:cNvSpPr>
                  <a:spLocks noChangeArrowheads="1"/>
                </p:cNvSpPr>
                <p:nvPr/>
              </p:nvSpPr>
              <p:spPr bwMode="auto">
                <a:xfrm>
                  <a:off x="930" y="168"/>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rgbClr val="6E8BD2"/>
                </a:solidFill>
                <a:ln w="9525">
                  <a:noFill/>
                  <a:round/>
                </a:ln>
              </p:spPr>
              <p:txBody>
                <a:bodyPr/>
                <a:lstStyle/>
                <a:p>
                  <a:pPr>
                    <a:defRPr/>
                  </a:pPr>
                  <a:endParaRPr lang="zh-CN" altLang="en-US"/>
                </a:p>
              </p:txBody>
            </p:sp>
            <p:sp>
              <p:nvSpPr>
                <p:cNvPr id="1171" name="未知"/>
                <p:cNvSpPr>
                  <a:spLocks noChangeArrowheads="1"/>
                </p:cNvSpPr>
                <p:nvPr/>
              </p:nvSpPr>
              <p:spPr bwMode="auto">
                <a:xfrm>
                  <a:off x="0" y="73"/>
                  <a:ext cx="433" cy="354"/>
                </a:xfrm>
                <a:custGeom>
                  <a:avLst/>
                  <a:gdLst>
                    <a:gd name="T0" fmla="*/ 78 w 682"/>
                    <a:gd name="T1" fmla="*/ 76 h 557"/>
                    <a:gd name="T2" fmla="*/ 79 w 682"/>
                    <a:gd name="T3" fmla="*/ 74 h 557"/>
                    <a:gd name="T4" fmla="*/ 81 w 682"/>
                    <a:gd name="T5" fmla="*/ 67 h 557"/>
                    <a:gd name="T6" fmla="*/ 50 w 682"/>
                    <a:gd name="T7" fmla="*/ 47 h 557"/>
                    <a:gd name="T8" fmla="*/ 46 w 682"/>
                    <a:gd name="T9" fmla="*/ 57 h 557"/>
                    <a:gd name="T10" fmla="*/ 49 w 682"/>
                    <a:gd name="T11" fmla="*/ 90 h 557"/>
                    <a:gd name="T12" fmla="*/ 46 w 682"/>
                    <a:gd name="T13" fmla="*/ 81 h 557"/>
                    <a:gd name="T14" fmla="*/ 39 w 682"/>
                    <a:gd name="T15" fmla="*/ 71 h 557"/>
                    <a:gd name="T16" fmla="*/ 40 w 682"/>
                    <a:gd name="T17" fmla="*/ 67 h 557"/>
                    <a:gd name="T18" fmla="*/ 40 w 682"/>
                    <a:gd name="T19" fmla="*/ 64 h 557"/>
                    <a:gd name="T20" fmla="*/ 36 w 682"/>
                    <a:gd name="T21" fmla="*/ 61 h 557"/>
                    <a:gd name="T22" fmla="*/ 32 w 682"/>
                    <a:gd name="T23" fmla="*/ 57 h 557"/>
                    <a:gd name="T24" fmla="*/ 24 w 682"/>
                    <a:gd name="T25" fmla="*/ 58 h 557"/>
                    <a:gd name="T26" fmla="*/ 20 w 682"/>
                    <a:gd name="T27" fmla="*/ 59 h 557"/>
                    <a:gd name="T28" fmla="*/ 13 w 682"/>
                    <a:gd name="T29" fmla="*/ 59 h 557"/>
                    <a:gd name="T30" fmla="*/ 4 w 682"/>
                    <a:gd name="T31" fmla="*/ 51 h 557"/>
                    <a:gd name="T32" fmla="*/ 2 w 682"/>
                    <a:gd name="T33" fmla="*/ 48 h 557"/>
                    <a:gd name="T34" fmla="*/ 0 w 682"/>
                    <a:gd name="T35" fmla="*/ 43 h 557"/>
                    <a:gd name="T36" fmla="*/ 4 w 682"/>
                    <a:gd name="T37" fmla="*/ 35 h 557"/>
                    <a:gd name="T38" fmla="*/ 5 w 682"/>
                    <a:gd name="T39" fmla="*/ 29 h 557"/>
                    <a:gd name="T40" fmla="*/ 8 w 682"/>
                    <a:gd name="T41" fmla="*/ 24 h 557"/>
                    <a:gd name="T42" fmla="*/ 13 w 682"/>
                    <a:gd name="T43" fmla="*/ 19 h 557"/>
                    <a:gd name="T44" fmla="*/ 27 w 682"/>
                    <a:gd name="T45" fmla="*/ 11 h 557"/>
                    <a:gd name="T46" fmla="*/ 36 w 682"/>
                    <a:gd name="T47" fmla="*/ 5 h 557"/>
                    <a:gd name="T48" fmla="*/ 42 w 682"/>
                    <a:gd name="T49" fmla="*/ 1 h 557"/>
                    <a:gd name="T50" fmla="*/ 59 w 682"/>
                    <a:gd name="T51" fmla="*/ 1 h 557"/>
                    <a:gd name="T52" fmla="*/ 65 w 682"/>
                    <a:gd name="T53" fmla="*/ 0 h 557"/>
                    <a:gd name="T54" fmla="*/ 62 w 682"/>
                    <a:gd name="T55" fmla="*/ 6 h 557"/>
                    <a:gd name="T56" fmla="*/ 72 w 682"/>
                    <a:gd name="T57" fmla="*/ 14 h 557"/>
                    <a:gd name="T58" fmla="*/ 81 w 682"/>
                    <a:gd name="T59" fmla="*/ 12 h 557"/>
                    <a:gd name="T60" fmla="*/ 86 w 682"/>
                    <a:gd name="T61" fmla="*/ 13 h 557"/>
                    <a:gd name="T62" fmla="*/ 91 w 682"/>
                    <a:gd name="T63" fmla="*/ 16 h 557"/>
                    <a:gd name="T64" fmla="*/ 93 w 682"/>
                    <a:gd name="T65" fmla="*/ 31 h 557"/>
                    <a:gd name="T66" fmla="*/ 93 w 682"/>
                    <a:gd name="T67" fmla="*/ 39 h 557"/>
                    <a:gd name="T68" fmla="*/ 97 w 682"/>
                    <a:gd name="T69" fmla="*/ 46 h 557"/>
                    <a:gd name="T70" fmla="*/ 105 w 682"/>
                    <a:gd name="T71" fmla="*/ 49 h 557"/>
                    <a:gd name="T72" fmla="*/ 110 w 682"/>
                    <a:gd name="T73" fmla="*/ 48 h 557"/>
                    <a:gd name="T74" fmla="*/ 108 w 682"/>
                    <a:gd name="T75" fmla="*/ 55 h 557"/>
                    <a:gd name="T76" fmla="*/ 97 w 682"/>
                    <a:gd name="T77" fmla="*/ 67 h 557"/>
                    <a:gd name="T78" fmla="*/ 89 w 682"/>
                    <a:gd name="T79" fmla="*/ 79 h 557"/>
                    <a:gd name="T80" fmla="*/ 90 w 682"/>
                    <a:gd name="T81" fmla="*/ 83 h 557"/>
                    <a:gd name="T82" fmla="*/ 70 w 682"/>
                    <a:gd name="T83" fmla="*/ 90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rgbClr val="6E8BD2"/>
                </a:solidFill>
                <a:ln w="9525">
                  <a:noFill/>
                  <a:round/>
                </a:ln>
              </p:spPr>
              <p:txBody>
                <a:bodyPr/>
                <a:lstStyle/>
                <a:p>
                  <a:pPr>
                    <a:defRPr/>
                  </a:pPr>
                  <a:endParaRPr lang="zh-CN" altLang="en-US"/>
                </a:p>
              </p:txBody>
            </p:sp>
            <p:sp>
              <p:nvSpPr>
                <p:cNvPr id="1172" name="未知"/>
                <p:cNvSpPr>
                  <a:spLocks noChangeArrowheads="1"/>
                </p:cNvSpPr>
                <p:nvPr/>
              </p:nvSpPr>
              <p:spPr bwMode="auto">
                <a:xfrm>
                  <a:off x="168" y="206"/>
                  <a:ext cx="163" cy="221"/>
                </a:xfrm>
                <a:custGeom>
                  <a:avLst/>
                  <a:gdLst>
                    <a:gd name="T0" fmla="*/ 39 w 257"/>
                    <a:gd name="T1" fmla="*/ 57 h 347"/>
                    <a:gd name="T2" fmla="*/ 38 w 257"/>
                    <a:gd name="T3" fmla="*/ 50 h 347"/>
                    <a:gd name="T4" fmla="*/ 36 w 257"/>
                    <a:gd name="T5" fmla="*/ 48 h 347"/>
                    <a:gd name="T6" fmla="*/ 35 w 257"/>
                    <a:gd name="T7" fmla="*/ 44 h 347"/>
                    <a:gd name="T8" fmla="*/ 34 w 257"/>
                    <a:gd name="T9" fmla="*/ 42 h 347"/>
                    <a:gd name="T10" fmla="*/ 34 w 257"/>
                    <a:gd name="T11" fmla="*/ 38 h 347"/>
                    <a:gd name="T12" fmla="*/ 34 w 257"/>
                    <a:gd name="T13" fmla="*/ 35 h 347"/>
                    <a:gd name="T14" fmla="*/ 37 w 257"/>
                    <a:gd name="T15" fmla="*/ 33 h 347"/>
                    <a:gd name="T16" fmla="*/ 41 w 257"/>
                    <a:gd name="T17" fmla="*/ 32 h 347"/>
                    <a:gd name="T18" fmla="*/ 41 w 257"/>
                    <a:gd name="T19" fmla="*/ 22 h 347"/>
                    <a:gd name="T20" fmla="*/ 9 w 257"/>
                    <a:gd name="T21" fmla="*/ 16 h 347"/>
                    <a:gd name="T22" fmla="*/ 5 w 257"/>
                    <a:gd name="T23" fmla="*/ 16 h 347"/>
                    <a:gd name="T24" fmla="*/ 3 w 257"/>
                    <a:gd name="T25" fmla="*/ 17 h 347"/>
                    <a:gd name="T26" fmla="*/ 0 w 257"/>
                    <a:gd name="T27" fmla="*/ 25 h 347"/>
                    <a:gd name="T28" fmla="*/ 15 w 257"/>
                    <a:gd name="T29" fmla="*/ 57 h 347"/>
                    <a:gd name="T30" fmla="*/ 39 w 257"/>
                    <a:gd name="T31" fmla="*/ 5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rgbClr val="6E8BD2"/>
                </a:solidFill>
                <a:ln w="9525">
                  <a:noFill/>
                  <a:round/>
                </a:ln>
              </p:spPr>
              <p:txBody>
                <a:bodyPr/>
                <a:lstStyle/>
                <a:p>
                  <a:pPr>
                    <a:defRPr/>
                  </a:pPr>
                  <a:endParaRPr lang="zh-CN" altLang="en-US"/>
                </a:p>
              </p:txBody>
            </p:sp>
            <p:sp>
              <p:nvSpPr>
                <p:cNvPr id="1173" name="未知"/>
                <p:cNvSpPr>
                  <a:spLocks noChangeArrowheads="1"/>
                </p:cNvSpPr>
                <p:nvPr/>
              </p:nvSpPr>
              <p:spPr bwMode="auto">
                <a:xfrm>
                  <a:off x="455" y="370"/>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rgbClr val="6E8BD2"/>
                </a:solidFill>
                <a:ln w="9525">
                  <a:noFill/>
                  <a:round/>
                </a:ln>
              </p:spPr>
              <p:txBody>
                <a:bodyPr/>
                <a:lstStyle/>
                <a:p>
                  <a:pPr>
                    <a:defRPr/>
                  </a:pPr>
                  <a:endParaRPr lang="zh-CN" altLang="en-US"/>
                </a:p>
              </p:txBody>
            </p:sp>
            <p:sp>
              <p:nvSpPr>
                <p:cNvPr id="1174" name="未知"/>
                <p:cNvSpPr>
                  <a:spLocks noChangeArrowheads="1"/>
                </p:cNvSpPr>
                <p:nvPr/>
              </p:nvSpPr>
              <p:spPr bwMode="auto">
                <a:xfrm>
                  <a:off x="446" y="256"/>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rgbClr val="6E8BD2"/>
                </a:solidFill>
                <a:ln w="9525">
                  <a:noFill/>
                  <a:round/>
                </a:ln>
              </p:spPr>
              <p:txBody>
                <a:bodyPr/>
                <a:lstStyle/>
                <a:p>
                  <a:pPr>
                    <a:defRPr/>
                  </a:pPr>
                  <a:endParaRPr lang="zh-CN" altLang="en-US"/>
                </a:p>
              </p:txBody>
            </p:sp>
            <p:sp>
              <p:nvSpPr>
                <p:cNvPr id="1175" name="未知"/>
                <p:cNvSpPr>
                  <a:spLocks noChangeArrowheads="1"/>
                </p:cNvSpPr>
                <p:nvPr/>
              </p:nvSpPr>
              <p:spPr bwMode="auto">
                <a:xfrm>
                  <a:off x="51" y="116"/>
                  <a:ext cx="25" cy="10"/>
                </a:xfrm>
                <a:custGeom>
                  <a:avLst/>
                  <a:gdLst>
                    <a:gd name="T0" fmla="*/ 1 w 57"/>
                    <a:gd name="T1" fmla="*/ 0 h 30"/>
                    <a:gd name="T2" fmla="*/ 1 w 57"/>
                    <a:gd name="T3" fmla="*/ 0 h 30"/>
                    <a:gd name="T4" fmla="*/ 1 w 57"/>
                    <a:gd name="T5" fmla="*/ 0 h 30"/>
                    <a:gd name="T6" fmla="*/ 1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rgbClr val="6E8BD2"/>
                </a:solidFill>
                <a:ln w="9525">
                  <a:noFill/>
                  <a:round/>
                </a:ln>
              </p:spPr>
              <p:txBody>
                <a:bodyPr/>
                <a:lstStyle/>
                <a:p>
                  <a:pPr>
                    <a:defRPr/>
                  </a:pPr>
                  <a:endParaRPr lang="zh-CN" altLang="en-US"/>
                </a:p>
              </p:txBody>
            </p:sp>
            <p:sp>
              <p:nvSpPr>
                <p:cNvPr id="1176" name="未知"/>
                <p:cNvSpPr>
                  <a:spLocks noChangeArrowheads="1"/>
                </p:cNvSpPr>
                <p:nvPr/>
              </p:nvSpPr>
              <p:spPr bwMode="auto">
                <a:xfrm>
                  <a:off x="353" y="24"/>
                  <a:ext cx="295" cy="233"/>
                </a:xfrm>
                <a:custGeom>
                  <a:avLst/>
                  <a:gdLst>
                    <a:gd name="T0" fmla="*/ 16 w 693"/>
                    <a:gd name="T1" fmla="*/ 6 h 696"/>
                    <a:gd name="T2" fmla="*/ 13 w 693"/>
                    <a:gd name="T3" fmla="*/ 6 h 696"/>
                    <a:gd name="T4" fmla="*/ 11 w 693"/>
                    <a:gd name="T5" fmla="*/ 5 h 696"/>
                    <a:gd name="T6" fmla="*/ 9 w 693"/>
                    <a:gd name="T7" fmla="*/ 5 h 696"/>
                    <a:gd name="T8" fmla="*/ 8 w 693"/>
                    <a:gd name="T9" fmla="*/ 5 h 696"/>
                    <a:gd name="T10" fmla="*/ 9 w 693"/>
                    <a:gd name="T11" fmla="*/ 5 h 696"/>
                    <a:gd name="T12" fmla="*/ 10 w 693"/>
                    <a:gd name="T13" fmla="*/ 6 h 696"/>
                    <a:gd name="T14" fmla="*/ 11 w 693"/>
                    <a:gd name="T15" fmla="*/ 6 h 696"/>
                    <a:gd name="T16" fmla="*/ 11 w 693"/>
                    <a:gd name="T17" fmla="*/ 7 h 696"/>
                    <a:gd name="T18" fmla="*/ 10 w 693"/>
                    <a:gd name="T19" fmla="*/ 7 h 696"/>
                    <a:gd name="T20" fmla="*/ 9 w 693"/>
                    <a:gd name="T21" fmla="*/ 8 h 696"/>
                    <a:gd name="T22" fmla="*/ 7 w 693"/>
                    <a:gd name="T23" fmla="*/ 8 h 696"/>
                    <a:gd name="T24" fmla="*/ 3 w 693"/>
                    <a:gd name="T25" fmla="*/ 9 h 696"/>
                    <a:gd name="T26" fmla="*/ 3 w 693"/>
                    <a:gd name="T27" fmla="*/ 8 h 696"/>
                    <a:gd name="T28" fmla="*/ 1 w 693"/>
                    <a:gd name="T29" fmla="*/ 7 h 696"/>
                    <a:gd name="T30" fmla="*/ 1 w 693"/>
                    <a:gd name="T31" fmla="*/ 6 h 696"/>
                    <a:gd name="T32" fmla="*/ 2 w 693"/>
                    <a:gd name="T33" fmla="*/ 4 h 696"/>
                    <a:gd name="T34" fmla="*/ 0 w 693"/>
                    <a:gd name="T35" fmla="*/ 5 h 696"/>
                    <a:gd name="T36" fmla="*/ 3 w 693"/>
                    <a:gd name="T37" fmla="*/ 3 h 696"/>
                    <a:gd name="T38" fmla="*/ 4 w 693"/>
                    <a:gd name="T39" fmla="*/ 3 h 696"/>
                    <a:gd name="T40" fmla="*/ 1 w 693"/>
                    <a:gd name="T41" fmla="*/ 3 h 696"/>
                    <a:gd name="T42" fmla="*/ 0 w 693"/>
                    <a:gd name="T43" fmla="*/ 2 h 696"/>
                    <a:gd name="T44" fmla="*/ 1 w 693"/>
                    <a:gd name="T45" fmla="*/ 2 h 696"/>
                    <a:gd name="T46" fmla="*/ 3 w 693"/>
                    <a:gd name="T47" fmla="*/ 1 h 696"/>
                    <a:gd name="T48" fmla="*/ 7 w 693"/>
                    <a:gd name="T49" fmla="*/ 2 h 696"/>
                    <a:gd name="T50" fmla="*/ 7 w 693"/>
                    <a:gd name="T51" fmla="*/ 1 h 696"/>
                    <a:gd name="T52" fmla="*/ 9 w 693"/>
                    <a:gd name="T53" fmla="*/ 0 h 696"/>
                    <a:gd name="T54" fmla="*/ 12 w 693"/>
                    <a:gd name="T55" fmla="*/ 1 h 696"/>
                    <a:gd name="T56" fmla="*/ 11 w 693"/>
                    <a:gd name="T57" fmla="*/ 1 h 696"/>
                    <a:gd name="T58" fmla="*/ 10 w 693"/>
                    <a:gd name="T59" fmla="*/ 2 h 696"/>
                    <a:gd name="T60" fmla="*/ 12 w 693"/>
                    <a:gd name="T61" fmla="*/ 2 h 696"/>
                    <a:gd name="T62" fmla="*/ 12 w 693"/>
                    <a:gd name="T63" fmla="*/ 2 h 696"/>
                    <a:gd name="T64" fmla="*/ 14 w 693"/>
                    <a:gd name="T65" fmla="*/ 1 h 696"/>
                    <a:gd name="T66" fmla="*/ 16 w 693"/>
                    <a:gd name="T67" fmla="*/ 1 h 696"/>
                    <a:gd name="T68" fmla="*/ 17 w 693"/>
                    <a:gd name="T69" fmla="*/ 1 h 696"/>
                    <a:gd name="T70" fmla="*/ 18 w 693"/>
                    <a:gd name="T71" fmla="*/ 6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rgbClr val="6E8BD2"/>
                </a:solidFill>
                <a:ln w="9525">
                  <a:noFill/>
                  <a:round/>
                </a:ln>
              </p:spPr>
              <p:txBody>
                <a:bodyPr/>
                <a:lstStyle/>
                <a:p>
                  <a:pPr>
                    <a:defRPr/>
                  </a:pPr>
                  <a:endParaRPr lang="zh-CN" altLang="en-US"/>
                </a:p>
              </p:txBody>
            </p:sp>
            <p:sp>
              <p:nvSpPr>
                <p:cNvPr id="1177" name="未知"/>
                <p:cNvSpPr>
                  <a:spLocks noChangeArrowheads="1"/>
                </p:cNvSpPr>
                <p:nvPr/>
              </p:nvSpPr>
              <p:spPr bwMode="auto">
                <a:xfrm>
                  <a:off x="152" y="6"/>
                  <a:ext cx="591" cy="95"/>
                </a:xfrm>
                <a:custGeom>
                  <a:avLst/>
                  <a:gdLst>
                    <a:gd name="T0" fmla="*/ 134 w 931"/>
                    <a:gd name="T1" fmla="*/ 0 h 149"/>
                    <a:gd name="T2" fmla="*/ 23 w 931"/>
                    <a:gd name="T3" fmla="*/ 4 h 149"/>
                    <a:gd name="T4" fmla="*/ 15 w 931"/>
                    <a:gd name="T5" fmla="*/ 7 h 149"/>
                    <a:gd name="T6" fmla="*/ 10 w 931"/>
                    <a:gd name="T7" fmla="*/ 7 h 149"/>
                    <a:gd name="T8" fmla="*/ 4 w 931"/>
                    <a:gd name="T9" fmla="*/ 13 h 149"/>
                    <a:gd name="T10" fmla="*/ 0 w 931"/>
                    <a:gd name="T11" fmla="*/ 17 h 149"/>
                    <a:gd name="T12" fmla="*/ 10 w 931"/>
                    <a:gd name="T13" fmla="*/ 19 h 149"/>
                    <a:gd name="T14" fmla="*/ 16 w 931"/>
                    <a:gd name="T15" fmla="*/ 16 h 149"/>
                    <a:gd name="T16" fmla="*/ 18 w 931"/>
                    <a:gd name="T17" fmla="*/ 14 h 149"/>
                    <a:gd name="T18" fmla="*/ 27 w 931"/>
                    <a:gd name="T19" fmla="*/ 8 h 149"/>
                    <a:gd name="T20" fmla="*/ 35 w 931"/>
                    <a:gd name="T21" fmla="*/ 7 h 149"/>
                    <a:gd name="T22" fmla="*/ 38 w 931"/>
                    <a:gd name="T23" fmla="*/ 15 h 149"/>
                    <a:gd name="T24" fmla="*/ 30 w 931"/>
                    <a:gd name="T25" fmla="*/ 18 h 149"/>
                    <a:gd name="T26" fmla="*/ 37 w 931"/>
                    <a:gd name="T27" fmla="*/ 18 h 149"/>
                    <a:gd name="T28" fmla="*/ 41 w 931"/>
                    <a:gd name="T29" fmla="*/ 15 h 149"/>
                    <a:gd name="T30" fmla="*/ 43 w 931"/>
                    <a:gd name="T31" fmla="*/ 15 h 149"/>
                    <a:gd name="T32" fmla="*/ 41 w 931"/>
                    <a:gd name="T33" fmla="*/ 9 h 149"/>
                    <a:gd name="T34" fmla="*/ 43 w 931"/>
                    <a:gd name="T35" fmla="*/ 7 h 149"/>
                    <a:gd name="T36" fmla="*/ 45 w 931"/>
                    <a:gd name="T37" fmla="*/ 15 h 149"/>
                    <a:gd name="T38" fmla="*/ 43 w 931"/>
                    <a:gd name="T39" fmla="*/ 18 h 149"/>
                    <a:gd name="T40" fmla="*/ 48 w 931"/>
                    <a:gd name="T41" fmla="*/ 22 h 149"/>
                    <a:gd name="T42" fmla="*/ 49 w 931"/>
                    <a:gd name="T43" fmla="*/ 15 h 149"/>
                    <a:gd name="T44" fmla="*/ 53 w 931"/>
                    <a:gd name="T45" fmla="*/ 17 h 149"/>
                    <a:gd name="T46" fmla="*/ 62 w 931"/>
                    <a:gd name="T47" fmla="*/ 12 h 149"/>
                    <a:gd name="T48" fmla="*/ 67 w 931"/>
                    <a:gd name="T49" fmla="*/ 8 h 149"/>
                    <a:gd name="T50" fmla="*/ 71 w 931"/>
                    <a:gd name="T51" fmla="*/ 10 h 149"/>
                    <a:gd name="T52" fmla="*/ 74 w 931"/>
                    <a:gd name="T53" fmla="*/ 8 h 149"/>
                    <a:gd name="T54" fmla="*/ 70 w 931"/>
                    <a:gd name="T55" fmla="*/ 7 h 149"/>
                    <a:gd name="T56" fmla="*/ 77 w 931"/>
                    <a:gd name="T57" fmla="*/ 6 h 149"/>
                    <a:gd name="T58" fmla="*/ 88 w 931"/>
                    <a:gd name="T59" fmla="*/ 9 h 149"/>
                    <a:gd name="T60" fmla="*/ 95 w 931"/>
                    <a:gd name="T61" fmla="*/ 7 h 149"/>
                    <a:gd name="T62" fmla="*/ 95 w 931"/>
                    <a:gd name="T63" fmla="*/ 11 h 149"/>
                    <a:gd name="T64" fmla="*/ 92 w 931"/>
                    <a:gd name="T65" fmla="*/ 17 h 149"/>
                    <a:gd name="T66" fmla="*/ 99 w 931"/>
                    <a:gd name="T67" fmla="*/ 15 h 149"/>
                    <a:gd name="T68" fmla="*/ 101 w 931"/>
                    <a:gd name="T69" fmla="*/ 13 h 149"/>
                    <a:gd name="T70" fmla="*/ 105 w 931"/>
                    <a:gd name="T71" fmla="*/ 10 h 149"/>
                    <a:gd name="T72" fmla="*/ 129 w 931"/>
                    <a:gd name="T73" fmla="*/ 1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rgbClr val="6E8BD2"/>
                </a:solidFill>
                <a:ln w="9525">
                  <a:noFill/>
                  <a:round/>
                </a:ln>
              </p:spPr>
              <p:txBody>
                <a:bodyPr/>
                <a:lstStyle/>
                <a:p>
                  <a:pPr>
                    <a:defRPr/>
                  </a:pPr>
                  <a:endParaRPr lang="zh-CN" altLang="en-US"/>
                </a:p>
              </p:txBody>
            </p:sp>
            <p:sp>
              <p:nvSpPr>
                <p:cNvPr id="1178" name="未知"/>
                <p:cNvSpPr>
                  <a:spLocks noChangeArrowheads="1"/>
                </p:cNvSpPr>
                <p:nvPr/>
              </p:nvSpPr>
              <p:spPr bwMode="auto">
                <a:xfrm>
                  <a:off x="272" y="41"/>
                  <a:ext cx="13" cy="10"/>
                </a:xfrm>
                <a:custGeom>
                  <a:avLst/>
                  <a:gdLst>
                    <a:gd name="T0" fmla="*/ 0 w 31"/>
                    <a:gd name="T1" fmla="*/ 0 h 30"/>
                    <a:gd name="T2" fmla="*/ 1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rgbClr val="6E8BD2"/>
                </a:solidFill>
                <a:ln w="9525">
                  <a:noFill/>
                  <a:round/>
                </a:ln>
              </p:spPr>
              <p:txBody>
                <a:bodyPr/>
                <a:lstStyle/>
                <a:p>
                  <a:pPr>
                    <a:defRPr/>
                  </a:pPr>
                  <a:endParaRPr lang="zh-CN" altLang="en-US"/>
                </a:p>
              </p:txBody>
            </p:sp>
            <p:sp>
              <p:nvSpPr>
                <p:cNvPr id="1179" name="未知"/>
                <p:cNvSpPr>
                  <a:spLocks noChangeArrowheads="1"/>
                </p:cNvSpPr>
                <p:nvPr/>
              </p:nvSpPr>
              <p:spPr bwMode="auto">
                <a:xfrm>
                  <a:off x="257" y="55"/>
                  <a:ext cx="19" cy="11"/>
                </a:xfrm>
                <a:custGeom>
                  <a:avLst/>
                  <a:gdLst>
                    <a:gd name="T0" fmla="*/ 0 w 44"/>
                    <a:gd name="T1" fmla="*/ 0 h 32"/>
                    <a:gd name="T2" fmla="*/ 1 w 44"/>
                    <a:gd name="T3" fmla="*/ 0 h 32"/>
                    <a:gd name="T4" fmla="*/ 1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rgbClr val="6E8BD2"/>
                </a:solidFill>
                <a:ln w="9525">
                  <a:noFill/>
                  <a:round/>
                </a:ln>
              </p:spPr>
              <p:txBody>
                <a:bodyPr/>
                <a:lstStyle/>
                <a:p>
                  <a:pPr>
                    <a:defRPr/>
                  </a:pPr>
                  <a:endParaRPr lang="zh-CN" altLang="en-US"/>
                </a:p>
              </p:txBody>
            </p:sp>
            <p:sp>
              <p:nvSpPr>
                <p:cNvPr id="1180" name="未知"/>
                <p:cNvSpPr>
                  <a:spLocks noChangeArrowheads="1"/>
                </p:cNvSpPr>
                <p:nvPr/>
              </p:nvSpPr>
              <p:spPr bwMode="auto">
                <a:xfrm>
                  <a:off x="319" y="96"/>
                  <a:ext cx="32" cy="6"/>
                </a:xfrm>
                <a:custGeom>
                  <a:avLst/>
                  <a:gdLst>
                    <a:gd name="T0" fmla="*/ 1 w 76"/>
                    <a:gd name="T1" fmla="*/ 0 h 18"/>
                    <a:gd name="T2" fmla="*/ 1 w 76"/>
                    <a:gd name="T3" fmla="*/ 0 h 18"/>
                    <a:gd name="T4" fmla="*/ 1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rgbClr val="6E8BD2"/>
                </a:solidFill>
                <a:ln w="9525">
                  <a:noFill/>
                  <a:round/>
                </a:ln>
              </p:spPr>
              <p:txBody>
                <a:bodyPr/>
                <a:lstStyle/>
                <a:p>
                  <a:pPr>
                    <a:defRPr/>
                  </a:pPr>
                  <a:endParaRPr lang="zh-CN" altLang="en-US"/>
                </a:p>
              </p:txBody>
            </p:sp>
            <p:sp>
              <p:nvSpPr>
                <p:cNvPr id="1181" name="未知"/>
                <p:cNvSpPr>
                  <a:spLocks noChangeArrowheads="1"/>
                </p:cNvSpPr>
                <p:nvPr/>
              </p:nvSpPr>
              <p:spPr bwMode="auto">
                <a:xfrm>
                  <a:off x="374" y="95"/>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rgbClr val="6E8BD2"/>
                </a:solidFill>
                <a:ln w="9525">
                  <a:noFill/>
                  <a:round/>
                </a:ln>
              </p:spPr>
              <p:txBody>
                <a:bodyPr/>
                <a:lstStyle/>
                <a:p>
                  <a:pPr>
                    <a:defRPr/>
                  </a:pPr>
                  <a:endParaRPr lang="zh-CN" altLang="en-US"/>
                </a:p>
              </p:txBody>
            </p:sp>
            <p:sp>
              <p:nvSpPr>
                <p:cNvPr id="1182" name="未知"/>
                <p:cNvSpPr>
                  <a:spLocks noChangeArrowheads="1"/>
                </p:cNvSpPr>
                <p:nvPr/>
              </p:nvSpPr>
              <p:spPr bwMode="auto">
                <a:xfrm>
                  <a:off x="227" y="54"/>
                  <a:ext cx="14" cy="10"/>
                </a:xfrm>
                <a:custGeom>
                  <a:avLst/>
                  <a:gdLst>
                    <a:gd name="T0" fmla="*/ 0 w 31"/>
                    <a:gd name="T1" fmla="*/ 0 h 30"/>
                    <a:gd name="T2" fmla="*/ 1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rgbClr val="6E8BD2"/>
                </a:solidFill>
                <a:ln w="9525">
                  <a:noFill/>
                  <a:round/>
                </a:ln>
              </p:spPr>
              <p:txBody>
                <a:bodyPr/>
                <a:lstStyle/>
                <a:p>
                  <a:pPr>
                    <a:defRPr/>
                  </a:pPr>
                  <a:endParaRPr lang="zh-CN" altLang="en-US"/>
                </a:p>
              </p:txBody>
            </p:sp>
          </p:grpSp>
          <p:grpSp>
            <p:nvGrpSpPr>
              <p:cNvPr id="3132" name="组合 1090"/>
              <p:cNvGrpSpPr/>
              <p:nvPr/>
            </p:nvGrpSpPr>
            <p:grpSpPr bwMode="auto">
              <a:xfrm>
                <a:off x="2688" y="0"/>
                <a:ext cx="1139" cy="429"/>
                <a:chOff x="0" y="0"/>
                <a:chExt cx="1139" cy="429"/>
              </a:xfrm>
            </p:grpSpPr>
            <p:sp>
              <p:nvSpPr>
                <p:cNvPr id="1085" name="未知"/>
                <p:cNvSpPr>
                  <a:spLocks noChangeArrowheads="1"/>
                </p:cNvSpPr>
                <p:nvPr/>
              </p:nvSpPr>
              <p:spPr bwMode="auto">
                <a:xfrm>
                  <a:off x="1099" y="376"/>
                  <a:ext cx="13" cy="14"/>
                </a:xfrm>
                <a:custGeom>
                  <a:avLst/>
                  <a:gdLst>
                    <a:gd name="T0" fmla="*/ 0 w 30"/>
                    <a:gd name="T1" fmla="*/ 0 h 42"/>
                    <a:gd name="T2" fmla="*/ 0 w 30"/>
                    <a:gd name="T3" fmla="*/ 0 h 42"/>
                    <a:gd name="T4" fmla="*/ 0 w 30"/>
                    <a:gd name="T5" fmla="*/ 0 h 42"/>
                    <a:gd name="T6" fmla="*/ 0 w 30"/>
                    <a:gd name="T7" fmla="*/ 0 h 42"/>
                    <a:gd name="T8" fmla="*/ 1 w 30"/>
                    <a:gd name="T9" fmla="*/ 0 h 42"/>
                    <a:gd name="T10" fmla="*/ 1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rgbClr val="6E8BD2"/>
                </a:solidFill>
                <a:ln w="9525">
                  <a:noFill/>
                  <a:round/>
                </a:ln>
              </p:spPr>
              <p:txBody>
                <a:bodyPr/>
                <a:lstStyle/>
                <a:p>
                  <a:pPr>
                    <a:defRPr/>
                  </a:pPr>
                  <a:endParaRPr lang="zh-CN" altLang="en-US"/>
                </a:p>
              </p:txBody>
            </p:sp>
            <p:sp>
              <p:nvSpPr>
                <p:cNvPr id="1086" name="未知"/>
                <p:cNvSpPr>
                  <a:spLocks noChangeArrowheads="1"/>
                </p:cNvSpPr>
                <p:nvPr/>
              </p:nvSpPr>
              <p:spPr bwMode="auto">
                <a:xfrm>
                  <a:off x="946" y="38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rgbClr val="6E8BD2"/>
                </a:solidFill>
                <a:ln w="9525">
                  <a:noFill/>
                  <a:round/>
                </a:ln>
              </p:spPr>
              <p:txBody>
                <a:bodyPr/>
                <a:lstStyle/>
                <a:p>
                  <a:pPr>
                    <a:defRPr/>
                  </a:pPr>
                  <a:endParaRPr lang="zh-CN" altLang="en-US"/>
                </a:p>
              </p:txBody>
            </p:sp>
            <p:sp>
              <p:nvSpPr>
                <p:cNvPr id="1087" name="未知"/>
                <p:cNvSpPr>
                  <a:spLocks noChangeArrowheads="1"/>
                </p:cNvSpPr>
                <p:nvPr/>
              </p:nvSpPr>
              <p:spPr bwMode="auto">
                <a:xfrm>
                  <a:off x="900" y="395"/>
                  <a:ext cx="28" cy="16"/>
                </a:xfrm>
                <a:custGeom>
                  <a:avLst/>
                  <a:gdLst>
                    <a:gd name="T0" fmla="*/ 0 w 65"/>
                    <a:gd name="T1" fmla="*/ 0 h 46"/>
                    <a:gd name="T2" fmla="*/ 1 w 65"/>
                    <a:gd name="T3" fmla="*/ 0 h 46"/>
                    <a:gd name="T4" fmla="*/ 1 w 65"/>
                    <a:gd name="T5" fmla="*/ 0 h 46"/>
                    <a:gd name="T6" fmla="*/ 2 w 65"/>
                    <a:gd name="T7" fmla="*/ 0 h 46"/>
                    <a:gd name="T8" fmla="*/ 1 w 65"/>
                    <a:gd name="T9" fmla="*/ 0 h 46"/>
                    <a:gd name="T10" fmla="*/ 0 w 65"/>
                    <a:gd name="T11" fmla="*/ 1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rgbClr val="6E8BD2"/>
                </a:solidFill>
                <a:ln w="9525">
                  <a:noFill/>
                  <a:round/>
                </a:ln>
              </p:spPr>
              <p:txBody>
                <a:bodyPr/>
                <a:lstStyle/>
                <a:p>
                  <a:pPr>
                    <a:defRPr/>
                  </a:pPr>
                  <a:endParaRPr lang="zh-CN" altLang="en-US"/>
                </a:p>
              </p:txBody>
            </p:sp>
            <p:sp>
              <p:nvSpPr>
                <p:cNvPr id="1088" name="未知"/>
                <p:cNvSpPr>
                  <a:spLocks noChangeArrowheads="1"/>
                </p:cNvSpPr>
                <p:nvPr/>
              </p:nvSpPr>
              <p:spPr bwMode="auto">
                <a:xfrm>
                  <a:off x="871" y="394"/>
                  <a:ext cx="29" cy="16"/>
                </a:xfrm>
                <a:custGeom>
                  <a:avLst/>
                  <a:gdLst>
                    <a:gd name="T0" fmla="*/ 0 w 69"/>
                    <a:gd name="T1" fmla="*/ 0 h 47"/>
                    <a:gd name="T2" fmla="*/ 0 w 69"/>
                    <a:gd name="T3" fmla="*/ 0 h 47"/>
                    <a:gd name="T4" fmla="*/ 2 w 69"/>
                    <a:gd name="T5" fmla="*/ 0 h 47"/>
                    <a:gd name="T6" fmla="*/ 2 w 69"/>
                    <a:gd name="T7" fmla="*/ 0 h 47"/>
                    <a:gd name="T8" fmla="*/ 2 w 69"/>
                    <a:gd name="T9" fmla="*/ 0 h 47"/>
                    <a:gd name="T10" fmla="*/ 1 w 69"/>
                    <a:gd name="T11" fmla="*/ 0 h 47"/>
                    <a:gd name="T12" fmla="*/ 1 w 69"/>
                    <a:gd name="T13" fmla="*/ 1 h 47"/>
                    <a:gd name="T14" fmla="*/ 0 w 69"/>
                    <a:gd name="T15" fmla="*/ 1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rgbClr val="6E8BD2"/>
                </a:solidFill>
                <a:ln w="9525">
                  <a:noFill/>
                  <a:round/>
                </a:ln>
              </p:spPr>
              <p:txBody>
                <a:bodyPr/>
                <a:lstStyle/>
                <a:p>
                  <a:pPr>
                    <a:defRPr/>
                  </a:pPr>
                  <a:endParaRPr lang="zh-CN" altLang="en-US"/>
                </a:p>
              </p:txBody>
            </p:sp>
            <p:sp>
              <p:nvSpPr>
                <p:cNvPr id="1089" name="未知"/>
                <p:cNvSpPr>
                  <a:spLocks noChangeArrowheads="1"/>
                </p:cNvSpPr>
                <p:nvPr/>
              </p:nvSpPr>
              <p:spPr bwMode="auto">
                <a:xfrm>
                  <a:off x="714" y="307"/>
                  <a:ext cx="151" cy="93"/>
                </a:xfrm>
                <a:custGeom>
                  <a:avLst/>
                  <a:gdLst>
                    <a:gd name="T0" fmla="*/ 0 w 355"/>
                    <a:gd name="T1" fmla="*/ 0 h 277"/>
                    <a:gd name="T2" fmla="*/ 1 w 355"/>
                    <a:gd name="T3" fmla="*/ 0 h 277"/>
                    <a:gd name="T4" fmla="*/ 2 w 355"/>
                    <a:gd name="T5" fmla="*/ 0 h 277"/>
                    <a:gd name="T6" fmla="*/ 3 w 355"/>
                    <a:gd name="T7" fmla="*/ 1 h 277"/>
                    <a:gd name="T8" fmla="*/ 3 w 355"/>
                    <a:gd name="T9" fmla="*/ 1 h 277"/>
                    <a:gd name="T10" fmla="*/ 4 w 355"/>
                    <a:gd name="T11" fmla="*/ 1 h 277"/>
                    <a:gd name="T12" fmla="*/ 5 w 355"/>
                    <a:gd name="T13" fmla="*/ 2 h 277"/>
                    <a:gd name="T14" fmla="*/ 5 w 355"/>
                    <a:gd name="T15" fmla="*/ 2 h 277"/>
                    <a:gd name="T16" fmla="*/ 5 w 355"/>
                    <a:gd name="T17" fmla="*/ 2 h 277"/>
                    <a:gd name="T18" fmla="*/ 6 w 355"/>
                    <a:gd name="T19" fmla="*/ 2 h 277"/>
                    <a:gd name="T20" fmla="*/ 6 w 355"/>
                    <a:gd name="T21" fmla="*/ 2 h 277"/>
                    <a:gd name="T22" fmla="*/ 6 w 355"/>
                    <a:gd name="T23" fmla="*/ 3 h 277"/>
                    <a:gd name="T24" fmla="*/ 6 w 355"/>
                    <a:gd name="T25" fmla="*/ 3 h 277"/>
                    <a:gd name="T26" fmla="*/ 7 w 355"/>
                    <a:gd name="T27" fmla="*/ 3 h 277"/>
                    <a:gd name="T28" fmla="*/ 8 w 355"/>
                    <a:gd name="T29" fmla="*/ 3 h 277"/>
                    <a:gd name="T30" fmla="*/ 9 w 355"/>
                    <a:gd name="T31" fmla="*/ 3 h 277"/>
                    <a:gd name="T32" fmla="*/ 9 w 355"/>
                    <a:gd name="T33" fmla="*/ 3 h 277"/>
                    <a:gd name="T34" fmla="*/ 10 w 355"/>
                    <a:gd name="T35" fmla="*/ 3 h 277"/>
                    <a:gd name="T36" fmla="*/ 10 w 355"/>
                    <a:gd name="T37" fmla="*/ 3 h 277"/>
                    <a:gd name="T38" fmla="*/ 11 w 355"/>
                    <a:gd name="T39" fmla="*/ 3 h 277"/>
                    <a:gd name="T40" fmla="*/ 11 w 355"/>
                    <a:gd name="T41" fmla="*/ 3 h 277"/>
                    <a:gd name="T42" fmla="*/ 11 w 355"/>
                    <a:gd name="T43" fmla="*/ 3 h 277"/>
                    <a:gd name="T44" fmla="*/ 10 w 355"/>
                    <a:gd name="T45" fmla="*/ 3 h 277"/>
                    <a:gd name="T46" fmla="*/ 9 w 355"/>
                    <a:gd name="T47" fmla="*/ 3 h 277"/>
                    <a:gd name="T48" fmla="*/ 9 w 355"/>
                    <a:gd name="T49" fmla="*/ 3 h 277"/>
                    <a:gd name="T50" fmla="*/ 8 w 355"/>
                    <a:gd name="T51" fmla="*/ 3 h 277"/>
                    <a:gd name="T52" fmla="*/ 6 w 355"/>
                    <a:gd name="T53" fmla="*/ 3 h 277"/>
                    <a:gd name="T54" fmla="*/ 5 w 355"/>
                    <a:gd name="T55" fmla="*/ 3 h 277"/>
                    <a:gd name="T56" fmla="*/ 4 w 355"/>
                    <a:gd name="T57" fmla="*/ 2 h 277"/>
                    <a:gd name="T58" fmla="*/ 4 w 355"/>
                    <a:gd name="T59" fmla="*/ 2 h 277"/>
                    <a:gd name="T60" fmla="*/ 3 w 355"/>
                    <a:gd name="T61" fmla="*/ 2 h 277"/>
                    <a:gd name="T62" fmla="*/ 2 w 355"/>
                    <a:gd name="T63" fmla="*/ 1 h 277"/>
                    <a:gd name="T64" fmla="*/ 2 w 355"/>
                    <a:gd name="T65" fmla="*/ 1 h 277"/>
                    <a:gd name="T66" fmla="*/ 2 w 355"/>
                    <a:gd name="T67" fmla="*/ 1 h 277"/>
                    <a:gd name="T68" fmla="*/ 2 w 355"/>
                    <a:gd name="T69" fmla="*/ 1 h 277"/>
                    <a:gd name="T70" fmla="*/ 1 w 355"/>
                    <a:gd name="T71" fmla="*/ 1 h 277"/>
                    <a:gd name="T72" fmla="*/ 1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rgbClr val="6E8BD2"/>
                </a:solidFill>
                <a:ln w="9525">
                  <a:noFill/>
                  <a:round/>
                </a:ln>
              </p:spPr>
              <p:txBody>
                <a:bodyPr/>
                <a:lstStyle/>
                <a:p>
                  <a:pPr>
                    <a:defRPr/>
                  </a:pPr>
                  <a:endParaRPr lang="zh-CN" altLang="en-US"/>
                </a:p>
              </p:txBody>
            </p:sp>
            <p:sp>
              <p:nvSpPr>
                <p:cNvPr id="1090" name="未知"/>
                <p:cNvSpPr>
                  <a:spLocks noChangeArrowheads="1"/>
                </p:cNvSpPr>
                <p:nvPr/>
              </p:nvSpPr>
              <p:spPr bwMode="auto">
                <a:xfrm>
                  <a:off x="806" y="301"/>
                  <a:ext cx="67" cy="68"/>
                </a:xfrm>
                <a:custGeom>
                  <a:avLst/>
                  <a:gdLst>
                    <a:gd name="T0" fmla="*/ 2 w 156"/>
                    <a:gd name="T1" fmla="*/ 1 h 206"/>
                    <a:gd name="T2" fmla="*/ 2 w 156"/>
                    <a:gd name="T3" fmla="*/ 1 h 206"/>
                    <a:gd name="T4" fmla="*/ 2 w 156"/>
                    <a:gd name="T5" fmla="*/ 1 h 206"/>
                    <a:gd name="T6" fmla="*/ 3 w 156"/>
                    <a:gd name="T7" fmla="*/ 1 h 206"/>
                    <a:gd name="T8" fmla="*/ 4 w 156"/>
                    <a:gd name="T9" fmla="*/ 0 h 206"/>
                    <a:gd name="T10" fmla="*/ 4 w 156"/>
                    <a:gd name="T11" fmla="*/ 0 h 206"/>
                    <a:gd name="T12" fmla="*/ 4 w 156"/>
                    <a:gd name="T13" fmla="*/ 0 h 206"/>
                    <a:gd name="T14" fmla="*/ 5 w 156"/>
                    <a:gd name="T15" fmla="*/ 0 h 206"/>
                    <a:gd name="T16" fmla="*/ 5 w 156"/>
                    <a:gd name="T17" fmla="*/ 1 h 206"/>
                    <a:gd name="T18" fmla="*/ 4 w 156"/>
                    <a:gd name="T19" fmla="*/ 1 h 206"/>
                    <a:gd name="T20" fmla="*/ 4 w 156"/>
                    <a:gd name="T21" fmla="*/ 1 h 206"/>
                    <a:gd name="T22" fmla="*/ 5 w 156"/>
                    <a:gd name="T23" fmla="*/ 1 h 206"/>
                    <a:gd name="T24" fmla="*/ 5 w 156"/>
                    <a:gd name="T25" fmla="*/ 2 h 206"/>
                    <a:gd name="T26" fmla="*/ 4 w 156"/>
                    <a:gd name="T27" fmla="*/ 2 h 206"/>
                    <a:gd name="T28" fmla="*/ 4 w 156"/>
                    <a:gd name="T29" fmla="*/ 2 h 206"/>
                    <a:gd name="T30" fmla="*/ 3 w 156"/>
                    <a:gd name="T31" fmla="*/ 2 h 206"/>
                    <a:gd name="T32" fmla="*/ 3 w 156"/>
                    <a:gd name="T33" fmla="*/ 2 h 206"/>
                    <a:gd name="T34" fmla="*/ 3 w 156"/>
                    <a:gd name="T35" fmla="*/ 2 h 206"/>
                    <a:gd name="T36" fmla="*/ 3 w 156"/>
                    <a:gd name="T37" fmla="*/ 2 h 206"/>
                    <a:gd name="T38" fmla="*/ 3 w 156"/>
                    <a:gd name="T39" fmla="*/ 2 h 206"/>
                    <a:gd name="T40" fmla="*/ 3 w 156"/>
                    <a:gd name="T41" fmla="*/ 2 h 206"/>
                    <a:gd name="T42" fmla="*/ 2 w 156"/>
                    <a:gd name="T43" fmla="*/ 2 h 206"/>
                    <a:gd name="T44" fmla="*/ 1 w 156"/>
                    <a:gd name="T45" fmla="*/ 2 h 206"/>
                    <a:gd name="T46" fmla="*/ 1 w 156"/>
                    <a:gd name="T47" fmla="*/ 2 h 206"/>
                    <a:gd name="T48" fmla="*/ 0 w 156"/>
                    <a:gd name="T49" fmla="*/ 2 h 206"/>
                    <a:gd name="T50" fmla="*/ 0 w 156"/>
                    <a:gd name="T51" fmla="*/ 2 h 206"/>
                    <a:gd name="T52" fmla="*/ 0 w 156"/>
                    <a:gd name="T53" fmla="*/ 1 h 206"/>
                    <a:gd name="T54" fmla="*/ 1 w 156"/>
                    <a:gd name="T55" fmla="*/ 1 h 206"/>
                    <a:gd name="T56" fmla="*/ 1 w 156"/>
                    <a:gd name="T57" fmla="*/ 1 h 206"/>
                    <a:gd name="T58" fmla="*/ 1 w 156"/>
                    <a:gd name="T59" fmla="*/ 1 h 206"/>
                    <a:gd name="T60" fmla="*/ 2 w 156"/>
                    <a:gd name="T61" fmla="*/ 1 h 206"/>
                    <a:gd name="T62" fmla="*/ 2 w 156"/>
                    <a:gd name="T63" fmla="*/ 1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rgbClr val="6E8BD2"/>
                </a:solidFill>
                <a:ln w="9525">
                  <a:noFill/>
                  <a:round/>
                </a:ln>
              </p:spPr>
              <p:txBody>
                <a:bodyPr/>
                <a:lstStyle/>
                <a:p>
                  <a:pPr>
                    <a:defRPr/>
                  </a:pPr>
                  <a:endParaRPr lang="zh-CN" altLang="en-US"/>
                </a:p>
              </p:txBody>
            </p:sp>
            <p:sp>
              <p:nvSpPr>
                <p:cNvPr id="1091" name="未知"/>
                <p:cNvSpPr>
                  <a:spLocks noChangeArrowheads="1"/>
                </p:cNvSpPr>
                <p:nvPr/>
              </p:nvSpPr>
              <p:spPr bwMode="auto">
                <a:xfrm>
                  <a:off x="871" y="332"/>
                  <a:ext cx="47" cy="13"/>
                </a:xfrm>
                <a:custGeom>
                  <a:avLst/>
                  <a:gdLst>
                    <a:gd name="T0" fmla="*/ 0 w 109"/>
                    <a:gd name="T1" fmla="*/ 0 h 38"/>
                    <a:gd name="T2" fmla="*/ 0 w 109"/>
                    <a:gd name="T3" fmla="*/ 0 h 38"/>
                    <a:gd name="T4" fmla="*/ 2 w 109"/>
                    <a:gd name="T5" fmla="*/ 0 h 38"/>
                    <a:gd name="T6" fmla="*/ 3 w 109"/>
                    <a:gd name="T7" fmla="*/ 0 h 38"/>
                    <a:gd name="T8" fmla="*/ 3 w 109"/>
                    <a:gd name="T9" fmla="*/ 0 h 38"/>
                    <a:gd name="T10" fmla="*/ 3 w 109"/>
                    <a:gd name="T11" fmla="*/ 0 h 38"/>
                    <a:gd name="T12" fmla="*/ 2 w 109"/>
                    <a:gd name="T13" fmla="*/ 0 h 38"/>
                    <a:gd name="T14" fmla="*/ 1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rgbClr val="6E8BD2"/>
                </a:solidFill>
                <a:ln w="9525">
                  <a:noFill/>
                  <a:round/>
                </a:ln>
              </p:spPr>
              <p:txBody>
                <a:bodyPr/>
                <a:lstStyle/>
                <a:p>
                  <a:pPr>
                    <a:defRPr/>
                  </a:pPr>
                  <a:endParaRPr lang="zh-CN" altLang="en-US"/>
                </a:p>
              </p:txBody>
            </p:sp>
            <p:sp>
              <p:nvSpPr>
                <p:cNvPr id="1092" name="未知"/>
                <p:cNvSpPr>
                  <a:spLocks noChangeArrowheads="1"/>
                </p:cNvSpPr>
                <p:nvPr/>
              </p:nvSpPr>
              <p:spPr bwMode="auto">
                <a:xfrm>
                  <a:off x="869" y="348"/>
                  <a:ext cx="32" cy="34"/>
                </a:xfrm>
                <a:custGeom>
                  <a:avLst/>
                  <a:gdLst>
                    <a:gd name="T0" fmla="*/ 0 w 76"/>
                    <a:gd name="T1" fmla="*/ 0 h 104"/>
                    <a:gd name="T2" fmla="*/ 0 w 76"/>
                    <a:gd name="T3" fmla="*/ 0 h 104"/>
                    <a:gd name="T4" fmla="*/ 1 w 76"/>
                    <a:gd name="T5" fmla="*/ 0 h 104"/>
                    <a:gd name="T6" fmla="*/ 2 w 76"/>
                    <a:gd name="T7" fmla="*/ 0 h 104"/>
                    <a:gd name="T8" fmla="*/ 1 w 76"/>
                    <a:gd name="T9" fmla="*/ 0 h 104"/>
                    <a:gd name="T10" fmla="*/ 2 w 76"/>
                    <a:gd name="T11" fmla="*/ 1 h 104"/>
                    <a:gd name="T12" fmla="*/ 2 w 76"/>
                    <a:gd name="T13" fmla="*/ 1 h 104"/>
                    <a:gd name="T14" fmla="*/ 1 w 76"/>
                    <a:gd name="T15" fmla="*/ 1 h 104"/>
                    <a:gd name="T16" fmla="*/ 1 w 76"/>
                    <a:gd name="T17" fmla="*/ 1 h 104"/>
                    <a:gd name="T18" fmla="*/ 1 w 76"/>
                    <a:gd name="T19" fmla="*/ 1 h 104"/>
                    <a:gd name="T20" fmla="*/ 1 w 76"/>
                    <a:gd name="T21" fmla="*/ 1 h 104"/>
                    <a:gd name="T22" fmla="*/ 1 w 76"/>
                    <a:gd name="T23" fmla="*/ 1 h 104"/>
                    <a:gd name="T24" fmla="*/ 0 w 76"/>
                    <a:gd name="T25" fmla="*/ 1 h 104"/>
                    <a:gd name="T26" fmla="*/ 0 w 76"/>
                    <a:gd name="T27" fmla="*/ 1 h 104"/>
                    <a:gd name="T28" fmla="*/ 0 w 76"/>
                    <a:gd name="T29" fmla="*/ 1 h 104"/>
                    <a:gd name="T30" fmla="*/ 0 w 76"/>
                    <a:gd name="T31" fmla="*/ 1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rgbClr val="6E8BD2"/>
                </a:solidFill>
                <a:ln w="9525">
                  <a:noFill/>
                  <a:round/>
                </a:ln>
              </p:spPr>
              <p:txBody>
                <a:bodyPr/>
                <a:lstStyle/>
                <a:p>
                  <a:pPr>
                    <a:defRPr/>
                  </a:pPr>
                  <a:endParaRPr lang="zh-CN" altLang="en-US"/>
                </a:p>
              </p:txBody>
            </p:sp>
            <p:sp>
              <p:nvSpPr>
                <p:cNvPr id="1093" name="未知"/>
                <p:cNvSpPr>
                  <a:spLocks noChangeArrowheads="1"/>
                </p:cNvSpPr>
                <p:nvPr/>
              </p:nvSpPr>
              <p:spPr bwMode="auto">
                <a:xfrm>
                  <a:off x="923" y="329"/>
                  <a:ext cx="16" cy="20"/>
                </a:xfrm>
                <a:custGeom>
                  <a:avLst/>
                  <a:gdLst>
                    <a:gd name="T0" fmla="*/ 0 w 37"/>
                    <a:gd name="T1" fmla="*/ 0 h 61"/>
                    <a:gd name="T2" fmla="*/ 0 w 37"/>
                    <a:gd name="T3" fmla="*/ 0 h 61"/>
                    <a:gd name="T4" fmla="*/ 0 w 37"/>
                    <a:gd name="T5" fmla="*/ 0 h 61"/>
                    <a:gd name="T6" fmla="*/ 1 w 37"/>
                    <a:gd name="T7" fmla="*/ 0 h 61"/>
                    <a:gd name="T8" fmla="*/ 0 w 37"/>
                    <a:gd name="T9" fmla="*/ 1 h 61"/>
                    <a:gd name="T10" fmla="*/ 0 w 37"/>
                    <a:gd name="T11" fmla="*/ 1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rgbClr val="6E8BD2"/>
                </a:solidFill>
                <a:ln w="9525">
                  <a:noFill/>
                  <a:round/>
                </a:ln>
              </p:spPr>
              <p:txBody>
                <a:bodyPr/>
                <a:lstStyle/>
                <a:p>
                  <a:pPr>
                    <a:defRPr/>
                  </a:pPr>
                  <a:endParaRPr lang="zh-CN" altLang="en-US"/>
                </a:p>
              </p:txBody>
            </p:sp>
            <p:sp>
              <p:nvSpPr>
                <p:cNvPr id="1094" name="未知"/>
                <p:cNvSpPr>
                  <a:spLocks noChangeArrowheads="1"/>
                </p:cNvSpPr>
                <p:nvPr/>
              </p:nvSpPr>
              <p:spPr bwMode="auto">
                <a:xfrm>
                  <a:off x="927" y="360"/>
                  <a:ext cx="20" cy="10"/>
                </a:xfrm>
                <a:custGeom>
                  <a:avLst/>
                  <a:gdLst>
                    <a:gd name="T0" fmla="*/ 0 w 49"/>
                    <a:gd name="T1" fmla="*/ 0 h 29"/>
                    <a:gd name="T2" fmla="*/ 1 w 49"/>
                    <a:gd name="T3" fmla="*/ 0 h 29"/>
                    <a:gd name="T4" fmla="*/ 1 w 49"/>
                    <a:gd name="T5" fmla="*/ 0 h 29"/>
                    <a:gd name="T6" fmla="*/ 1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rgbClr val="6E8BD2"/>
                </a:solidFill>
                <a:ln w="9525">
                  <a:noFill/>
                  <a:round/>
                </a:ln>
              </p:spPr>
              <p:txBody>
                <a:bodyPr/>
                <a:lstStyle/>
                <a:p>
                  <a:pPr>
                    <a:defRPr/>
                  </a:pPr>
                  <a:endParaRPr lang="zh-CN" altLang="en-US"/>
                </a:p>
              </p:txBody>
            </p:sp>
            <p:sp>
              <p:nvSpPr>
                <p:cNvPr id="1095" name="未知"/>
                <p:cNvSpPr>
                  <a:spLocks noChangeArrowheads="1"/>
                </p:cNvSpPr>
                <p:nvPr/>
              </p:nvSpPr>
              <p:spPr bwMode="auto">
                <a:xfrm>
                  <a:off x="948" y="345"/>
                  <a:ext cx="26" cy="17"/>
                </a:xfrm>
                <a:custGeom>
                  <a:avLst/>
                  <a:gdLst>
                    <a:gd name="T0" fmla="*/ 1 w 61"/>
                    <a:gd name="T1" fmla="*/ 1 h 48"/>
                    <a:gd name="T2" fmla="*/ 0 w 61"/>
                    <a:gd name="T3" fmla="*/ 0 h 48"/>
                    <a:gd name="T4" fmla="*/ 0 w 61"/>
                    <a:gd name="T5" fmla="*/ 0 h 48"/>
                    <a:gd name="T6" fmla="*/ 0 w 61"/>
                    <a:gd name="T7" fmla="*/ 0 h 48"/>
                    <a:gd name="T8" fmla="*/ 1 w 61"/>
                    <a:gd name="T9" fmla="*/ 0 h 48"/>
                    <a:gd name="T10" fmla="*/ 2 w 61"/>
                    <a:gd name="T11" fmla="*/ 0 h 48"/>
                    <a:gd name="T12" fmla="*/ 2 w 61"/>
                    <a:gd name="T13" fmla="*/ 0 h 48"/>
                    <a:gd name="T14" fmla="*/ 2 w 61"/>
                    <a:gd name="T15" fmla="*/ 0 h 48"/>
                    <a:gd name="T16" fmla="*/ 1 w 61"/>
                    <a:gd name="T17" fmla="*/ 1 h 48"/>
                    <a:gd name="T18" fmla="*/ 1 w 61"/>
                    <a:gd name="T19" fmla="*/ 1 h 48"/>
                    <a:gd name="T20" fmla="*/ 1 w 61"/>
                    <a:gd name="T21" fmla="*/ 1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rgbClr val="6E8BD2"/>
                </a:solidFill>
                <a:ln w="9525">
                  <a:noFill/>
                  <a:round/>
                </a:ln>
              </p:spPr>
              <p:txBody>
                <a:bodyPr/>
                <a:lstStyle/>
                <a:p>
                  <a:pPr>
                    <a:defRPr/>
                  </a:pPr>
                  <a:endParaRPr lang="zh-CN" altLang="en-US"/>
                </a:p>
              </p:txBody>
            </p:sp>
            <p:sp>
              <p:nvSpPr>
                <p:cNvPr id="1096" name="未知"/>
                <p:cNvSpPr>
                  <a:spLocks noChangeArrowheads="1"/>
                </p:cNvSpPr>
                <p:nvPr/>
              </p:nvSpPr>
              <p:spPr bwMode="auto">
                <a:xfrm>
                  <a:off x="955" y="353"/>
                  <a:ext cx="122" cy="61"/>
                </a:xfrm>
                <a:custGeom>
                  <a:avLst/>
                  <a:gdLst>
                    <a:gd name="T0" fmla="*/ 2 w 286"/>
                    <a:gd name="T1" fmla="*/ 0 h 182"/>
                    <a:gd name="T2" fmla="*/ 1 w 286"/>
                    <a:gd name="T3" fmla="*/ 0 h 182"/>
                    <a:gd name="T4" fmla="*/ 1 w 286"/>
                    <a:gd name="T5" fmla="*/ 0 h 182"/>
                    <a:gd name="T6" fmla="*/ 0 w 286"/>
                    <a:gd name="T7" fmla="*/ 0 h 182"/>
                    <a:gd name="T8" fmla="*/ 0 w 286"/>
                    <a:gd name="T9" fmla="*/ 1 h 182"/>
                    <a:gd name="T10" fmla="*/ 0 w 286"/>
                    <a:gd name="T11" fmla="*/ 1 h 182"/>
                    <a:gd name="T12" fmla="*/ 1 w 286"/>
                    <a:gd name="T13" fmla="*/ 1 h 182"/>
                    <a:gd name="T14" fmla="*/ 1 w 286"/>
                    <a:gd name="T15" fmla="*/ 1 h 182"/>
                    <a:gd name="T16" fmla="*/ 2 w 286"/>
                    <a:gd name="T17" fmla="*/ 1 h 182"/>
                    <a:gd name="T18" fmla="*/ 3 w 286"/>
                    <a:gd name="T19" fmla="*/ 1 h 182"/>
                    <a:gd name="T20" fmla="*/ 3 w 286"/>
                    <a:gd name="T21" fmla="*/ 1 h 182"/>
                    <a:gd name="T22" fmla="*/ 3 w 286"/>
                    <a:gd name="T23" fmla="*/ 1 h 182"/>
                    <a:gd name="T24" fmla="*/ 3 w 286"/>
                    <a:gd name="T25" fmla="*/ 2 h 182"/>
                    <a:gd name="T26" fmla="*/ 3 w 286"/>
                    <a:gd name="T27" fmla="*/ 2 h 182"/>
                    <a:gd name="T28" fmla="*/ 4 w 286"/>
                    <a:gd name="T29" fmla="*/ 2 h 182"/>
                    <a:gd name="T30" fmla="*/ 5 w 286"/>
                    <a:gd name="T31" fmla="*/ 2 h 182"/>
                    <a:gd name="T32" fmla="*/ 6 w 286"/>
                    <a:gd name="T33" fmla="*/ 2 h 182"/>
                    <a:gd name="T34" fmla="*/ 6 w 286"/>
                    <a:gd name="T35" fmla="*/ 2 h 182"/>
                    <a:gd name="T36" fmla="*/ 6 w 286"/>
                    <a:gd name="T37" fmla="*/ 2 h 182"/>
                    <a:gd name="T38" fmla="*/ 6 w 286"/>
                    <a:gd name="T39" fmla="*/ 2 h 182"/>
                    <a:gd name="T40" fmla="*/ 6 w 286"/>
                    <a:gd name="T41" fmla="*/ 1 h 182"/>
                    <a:gd name="T42" fmla="*/ 7 w 286"/>
                    <a:gd name="T43" fmla="*/ 2 h 182"/>
                    <a:gd name="T44" fmla="*/ 7 w 286"/>
                    <a:gd name="T45" fmla="*/ 2 h 182"/>
                    <a:gd name="T46" fmla="*/ 8 w 286"/>
                    <a:gd name="T47" fmla="*/ 2 h 182"/>
                    <a:gd name="T48" fmla="*/ 9 w 286"/>
                    <a:gd name="T49" fmla="*/ 2 h 182"/>
                    <a:gd name="T50" fmla="*/ 9 w 286"/>
                    <a:gd name="T51" fmla="*/ 2 h 182"/>
                    <a:gd name="T52" fmla="*/ 9 w 286"/>
                    <a:gd name="T53" fmla="*/ 2 h 182"/>
                    <a:gd name="T54" fmla="*/ 9 w 286"/>
                    <a:gd name="T55" fmla="*/ 2 h 182"/>
                    <a:gd name="T56" fmla="*/ 9 w 286"/>
                    <a:gd name="T57" fmla="*/ 2 h 182"/>
                    <a:gd name="T58" fmla="*/ 8 w 286"/>
                    <a:gd name="T59" fmla="*/ 2 h 182"/>
                    <a:gd name="T60" fmla="*/ 8 w 286"/>
                    <a:gd name="T61" fmla="*/ 1 h 182"/>
                    <a:gd name="T62" fmla="*/ 8 w 286"/>
                    <a:gd name="T63" fmla="*/ 1 h 182"/>
                    <a:gd name="T64" fmla="*/ 7 w 286"/>
                    <a:gd name="T65" fmla="*/ 1 h 182"/>
                    <a:gd name="T66" fmla="*/ 7 w 286"/>
                    <a:gd name="T67" fmla="*/ 1 h 182"/>
                    <a:gd name="T68" fmla="*/ 6 w 286"/>
                    <a:gd name="T69" fmla="*/ 1 h 182"/>
                    <a:gd name="T70" fmla="*/ 6 w 286"/>
                    <a:gd name="T71" fmla="*/ 0 h 182"/>
                    <a:gd name="T72" fmla="*/ 5 w 286"/>
                    <a:gd name="T73" fmla="*/ 0 h 182"/>
                    <a:gd name="T74" fmla="*/ 4 w 286"/>
                    <a:gd name="T75" fmla="*/ 0 h 182"/>
                    <a:gd name="T76" fmla="*/ 3 w 286"/>
                    <a:gd name="T77" fmla="*/ 0 h 182"/>
                    <a:gd name="T78" fmla="*/ 3 w 286"/>
                    <a:gd name="T79" fmla="*/ 0 h 182"/>
                    <a:gd name="T80" fmla="*/ 3 w 286"/>
                    <a:gd name="T81" fmla="*/ 0 h 182"/>
                    <a:gd name="T82" fmla="*/ 2 w 286"/>
                    <a:gd name="T83" fmla="*/ 0 h 182"/>
                    <a:gd name="T84" fmla="*/ 2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rgbClr val="6E8BD2"/>
                </a:solidFill>
                <a:ln w="9525">
                  <a:noFill/>
                  <a:round/>
                </a:ln>
              </p:spPr>
              <p:txBody>
                <a:bodyPr/>
                <a:lstStyle/>
                <a:p>
                  <a:pPr>
                    <a:defRPr/>
                  </a:pPr>
                  <a:endParaRPr lang="zh-CN" altLang="en-US"/>
                </a:p>
              </p:txBody>
            </p:sp>
            <p:sp>
              <p:nvSpPr>
                <p:cNvPr id="1097" name="未知"/>
                <p:cNvSpPr>
                  <a:spLocks noChangeArrowheads="1"/>
                </p:cNvSpPr>
                <p:nvPr/>
              </p:nvSpPr>
              <p:spPr bwMode="auto">
                <a:xfrm>
                  <a:off x="1061" y="359"/>
                  <a:ext cx="33" cy="26"/>
                </a:xfrm>
                <a:custGeom>
                  <a:avLst/>
                  <a:gdLst>
                    <a:gd name="T0" fmla="*/ 0 w 78"/>
                    <a:gd name="T1" fmla="*/ 1 h 78"/>
                    <a:gd name="T2" fmla="*/ 1 w 78"/>
                    <a:gd name="T3" fmla="*/ 1 h 78"/>
                    <a:gd name="T4" fmla="*/ 1 w 78"/>
                    <a:gd name="T5" fmla="*/ 1 h 78"/>
                    <a:gd name="T6" fmla="*/ 2 w 78"/>
                    <a:gd name="T7" fmla="*/ 0 h 78"/>
                    <a:gd name="T8" fmla="*/ 1 w 78"/>
                    <a:gd name="T9" fmla="*/ 0 h 78"/>
                    <a:gd name="T10" fmla="*/ 1 w 78"/>
                    <a:gd name="T11" fmla="*/ 0 h 78"/>
                    <a:gd name="T12" fmla="*/ 3 w 78"/>
                    <a:gd name="T13" fmla="*/ 0 h 78"/>
                    <a:gd name="T14" fmla="*/ 2 w 78"/>
                    <a:gd name="T15" fmla="*/ 1 h 78"/>
                    <a:gd name="T16" fmla="*/ 1 w 78"/>
                    <a:gd name="T17" fmla="*/ 1 h 78"/>
                    <a:gd name="T18" fmla="*/ 0 w 78"/>
                    <a:gd name="T19" fmla="*/ 1 h 78"/>
                    <a:gd name="T20" fmla="*/ 0 w 78"/>
                    <a:gd name="T21" fmla="*/ 1 h 78"/>
                    <a:gd name="T22" fmla="*/ 0 w 78"/>
                    <a:gd name="T23" fmla="*/ 1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rgbClr val="6E8BD2"/>
                </a:solidFill>
                <a:ln w="9525">
                  <a:noFill/>
                  <a:round/>
                </a:ln>
              </p:spPr>
              <p:txBody>
                <a:bodyPr/>
                <a:lstStyle/>
                <a:p>
                  <a:pPr>
                    <a:defRPr/>
                  </a:pPr>
                  <a:endParaRPr lang="zh-CN" altLang="en-US"/>
                </a:p>
              </p:txBody>
            </p:sp>
            <p:sp>
              <p:nvSpPr>
                <p:cNvPr id="1098" name="未知"/>
                <p:cNvSpPr>
                  <a:spLocks noChangeArrowheads="1"/>
                </p:cNvSpPr>
                <p:nvPr/>
              </p:nvSpPr>
              <p:spPr bwMode="auto">
                <a:xfrm>
                  <a:off x="1131" y="30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rgbClr val="6E8BD2"/>
                </a:solidFill>
                <a:ln w="9525">
                  <a:noFill/>
                  <a:round/>
                </a:ln>
              </p:spPr>
              <p:txBody>
                <a:bodyPr/>
                <a:lstStyle/>
                <a:p>
                  <a:pPr>
                    <a:defRPr/>
                  </a:pPr>
                  <a:endParaRPr lang="zh-CN" altLang="en-US"/>
                </a:p>
              </p:txBody>
            </p:sp>
            <p:sp>
              <p:nvSpPr>
                <p:cNvPr id="1099" name="未知"/>
                <p:cNvSpPr>
                  <a:spLocks noChangeArrowheads="1"/>
                </p:cNvSpPr>
                <p:nvPr/>
              </p:nvSpPr>
              <p:spPr bwMode="auto">
                <a:xfrm>
                  <a:off x="1038" y="25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rgbClr val="6E8BD2"/>
                </a:solidFill>
                <a:ln w="9525">
                  <a:noFill/>
                  <a:round/>
                </a:ln>
              </p:spPr>
              <p:txBody>
                <a:bodyPr/>
                <a:lstStyle/>
                <a:p>
                  <a:pPr>
                    <a:defRPr/>
                  </a:pPr>
                  <a:endParaRPr lang="zh-CN" altLang="en-US"/>
                </a:p>
              </p:txBody>
            </p:sp>
            <p:sp>
              <p:nvSpPr>
                <p:cNvPr id="1100" name="未知"/>
                <p:cNvSpPr>
                  <a:spLocks noChangeArrowheads="1"/>
                </p:cNvSpPr>
                <p:nvPr/>
              </p:nvSpPr>
              <p:spPr bwMode="auto">
                <a:xfrm>
                  <a:off x="967" y="29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rgbClr val="6E8BD2"/>
                </a:solidFill>
                <a:ln w="9525">
                  <a:noFill/>
                  <a:round/>
                </a:ln>
              </p:spPr>
              <p:txBody>
                <a:bodyPr/>
                <a:lstStyle/>
                <a:p>
                  <a:pPr>
                    <a:defRPr/>
                  </a:pPr>
                  <a:endParaRPr lang="zh-CN" altLang="en-US"/>
                </a:p>
              </p:txBody>
            </p:sp>
            <p:sp>
              <p:nvSpPr>
                <p:cNvPr id="1101" name="未知"/>
                <p:cNvSpPr>
                  <a:spLocks noChangeArrowheads="1"/>
                </p:cNvSpPr>
                <p:nvPr/>
              </p:nvSpPr>
              <p:spPr bwMode="auto">
                <a:xfrm>
                  <a:off x="889" y="283"/>
                  <a:ext cx="34" cy="27"/>
                </a:xfrm>
                <a:custGeom>
                  <a:avLst/>
                  <a:gdLst>
                    <a:gd name="T0" fmla="*/ 0 w 80"/>
                    <a:gd name="T1" fmla="*/ 1 h 80"/>
                    <a:gd name="T2" fmla="*/ 0 w 80"/>
                    <a:gd name="T3" fmla="*/ 0 h 80"/>
                    <a:gd name="T4" fmla="*/ 1 w 80"/>
                    <a:gd name="T5" fmla="*/ 0 h 80"/>
                    <a:gd name="T6" fmla="*/ 2 w 80"/>
                    <a:gd name="T7" fmla="*/ 0 h 80"/>
                    <a:gd name="T8" fmla="*/ 2 w 80"/>
                    <a:gd name="T9" fmla="*/ 0 h 80"/>
                    <a:gd name="T10" fmla="*/ 3 w 80"/>
                    <a:gd name="T11" fmla="*/ 1 h 80"/>
                    <a:gd name="T12" fmla="*/ 3 w 80"/>
                    <a:gd name="T13" fmla="*/ 1 h 80"/>
                    <a:gd name="T14" fmla="*/ 2 w 80"/>
                    <a:gd name="T15" fmla="*/ 1 h 80"/>
                    <a:gd name="T16" fmla="*/ 2 w 80"/>
                    <a:gd name="T17" fmla="*/ 1 h 80"/>
                    <a:gd name="T18" fmla="*/ 1 w 80"/>
                    <a:gd name="T19" fmla="*/ 1 h 80"/>
                    <a:gd name="T20" fmla="*/ 1 w 80"/>
                    <a:gd name="T21" fmla="*/ 1 h 80"/>
                    <a:gd name="T22" fmla="*/ 1 w 80"/>
                    <a:gd name="T23" fmla="*/ 0 h 80"/>
                    <a:gd name="T24" fmla="*/ 1 w 80"/>
                    <a:gd name="T25" fmla="*/ 1 h 80"/>
                    <a:gd name="T26" fmla="*/ 0 w 80"/>
                    <a:gd name="T27" fmla="*/ 1 h 80"/>
                    <a:gd name="T28" fmla="*/ 0 w 80"/>
                    <a:gd name="T29" fmla="*/ 1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rgbClr val="6E8BD2"/>
                </a:solidFill>
                <a:ln w="9525">
                  <a:noFill/>
                  <a:round/>
                </a:ln>
              </p:spPr>
              <p:txBody>
                <a:bodyPr/>
                <a:lstStyle/>
                <a:p>
                  <a:pPr>
                    <a:defRPr/>
                  </a:pPr>
                  <a:endParaRPr lang="zh-CN" altLang="en-US"/>
                </a:p>
              </p:txBody>
            </p:sp>
            <p:sp>
              <p:nvSpPr>
                <p:cNvPr id="1102" name="未知"/>
                <p:cNvSpPr>
                  <a:spLocks noChangeArrowheads="1"/>
                </p:cNvSpPr>
                <p:nvPr/>
              </p:nvSpPr>
              <p:spPr bwMode="auto">
                <a:xfrm>
                  <a:off x="878" y="226"/>
                  <a:ext cx="40" cy="58"/>
                </a:xfrm>
                <a:custGeom>
                  <a:avLst/>
                  <a:gdLst>
                    <a:gd name="T0" fmla="*/ 0 w 94"/>
                    <a:gd name="T1" fmla="*/ 1 h 174"/>
                    <a:gd name="T2" fmla="*/ 1 w 94"/>
                    <a:gd name="T3" fmla="*/ 2 h 174"/>
                    <a:gd name="T4" fmla="*/ 1 w 94"/>
                    <a:gd name="T5" fmla="*/ 1 h 174"/>
                    <a:gd name="T6" fmla="*/ 2 w 94"/>
                    <a:gd name="T7" fmla="*/ 1 h 174"/>
                    <a:gd name="T8" fmla="*/ 2 w 94"/>
                    <a:gd name="T9" fmla="*/ 2 h 174"/>
                    <a:gd name="T10" fmla="*/ 2 w 94"/>
                    <a:gd name="T11" fmla="*/ 2 h 174"/>
                    <a:gd name="T12" fmla="*/ 3 w 94"/>
                    <a:gd name="T13" fmla="*/ 2 h 174"/>
                    <a:gd name="T14" fmla="*/ 2 w 94"/>
                    <a:gd name="T15" fmla="*/ 2 h 174"/>
                    <a:gd name="T16" fmla="*/ 3 w 94"/>
                    <a:gd name="T17" fmla="*/ 2 h 174"/>
                    <a:gd name="T18" fmla="*/ 3 w 94"/>
                    <a:gd name="T19" fmla="*/ 2 h 174"/>
                    <a:gd name="T20" fmla="*/ 3 w 94"/>
                    <a:gd name="T21" fmla="*/ 1 h 174"/>
                    <a:gd name="T22" fmla="*/ 2 w 94"/>
                    <a:gd name="T23" fmla="*/ 1 h 174"/>
                    <a:gd name="T24" fmla="*/ 2 w 94"/>
                    <a:gd name="T25" fmla="*/ 1 h 174"/>
                    <a:gd name="T26" fmla="*/ 1 w 94"/>
                    <a:gd name="T27" fmla="*/ 1 h 174"/>
                    <a:gd name="T28" fmla="*/ 1 w 94"/>
                    <a:gd name="T29" fmla="*/ 1 h 174"/>
                    <a:gd name="T30" fmla="*/ 1 w 94"/>
                    <a:gd name="T31" fmla="*/ 1 h 174"/>
                    <a:gd name="T32" fmla="*/ 1 w 94"/>
                    <a:gd name="T33" fmla="*/ 0 h 174"/>
                    <a:gd name="T34" fmla="*/ 0 w 94"/>
                    <a:gd name="T35" fmla="*/ 0 h 174"/>
                    <a:gd name="T36" fmla="*/ 0 w 94"/>
                    <a:gd name="T37" fmla="*/ 1 h 174"/>
                    <a:gd name="T38" fmla="*/ 0 w 94"/>
                    <a:gd name="T39" fmla="*/ 1 h 174"/>
                    <a:gd name="T40" fmla="*/ 0 w 94"/>
                    <a:gd name="T41" fmla="*/ 1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rgbClr val="6E8BD2"/>
                </a:solidFill>
                <a:ln w="9525">
                  <a:noFill/>
                  <a:round/>
                </a:ln>
              </p:spPr>
              <p:txBody>
                <a:bodyPr/>
                <a:lstStyle/>
                <a:p>
                  <a:pPr>
                    <a:defRPr/>
                  </a:pPr>
                  <a:endParaRPr lang="zh-CN" altLang="en-US"/>
                </a:p>
              </p:txBody>
            </p:sp>
            <p:sp>
              <p:nvSpPr>
                <p:cNvPr id="1103" name="未知"/>
                <p:cNvSpPr>
                  <a:spLocks noChangeArrowheads="1"/>
                </p:cNvSpPr>
                <p:nvPr/>
              </p:nvSpPr>
              <p:spPr bwMode="auto">
                <a:xfrm>
                  <a:off x="888" y="268"/>
                  <a:ext cx="14" cy="17"/>
                </a:xfrm>
                <a:custGeom>
                  <a:avLst/>
                  <a:gdLst>
                    <a:gd name="T0" fmla="*/ 0 w 32"/>
                    <a:gd name="T1" fmla="*/ 0 h 50"/>
                    <a:gd name="T2" fmla="*/ 0 w 32"/>
                    <a:gd name="T3" fmla="*/ 0 h 50"/>
                    <a:gd name="T4" fmla="*/ 1 w 32"/>
                    <a:gd name="T5" fmla="*/ 0 h 50"/>
                    <a:gd name="T6" fmla="*/ 1 w 32"/>
                    <a:gd name="T7" fmla="*/ 0 h 50"/>
                    <a:gd name="T8" fmla="*/ 1 w 32"/>
                    <a:gd name="T9" fmla="*/ 0 h 50"/>
                    <a:gd name="T10" fmla="*/ 1 w 32"/>
                    <a:gd name="T11" fmla="*/ 0 h 50"/>
                    <a:gd name="T12" fmla="*/ 1 w 32"/>
                    <a:gd name="T13" fmla="*/ 1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rgbClr val="6E8BD2"/>
                </a:solidFill>
                <a:ln w="9525">
                  <a:noFill/>
                  <a:round/>
                </a:ln>
              </p:spPr>
              <p:txBody>
                <a:bodyPr/>
                <a:lstStyle/>
                <a:p>
                  <a:pPr>
                    <a:defRPr/>
                  </a:pPr>
                  <a:endParaRPr lang="zh-CN" altLang="en-US"/>
                </a:p>
              </p:txBody>
            </p:sp>
            <p:sp>
              <p:nvSpPr>
                <p:cNvPr id="1104" name="未知"/>
                <p:cNvSpPr>
                  <a:spLocks noChangeArrowheads="1"/>
                </p:cNvSpPr>
                <p:nvPr/>
              </p:nvSpPr>
              <p:spPr bwMode="auto">
                <a:xfrm>
                  <a:off x="860" y="272"/>
                  <a:ext cx="19" cy="17"/>
                </a:xfrm>
                <a:custGeom>
                  <a:avLst/>
                  <a:gdLst>
                    <a:gd name="T0" fmla="*/ 0 w 43"/>
                    <a:gd name="T1" fmla="*/ 1 h 50"/>
                    <a:gd name="T2" fmla="*/ 1 w 43"/>
                    <a:gd name="T3" fmla="*/ 0 h 50"/>
                    <a:gd name="T4" fmla="*/ 1 w 43"/>
                    <a:gd name="T5" fmla="*/ 0 h 50"/>
                    <a:gd name="T6" fmla="*/ 1 w 43"/>
                    <a:gd name="T7" fmla="*/ 0 h 50"/>
                    <a:gd name="T8" fmla="*/ 0 w 43"/>
                    <a:gd name="T9" fmla="*/ 1 h 50"/>
                    <a:gd name="T10" fmla="*/ 0 w 43"/>
                    <a:gd name="T11" fmla="*/ 1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rgbClr val="6E8BD2"/>
                </a:solidFill>
                <a:ln w="9525">
                  <a:noFill/>
                  <a:round/>
                </a:ln>
              </p:spPr>
              <p:txBody>
                <a:bodyPr/>
                <a:lstStyle/>
                <a:p>
                  <a:pPr>
                    <a:defRPr/>
                  </a:pPr>
                  <a:endParaRPr lang="zh-CN" altLang="en-US"/>
                </a:p>
              </p:txBody>
            </p:sp>
            <p:sp>
              <p:nvSpPr>
                <p:cNvPr id="1105" name="未知"/>
                <p:cNvSpPr>
                  <a:spLocks noChangeArrowheads="1"/>
                </p:cNvSpPr>
                <p:nvPr/>
              </p:nvSpPr>
              <p:spPr bwMode="auto">
                <a:xfrm>
                  <a:off x="1075" y="3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rgbClr val="6E8BD2"/>
                </a:solidFill>
                <a:ln w="9525">
                  <a:noFill/>
                  <a:round/>
                </a:ln>
              </p:spPr>
              <p:txBody>
                <a:bodyPr/>
                <a:lstStyle/>
                <a:p>
                  <a:pPr>
                    <a:defRPr/>
                  </a:pPr>
                  <a:endParaRPr lang="zh-CN" altLang="en-US"/>
                </a:p>
              </p:txBody>
            </p:sp>
            <p:sp>
              <p:nvSpPr>
                <p:cNvPr id="1106" name="未知"/>
                <p:cNvSpPr>
                  <a:spLocks noChangeArrowheads="1"/>
                </p:cNvSpPr>
                <p:nvPr/>
              </p:nvSpPr>
              <p:spPr bwMode="auto">
                <a:xfrm>
                  <a:off x="584" y="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rgbClr val="6E8BD2"/>
                </a:solidFill>
                <a:ln w="9525">
                  <a:noFill/>
                  <a:round/>
                </a:ln>
              </p:spPr>
              <p:txBody>
                <a:bodyPr/>
                <a:lstStyle/>
                <a:p>
                  <a:pPr>
                    <a:defRPr/>
                  </a:pPr>
                  <a:endParaRPr lang="zh-CN" altLang="en-US"/>
                </a:p>
              </p:txBody>
            </p:sp>
            <p:sp>
              <p:nvSpPr>
                <p:cNvPr id="1107" name="未知"/>
                <p:cNvSpPr>
                  <a:spLocks noChangeArrowheads="1"/>
                </p:cNvSpPr>
                <p:nvPr/>
              </p:nvSpPr>
              <p:spPr bwMode="auto">
                <a:xfrm>
                  <a:off x="1022" y="0"/>
                  <a:ext cx="20" cy="55"/>
                </a:xfrm>
                <a:custGeom>
                  <a:avLst/>
                  <a:gdLst>
                    <a:gd name="T0" fmla="*/ 0 w 47"/>
                    <a:gd name="T1" fmla="*/ 2 h 165"/>
                    <a:gd name="T2" fmla="*/ 0 w 47"/>
                    <a:gd name="T3" fmla="*/ 1 h 165"/>
                    <a:gd name="T4" fmla="*/ 0 w 47"/>
                    <a:gd name="T5" fmla="*/ 1 h 165"/>
                    <a:gd name="T6" fmla="*/ 0 w 47"/>
                    <a:gd name="T7" fmla="*/ 0 h 165"/>
                    <a:gd name="T8" fmla="*/ 0 w 47"/>
                    <a:gd name="T9" fmla="*/ 0 h 165"/>
                    <a:gd name="T10" fmla="*/ 1 w 47"/>
                    <a:gd name="T11" fmla="*/ 0 h 165"/>
                    <a:gd name="T12" fmla="*/ 1 w 47"/>
                    <a:gd name="T13" fmla="*/ 0 h 165"/>
                    <a:gd name="T14" fmla="*/ 2 w 47"/>
                    <a:gd name="T15" fmla="*/ 1 h 165"/>
                    <a:gd name="T16" fmla="*/ 1 w 47"/>
                    <a:gd name="T17" fmla="*/ 1 h 165"/>
                    <a:gd name="T18" fmla="*/ 1 w 47"/>
                    <a:gd name="T19" fmla="*/ 2 h 165"/>
                    <a:gd name="T20" fmla="*/ 1 w 47"/>
                    <a:gd name="T21" fmla="*/ 2 h 165"/>
                    <a:gd name="T22" fmla="*/ 1 w 47"/>
                    <a:gd name="T23" fmla="*/ 2 h 165"/>
                    <a:gd name="T24" fmla="*/ 1 w 47"/>
                    <a:gd name="T25" fmla="*/ 2 h 165"/>
                    <a:gd name="T26" fmla="*/ 0 w 47"/>
                    <a:gd name="T27" fmla="*/ 2 h 165"/>
                    <a:gd name="T28" fmla="*/ 0 w 47"/>
                    <a:gd name="T29" fmla="*/ 2 h 165"/>
                    <a:gd name="T30" fmla="*/ 0 w 47"/>
                    <a:gd name="T31" fmla="*/ 2 h 165"/>
                    <a:gd name="T32" fmla="*/ 0 w 47"/>
                    <a:gd name="T33" fmla="*/ 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rgbClr val="6E8BD2"/>
                </a:solidFill>
                <a:ln w="9525">
                  <a:noFill/>
                  <a:round/>
                </a:ln>
              </p:spPr>
              <p:txBody>
                <a:bodyPr/>
                <a:lstStyle/>
                <a:p>
                  <a:pPr>
                    <a:defRPr/>
                  </a:pPr>
                  <a:endParaRPr lang="zh-CN" altLang="en-US"/>
                </a:p>
              </p:txBody>
            </p:sp>
            <p:sp>
              <p:nvSpPr>
                <p:cNvPr id="1108" name="未知"/>
                <p:cNvSpPr>
                  <a:spLocks noChangeArrowheads="1"/>
                </p:cNvSpPr>
                <p:nvPr/>
              </p:nvSpPr>
              <p:spPr bwMode="auto">
                <a:xfrm>
                  <a:off x="1010" y="47"/>
                  <a:ext cx="59" cy="34"/>
                </a:xfrm>
                <a:custGeom>
                  <a:avLst/>
                  <a:gdLst>
                    <a:gd name="T0" fmla="*/ 1 w 138"/>
                    <a:gd name="T1" fmla="*/ 1 h 103"/>
                    <a:gd name="T2" fmla="*/ 1 w 138"/>
                    <a:gd name="T3" fmla="*/ 1 h 103"/>
                    <a:gd name="T4" fmla="*/ 2 w 138"/>
                    <a:gd name="T5" fmla="*/ 0 h 103"/>
                    <a:gd name="T6" fmla="*/ 2 w 138"/>
                    <a:gd name="T7" fmla="*/ 1 h 103"/>
                    <a:gd name="T8" fmla="*/ 2 w 138"/>
                    <a:gd name="T9" fmla="*/ 1 h 103"/>
                    <a:gd name="T10" fmla="*/ 3 w 138"/>
                    <a:gd name="T11" fmla="*/ 1 h 103"/>
                    <a:gd name="T12" fmla="*/ 4 w 138"/>
                    <a:gd name="T13" fmla="*/ 0 h 103"/>
                    <a:gd name="T14" fmla="*/ 4 w 138"/>
                    <a:gd name="T15" fmla="*/ 0 h 103"/>
                    <a:gd name="T16" fmla="*/ 5 w 138"/>
                    <a:gd name="T17" fmla="*/ 0 h 103"/>
                    <a:gd name="T18" fmla="*/ 3 w 138"/>
                    <a:gd name="T19" fmla="*/ 1 h 103"/>
                    <a:gd name="T20" fmla="*/ 3 w 138"/>
                    <a:gd name="T21" fmla="*/ 1 h 103"/>
                    <a:gd name="T22" fmla="*/ 2 w 138"/>
                    <a:gd name="T23" fmla="*/ 1 h 103"/>
                    <a:gd name="T24" fmla="*/ 2 w 138"/>
                    <a:gd name="T25" fmla="*/ 1 h 103"/>
                    <a:gd name="T26" fmla="*/ 1 w 138"/>
                    <a:gd name="T27" fmla="*/ 1 h 103"/>
                    <a:gd name="T28" fmla="*/ 1 w 138"/>
                    <a:gd name="T29" fmla="*/ 1 h 103"/>
                    <a:gd name="T30" fmla="*/ 1 w 138"/>
                    <a:gd name="T31" fmla="*/ 1 h 103"/>
                    <a:gd name="T32" fmla="*/ 0 w 138"/>
                    <a:gd name="T33" fmla="*/ 1 h 103"/>
                    <a:gd name="T34" fmla="*/ 0 w 138"/>
                    <a:gd name="T35" fmla="*/ 1 h 103"/>
                    <a:gd name="T36" fmla="*/ 1 w 138"/>
                    <a:gd name="T37" fmla="*/ 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rgbClr val="6E8BD2"/>
                </a:solidFill>
                <a:ln w="9525">
                  <a:noFill/>
                  <a:round/>
                </a:ln>
              </p:spPr>
              <p:txBody>
                <a:bodyPr/>
                <a:lstStyle/>
                <a:p>
                  <a:pPr>
                    <a:defRPr/>
                  </a:pPr>
                  <a:endParaRPr lang="zh-CN" altLang="en-US"/>
                </a:p>
              </p:txBody>
            </p:sp>
            <p:sp>
              <p:nvSpPr>
                <p:cNvPr id="1109" name="未知"/>
                <p:cNvSpPr>
                  <a:spLocks noChangeArrowheads="1"/>
                </p:cNvSpPr>
                <p:nvPr/>
              </p:nvSpPr>
              <p:spPr bwMode="auto">
                <a:xfrm>
                  <a:off x="947" y="79"/>
                  <a:ext cx="80" cy="72"/>
                </a:xfrm>
                <a:custGeom>
                  <a:avLst/>
                  <a:gdLst>
                    <a:gd name="T0" fmla="*/ 5 w 188"/>
                    <a:gd name="T1" fmla="*/ 0 h 214"/>
                    <a:gd name="T2" fmla="*/ 5 w 188"/>
                    <a:gd name="T3" fmla="*/ 0 h 214"/>
                    <a:gd name="T4" fmla="*/ 6 w 188"/>
                    <a:gd name="T5" fmla="*/ 0 h 214"/>
                    <a:gd name="T6" fmla="*/ 6 w 188"/>
                    <a:gd name="T7" fmla="*/ 0 h 214"/>
                    <a:gd name="T8" fmla="*/ 6 w 188"/>
                    <a:gd name="T9" fmla="*/ 1 h 214"/>
                    <a:gd name="T10" fmla="*/ 6 w 188"/>
                    <a:gd name="T11" fmla="*/ 1 h 214"/>
                    <a:gd name="T12" fmla="*/ 6 w 188"/>
                    <a:gd name="T13" fmla="*/ 1 h 214"/>
                    <a:gd name="T14" fmla="*/ 5 w 188"/>
                    <a:gd name="T15" fmla="*/ 2 h 214"/>
                    <a:gd name="T16" fmla="*/ 5 w 188"/>
                    <a:gd name="T17" fmla="*/ 2 h 214"/>
                    <a:gd name="T18" fmla="*/ 4 w 188"/>
                    <a:gd name="T19" fmla="*/ 2 h 214"/>
                    <a:gd name="T20" fmla="*/ 4 w 188"/>
                    <a:gd name="T21" fmla="*/ 2 h 214"/>
                    <a:gd name="T22" fmla="*/ 3 w 188"/>
                    <a:gd name="T23" fmla="*/ 2 h 214"/>
                    <a:gd name="T24" fmla="*/ 3 w 188"/>
                    <a:gd name="T25" fmla="*/ 2 h 214"/>
                    <a:gd name="T26" fmla="*/ 3 w 188"/>
                    <a:gd name="T27" fmla="*/ 2 h 214"/>
                    <a:gd name="T28" fmla="*/ 2 w 188"/>
                    <a:gd name="T29" fmla="*/ 2 h 214"/>
                    <a:gd name="T30" fmla="*/ 3 w 188"/>
                    <a:gd name="T31" fmla="*/ 2 h 214"/>
                    <a:gd name="T32" fmla="*/ 3 w 188"/>
                    <a:gd name="T33" fmla="*/ 2 h 214"/>
                    <a:gd name="T34" fmla="*/ 2 w 188"/>
                    <a:gd name="T35" fmla="*/ 2 h 214"/>
                    <a:gd name="T36" fmla="*/ 1 w 188"/>
                    <a:gd name="T37" fmla="*/ 2 h 214"/>
                    <a:gd name="T38" fmla="*/ 1 w 188"/>
                    <a:gd name="T39" fmla="*/ 2 h 214"/>
                    <a:gd name="T40" fmla="*/ 2 w 188"/>
                    <a:gd name="T41" fmla="*/ 2 h 214"/>
                    <a:gd name="T42" fmla="*/ 1 w 188"/>
                    <a:gd name="T43" fmla="*/ 2 h 214"/>
                    <a:gd name="T44" fmla="*/ 1 w 188"/>
                    <a:gd name="T45" fmla="*/ 2 h 214"/>
                    <a:gd name="T46" fmla="*/ 1 w 188"/>
                    <a:gd name="T47" fmla="*/ 2 h 214"/>
                    <a:gd name="T48" fmla="*/ 0 w 188"/>
                    <a:gd name="T49" fmla="*/ 3 h 214"/>
                    <a:gd name="T50" fmla="*/ 0 w 188"/>
                    <a:gd name="T51" fmla="*/ 3 h 214"/>
                    <a:gd name="T52" fmla="*/ 0 w 188"/>
                    <a:gd name="T53" fmla="*/ 2 h 214"/>
                    <a:gd name="T54" fmla="*/ 0 w 188"/>
                    <a:gd name="T55" fmla="*/ 2 h 214"/>
                    <a:gd name="T56" fmla="*/ 0 w 188"/>
                    <a:gd name="T57" fmla="*/ 2 h 214"/>
                    <a:gd name="T58" fmla="*/ 1 w 188"/>
                    <a:gd name="T59" fmla="*/ 2 h 214"/>
                    <a:gd name="T60" fmla="*/ 1 w 188"/>
                    <a:gd name="T61" fmla="*/ 1 h 214"/>
                    <a:gd name="T62" fmla="*/ 3 w 188"/>
                    <a:gd name="T63" fmla="*/ 1 h 214"/>
                    <a:gd name="T64" fmla="*/ 3 w 188"/>
                    <a:gd name="T65" fmla="*/ 1 h 214"/>
                    <a:gd name="T66" fmla="*/ 4 w 188"/>
                    <a:gd name="T67" fmla="*/ 1 h 214"/>
                    <a:gd name="T68" fmla="*/ 4 w 188"/>
                    <a:gd name="T69" fmla="*/ 1 h 214"/>
                    <a:gd name="T70" fmla="*/ 4 w 188"/>
                    <a:gd name="T71" fmla="*/ 1 h 214"/>
                    <a:gd name="T72" fmla="*/ 5 w 188"/>
                    <a:gd name="T73" fmla="*/ 1 h 214"/>
                    <a:gd name="T74" fmla="*/ 5 w 188"/>
                    <a:gd name="T75" fmla="*/ 1 h 214"/>
                    <a:gd name="T76" fmla="*/ 5 w 188"/>
                    <a:gd name="T77" fmla="*/ 0 h 214"/>
                    <a:gd name="T78" fmla="*/ 5 w 188"/>
                    <a:gd name="T79" fmla="*/ 0 h 214"/>
                    <a:gd name="T80" fmla="*/ 5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rgbClr val="6E8BD2"/>
                </a:solidFill>
                <a:ln w="9525">
                  <a:noFill/>
                  <a:round/>
                </a:ln>
              </p:spPr>
              <p:txBody>
                <a:bodyPr/>
                <a:lstStyle/>
                <a:p>
                  <a:pPr>
                    <a:defRPr/>
                  </a:pPr>
                  <a:endParaRPr lang="zh-CN" altLang="en-US"/>
                </a:p>
              </p:txBody>
            </p:sp>
            <p:sp>
              <p:nvSpPr>
                <p:cNvPr id="1110" name="未知"/>
                <p:cNvSpPr>
                  <a:spLocks noChangeArrowheads="1"/>
                </p:cNvSpPr>
                <p:nvPr/>
              </p:nvSpPr>
              <p:spPr bwMode="auto">
                <a:xfrm>
                  <a:off x="1000" y="10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rgbClr val="6E8BD2"/>
                </a:solidFill>
                <a:ln w="9525">
                  <a:noFill/>
                  <a:round/>
                </a:ln>
              </p:spPr>
              <p:txBody>
                <a:bodyPr/>
                <a:lstStyle/>
                <a:p>
                  <a:pPr>
                    <a:defRPr/>
                  </a:pPr>
                  <a:endParaRPr lang="zh-CN" altLang="en-US"/>
                </a:p>
              </p:txBody>
            </p:sp>
            <p:sp>
              <p:nvSpPr>
                <p:cNvPr id="1111" name="未知"/>
                <p:cNvSpPr>
                  <a:spLocks noChangeArrowheads="1"/>
                </p:cNvSpPr>
                <p:nvPr/>
              </p:nvSpPr>
              <p:spPr bwMode="auto">
                <a:xfrm>
                  <a:off x="552" y="149"/>
                  <a:ext cx="347" cy="189"/>
                </a:xfrm>
                <a:custGeom>
                  <a:avLst/>
                  <a:gdLst>
                    <a:gd name="T0" fmla="*/ 27 w 812"/>
                    <a:gd name="T1" fmla="*/ 0 h 564"/>
                    <a:gd name="T2" fmla="*/ 26 w 812"/>
                    <a:gd name="T3" fmla="*/ 1 h 564"/>
                    <a:gd name="T4" fmla="*/ 25 w 812"/>
                    <a:gd name="T5" fmla="*/ 2 h 564"/>
                    <a:gd name="T6" fmla="*/ 24 w 812"/>
                    <a:gd name="T7" fmla="*/ 2 h 564"/>
                    <a:gd name="T8" fmla="*/ 21 w 812"/>
                    <a:gd name="T9" fmla="*/ 2 h 564"/>
                    <a:gd name="T10" fmla="*/ 21 w 812"/>
                    <a:gd name="T11" fmla="*/ 3 h 564"/>
                    <a:gd name="T12" fmla="*/ 20 w 812"/>
                    <a:gd name="T13" fmla="*/ 3 h 564"/>
                    <a:gd name="T14" fmla="*/ 21 w 812"/>
                    <a:gd name="T15" fmla="*/ 2 h 564"/>
                    <a:gd name="T16" fmla="*/ 19 w 812"/>
                    <a:gd name="T17" fmla="*/ 2 h 564"/>
                    <a:gd name="T18" fmla="*/ 19 w 812"/>
                    <a:gd name="T19" fmla="*/ 3 h 564"/>
                    <a:gd name="T20" fmla="*/ 20 w 812"/>
                    <a:gd name="T21" fmla="*/ 4 h 564"/>
                    <a:gd name="T22" fmla="*/ 20 w 812"/>
                    <a:gd name="T23" fmla="*/ 5 h 564"/>
                    <a:gd name="T24" fmla="*/ 18 w 812"/>
                    <a:gd name="T25" fmla="*/ 5 h 564"/>
                    <a:gd name="T26" fmla="*/ 18 w 812"/>
                    <a:gd name="T27" fmla="*/ 5 h 564"/>
                    <a:gd name="T28" fmla="*/ 16 w 812"/>
                    <a:gd name="T29" fmla="*/ 4 h 564"/>
                    <a:gd name="T30" fmla="*/ 15 w 812"/>
                    <a:gd name="T31" fmla="*/ 4 h 564"/>
                    <a:gd name="T32" fmla="*/ 15 w 812"/>
                    <a:gd name="T33" fmla="*/ 5 h 564"/>
                    <a:gd name="T34" fmla="*/ 17 w 812"/>
                    <a:gd name="T35" fmla="*/ 6 h 564"/>
                    <a:gd name="T36" fmla="*/ 17 w 812"/>
                    <a:gd name="T37" fmla="*/ 7 h 564"/>
                    <a:gd name="T38" fmla="*/ 18 w 812"/>
                    <a:gd name="T39" fmla="*/ 7 h 564"/>
                    <a:gd name="T40" fmla="*/ 16 w 812"/>
                    <a:gd name="T41" fmla="*/ 7 h 564"/>
                    <a:gd name="T42" fmla="*/ 16 w 812"/>
                    <a:gd name="T43" fmla="*/ 6 h 564"/>
                    <a:gd name="T44" fmla="*/ 14 w 812"/>
                    <a:gd name="T45" fmla="*/ 5 h 564"/>
                    <a:gd name="T46" fmla="*/ 14 w 812"/>
                    <a:gd name="T47" fmla="*/ 4 h 564"/>
                    <a:gd name="T48" fmla="*/ 14 w 812"/>
                    <a:gd name="T49" fmla="*/ 3 h 564"/>
                    <a:gd name="T50" fmla="*/ 14 w 812"/>
                    <a:gd name="T51" fmla="*/ 3 h 564"/>
                    <a:gd name="T52" fmla="*/ 13 w 812"/>
                    <a:gd name="T53" fmla="*/ 3 h 564"/>
                    <a:gd name="T54" fmla="*/ 12 w 812"/>
                    <a:gd name="T55" fmla="*/ 2 h 564"/>
                    <a:gd name="T56" fmla="*/ 11 w 812"/>
                    <a:gd name="T57" fmla="*/ 2 h 564"/>
                    <a:gd name="T58" fmla="*/ 10 w 812"/>
                    <a:gd name="T59" fmla="*/ 2 h 564"/>
                    <a:gd name="T60" fmla="*/ 8 w 812"/>
                    <a:gd name="T61" fmla="*/ 3 h 564"/>
                    <a:gd name="T62" fmla="*/ 6 w 812"/>
                    <a:gd name="T63" fmla="*/ 3 h 564"/>
                    <a:gd name="T64" fmla="*/ 6 w 812"/>
                    <a:gd name="T65" fmla="*/ 3 h 564"/>
                    <a:gd name="T66" fmla="*/ 5 w 812"/>
                    <a:gd name="T67" fmla="*/ 4 h 564"/>
                    <a:gd name="T68" fmla="*/ 5 w 812"/>
                    <a:gd name="T69" fmla="*/ 4 h 564"/>
                    <a:gd name="T70" fmla="*/ 4 w 812"/>
                    <a:gd name="T71" fmla="*/ 5 h 564"/>
                    <a:gd name="T72" fmla="*/ 3 w 812"/>
                    <a:gd name="T73" fmla="*/ 5 h 564"/>
                    <a:gd name="T74" fmla="*/ 2 w 812"/>
                    <a:gd name="T75" fmla="*/ 3 h 564"/>
                    <a:gd name="T76" fmla="*/ 3 w 812"/>
                    <a:gd name="T77" fmla="*/ 2 h 564"/>
                    <a:gd name="T78" fmla="*/ 1 w 812"/>
                    <a:gd name="T79" fmla="*/ 2 h 564"/>
                    <a:gd name="T80" fmla="*/ 1 w 812"/>
                    <a:gd name="T81" fmla="*/ 2 h 564"/>
                    <a:gd name="T82" fmla="*/ 1 w 812"/>
                    <a:gd name="T83" fmla="*/ 2 h 564"/>
                    <a:gd name="T84" fmla="*/ 0 w 812"/>
                    <a:gd name="T85" fmla="*/ 1 h 564"/>
                    <a:gd name="T86" fmla="*/ 26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rgbClr val="6E8BD2"/>
                </a:solidFill>
                <a:ln w="9525">
                  <a:noFill/>
                  <a:round/>
                </a:ln>
              </p:spPr>
              <p:txBody>
                <a:bodyPr/>
                <a:lstStyle/>
                <a:p>
                  <a:pPr>
                    <a:defRPr/>
                  </a:pPr>
                  <a:endParaRPr lang="zh-CN" altLang="en-US"/>
                </a:p>
              </p:txBody>
            </p:sp>
            <p:sp>
              <p:nvSpPr>
                <p:cNvPr id="1112" name="未知"/>
                <p:cNvSpPr>
                  <a:spLocks noChangeArrowheads="1"/>
                </p:cNvSpPr>
                <p:nvPr/>
              </p:nvSpPr>
              <p:spPr bwMode="auto">
                <a:xfrm>
                  <a:off x="613" y="279"/>
                  <a:ext cx="19" cy="29"/>
                </a:xfrm>
                <a:custGeom>
                  <a:avLst/>
                  <a:gdLst>
                    <a:gd name="T0" fmla="*/ 0 w 43"/>
                    <a:gd name="T1" fmla="*/ 0 h 85"/>
                    <a:gd name="T2" fmla="*/ 1 w 43"/>
                    <a:gd name="T3" fmla="*/ 0 h 85"/>
                    <a:gd name="T4" fmla="*/ 1 w 43"/>
                    <a:gd name="T5" fmla="*/ 0 h 85"/>
                    <a:gd name="T6" fmla="*/ 1 w 43"/>
                    <a:gd name="T7" fmla="*/ 1 h 85"/>
                    <a:gd name="T8" fmla="*/ 0 w 43"/>
                    <a:gd name="T9" fmla="*/ 1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rgbClr val="6E8BD2"/>
                </a:solidFill>
                <a:ln w="9525">
                  <a:noFill/>
                  <a:round/>
                </a:ln>
              </p:spPr>
              <p:txBody>
                <a:bodyPr/>
                <a:lstStyle/>
                <a:p>
                  <a:pPr>
                    <a:defRPr/>
                  </a:pPr>
                  <a:endParaRPr lang="zh-CN" altLang="en-US"/>
                </a:p>
              </p:txBody>
            </p:sp>
            <p:sp>
              <p:nvSpPr>
                <p:cNvPr id="1113" name="未知"/>
                <p:cNvSpPr>
                  <a:spLocks noChangeArrowheads="1"/>
                </p:cNvSpPr>
                <p:nvPr/>
              </p:nvSpPr>
              <p:spPr bwMode="auto">
                <a:xfrm>
                  <a:off x="879" y="181"/>
                  <a:ext cx="18" cy="24"/>
                </a:xfrm>
                <a:custGeom>
                  <a:avLst/>
                  <a:gdLst>
                    <a:gd name="T0" fmla="*/ 0 w 44"/>
                    <a:gd name="T1" fmla="*/ 0 h 74"/>
                    <a:gd name="T2" fmla="*/ 1 w 44"/>
                    <a:gd name="T3" fmla="*/ 0 h 74"/>
                    <a:gd name="T4" fmla="*/ 1 w 44"/>
                    <a:gd name="T5" fmla="*/ 0 h 74"/>
                    <a:gd name="T6" fmla="*/ 1 w 44"/>
                    <a:gd name="T7" fmla="*/ 0 h 74"/>
                    <a:gd name="T8" fmla="*/ 0 w 44"/>
                    <a:gd name="T9" fmla="*/ 1 h 74"/>
                    <a:gd name="T10" fmla="*/ 0 w 44"/>
                    <a:gd name="T11" fmla="*/ 1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rgbClr val="6E8BD2"/>
                </a:solidFill>
                <a:ln w="9525">
                  <a:noFill/>
                  <a:round/>
                </a:ln>
              </p:spPr>
              <p:txBody>
                <a:bodyPr/>
                <a:lstStyle/>
                <a:p>
                  <a:pPr>
                    <a:defRPr/>
                  </a:pPr>
                  <a:endParaRPr lang="zh-CN" altLang="en-US"/>
                </a:p>
              </p:txBody>
            </p:sp>
            <p:sp>
              <p:nvSpPr>
                <p:cNvPr id="1114" name="未知"/>
                <p:cNvSpPr>
                  <a:spLocks noChangeArrowheads="1"/>
                </p:cNvSpPr>
                <p:nvPr/>
              </p:nvSpPr>
              <p:spPr bwMode="auto">
                <a:xfrm>
                  <a:off x="930" y="16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rgbClr val="6E8BD2"/>
                </a:solidFill>
                <a:ln w="9525">
                  <a:noFill/>
                  <a:round/>
                </a:ln>
              </p:spPr>
              <p:txBody>
                <a:bodyPr/>
                <a:lstStyle/>
                <a:p>
                  <a:pPr>
                    <a:defRPr/>
                  </a:pPr>
                  <a:endParaRPr lang="zh-CN" altLang="en-US"/>
                </a:p>
              </p:txBody>
            </p:sp>
            <p:sp>
              <p:nvSpPr>
                <p:cNvPr id="1115" name="未知"/>
                <p:cNvSpPr>
                  <a:spLocks noChangeArrowheads="1"/>
                </p:cNvSpPr>
                <p:nvPr/>
              </p:nvSpPr>
              <p:spPr bwMode="auto">
                <a:xfrm>
                  <a:off x="0" y="75"/>
                  <a:ext cx="433" cy="354"/>
                </a:xfrm>
                <a:custGeom>
                  <a:avLst/>
                  <a:gdLst>
                    <a:gd name="T0" fmla="*/ 78 w 682"/>
                    <a:gd name="T1" fmla="*/ 76 h 557"/>
                    <a:gd name="T2" fmla="*/ 79 w 682"/>
                    <a:gd name="T3" fmla="*/ 74 h 557"/>
                    <a:gd name="T4" fmla="*/ 81 w 682"/>
                    <a:gd name="T5" fmla="*/ 67 h 557"/>
                    <a:gd name="T6" fmla="*/ 50 w 682"/>
                    <a:gd name="T7" fmla="*/ 47 h 557"/>
                    <a:gd name="T8" fmla="*/ 46 w 682"/>
                    <a:gd name="T9" fmla="*/ 57 h 557"/>
                    <a:gd name="T10" fmla="*/ 49 w 682"/>
                    <a:gd name="T11" fmla="*/ 90 h 557"/>
                    <a:gd name="T12" fmla="*/ 46 w 682"/>
                    <a:gd name="T13" fmla="*/ 81 h 557"/>
                    <a:gd name="T14" fmla="*/ 39 w 682"/>
                    <a:gd name="T15" fmla="*/ 71 h 557"/>
                    <a:gd name="T16" fmla="*/ 40 w 682"/>
                    <a:gd name="T17" fmla="*/ 67 h 557"/>
                    <a:gd name="T18" fmla="*/ 40 w 682"/>
                    <a:gd name="T19" fmla="*/ 64 h 557"/>
                    <a:gd name="T20" fmla="*/ 36 w 682"/>
                    <a:gd name="T21" fmla="*/ 61 h 557"/>
                    <a:gd name="T22" fmla="*/ 32 w 682"/>
                    <a:gd name="T23" fmla="*/ 57 h 557"/>
                    <a:gd name="T24" fmla="*/ 24 w 682"/>
                    <a:gd name="T25" fmla="*/ 58 h 557"/>
                    <a:gd name="T26" fmla="*/ 20 w 682"/>
                    <a:gd name="T27" fmla="*/ 59 h 557"/>
                    <a:gd name="T28" fmla="*/ 13 w 682"/>
                    <a:gd name="T29" fmla="*/ 59 h 557"/>
                    <a:gd name="T30" fmla="*/ 4 w 682"/>
                    <a:gd name="T31" fmla="*/ 51 h 557"/>
                    <a:gd name="T32" fmla="*/ 2 w 682"/>
                    <a:gd name="T33" fmla="*/ 48 h 557"/>
                    <a:gd name="T34" fmla="*/ 0 w 682"/>
                    <a:gd name="T35" fmla="*/ 43 h 557"/>
                    <a:gd name="T36" fmla="*/ 4 w 682"/>
                    <a:gd name="T37" fmla="*/ 35 h 557"/>
                    <a:gd name="T38" fmla="*/ 5 w 682"/>
                    <a:gd name="T39" fmla="*/ 29 h 557"/>
                    <a:gd name="T40" fmla="*/ 8 w 682"/>
                    <a:gd name="T41" fmla="*/ 24 h 557"/>
                    <a:gd name="T42" fmla="*/ 13 w 682"/>
                    <a:gd name="T43" fmla="*/ 19 h 557"/>
                    <a:gd name="T44" fmla="*/ 27 w 682"/>
                    <a:gd name="T45" fmla="*/ 11 h 557"/>
                    <a:gd name="T46" fmla="*/ 36 w 682"/>
                    <a:gd name="T47" fmla="*/ 5 h 557"/>
                    <a:gd name="T48" fmla="*/ 42 w 682"/>
                    <a:gd name="T49" fmla="*/ 1 h 557"/>
                    <a:gd name="T50" fmla="*/ 59 w 682"/>
                    <a:gd name="T51" fmla="*/ 1 h 557"/>
                    <a:gd name="T52" fmla="*/ 65 w 682"/>
                    <a:gd name="T53" fmla="*/ 0 h 557"/>
                    <a:gd name="T54" fmla="*/ 62 w 682"/>
                    <a:gd name="T55" fmla="*/ 6 h 557"/>
                    <a:gd name="T56" fmla="*/ 72 w 682"/>
                    <a:gd name="T57" fmla="*/ 14 h 557"/>
                    <a:gd name="T58" fmla="*/ 81 w 682"/>
                    <a:gd name="T59" fmla="*/ 12 h 557"/>
                    <a:gd name="T60" fmla="*/ 86 w 682"/>
                    <a:gd name="T61" fmla="*/ 13 h 557"/>
                    <a:gd name="T62" fmla="*/ 91 w 682"/>
                    <a:gd name="T63" fmla="*/ 16 h 557"/>
                    <a:gd name="T64" fmla="*/ 93 w 682"/>
                    <a:gd name="T65" fmla="*/ 31 h 557"/>
                    <a:gd name="T66" fmla="*/ 93 w 682"/>
                    <a:gd name="T67" fmla="*/ 39 h 557"/>
                    <a:gd name="T68" fmla="*/ 97 w 682"/>
                    <a:gd name="T69" fmla="*/ 46 h 557"/>
                    <a:gd name="T70" fmla="*/ 105 w 682"/>
                    <a:gd name="T71" fmla="*/ 49 h 557"/>
                    <a:gd name="T72" fmla="*/ 110 w 682"/>
                    <a:gd name="T73" fmla="*/ 48 h 557"/>
                    <a:gd name="T74" fmla="*/ 108 w 682"/>
                    <a:gd name="T75" fmla="*/ 55 h 557"/>
                    <a:gd name="T76" fmla="*/ 97 w 682"/>
                    <a:gd name="T77" fmla="*/ 67 h 557"/>
                    <a:gd name="T78" fmla="*/ 89 w 682"/>
                    <a:gd name="T79" fmla="*/ 79 h 557"/>
                    <a:gd name="T80" fmla="*/ 90 w 682"/>
                    <a:gd name="T81" fmla="*/ 83 h 557"/>
                    <a:gd name="T82" fmla="*/ 70 w 682"/>
                    <a:gd name="T83" fmla="*/ 90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rgbClr val="6E8BD2"/>
                </a:solidFill>
                <a:ln w="9525">
                  <a:noFill/>
                  <a:round/>
                </a:ln>
              </p:spPr>
              <p:txBody>
                <a:bodyPr/>
                <a:lstStyle/>
                <a:p>
                  <a:pPr>
                    <a:defRPr/>
                  </a:pPr>
                  <a:endParaRPr lang="zh-CN" altLang="en-US"/>
                </a:p>
              </p:txBody>
            </p:sp>
            <p:sp>
              <p:nvSpPr>
                <p:cNvPr id="1116" name="未知"/>
                <p:cNvSpPr>
                  <a:spLocks noChangeArrowheads="1"/>
                </p:cNvSpPr>
                <p:nvPr/>
              </p:nvSpPr>
              <p:spPr bwMode="auto">
                <a:xfrm>
                  <a:off x="168" y="208"/>
                  <a:ext cx="163" cy="221"/>
                </a:xfrm>
                <a:custGeom>
                  <a:avLst/>
                  <a:gdLst>
                    <a:gd name="T0" fmla="*/ 39 w 257"/>
                    <a:gd name="T1" fmla="*/ 57 h 347"/>
                    <a:gd name="T2" fmla="*/ 38 w 257"/>
                    <a:gd name="T3" fmla="*/ 50 h 347"/>
                    <a:gd name="T4" fmla="*/ 36 w 257"/>
                    <a:gd name="T5" fmla="*/ 48 h 347"/>
                    <a:gd name="T6" fmla="*/ 35 w 257"/>
                    <a:gd name="T7" fmla="*/ 44 h 347"/>
                    <a:gd name="T8" fmla="*/ 34 w 257"/>
                    <a:gd name="T9" fmla="*/ 42 h 347"/>
                    <a:gd name="T10" fmla="*/ 34 w 257"/>
                    <a:gd name="T11" fmla="*/ 38 h 347"/>
                    <a:gd name="T12" fmla="*/ 34 w 257"/>
                    <a:gd name="T13" fmla="*/ 35 h 347"/>
                    <a:gd name="T14" fmla="*/ 37 w 257"/>
                    <a:gd name="T15" fmla="*/ 33 h 347"/>
                    <a:gd name="T16" fmla="*/ 41 w 257"/>
                    <a:gd name="T17" fmla="*/ 32 h 347"/>
                    <a:gd name="T18" fmla="*/ 41 w 257"/>
                    <a:gd name="T19" fmla="*/ 22 h 347"/>
                    <a:gd name="T20" fmla="*/ 9 w 257"/>
                    <a:gd name="T21" fmla="*/ 16 h 347"/>
                    <a:gd name="T22" fmla="*/ 5 w 257"/>
                    <a:gd name="T23" fmla="*/ 16 h 347"/>
                    <a:gd name="T24" fmla="*/ 3 w 257"/>
                    <a:gd name="T25" fmla="*/ 17 h 347"/>
                    <a:gd name="T26" fmla="*/ 0 w 257"/>
                    <a:gd name="T27" fmla="*/ 25 h 347"/>
                    <a:gd name="T28" fmla="*/ 15 w 257"/>
                    <a:gd name="T29" fmla="*/ 57 h 347"/>
                    <a:gd name="T30" fmla="*/ 39 w 257"/>
                    <a:gd name="T31" fmla="*/ 5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rgbClr val="6E8BD2"/>
                </a:solidFill>
                <a:ln w="9525">
                  <a:noFill/>
                  <a:round/>
                </a:ln>
              </p:spPr>
              <p:txBody>
                <a:bodyPr/>
                <a:lstStyle/>
                <a:p>
                  <a:pPr>
                    <a:defRPr/>
                  </a:pPr>
                  <a:endParaRPr lang="zh-CN" altLang="en-US"/>
                </a:p>
              </p:txBody>
            </p:sp>
            <p:sp>
              <p:nvSpPr>
                <p:cNvPr id="1117" name="未知"/>
                <p:cNvSpPr>
                  <a:spLocks noChangeArrowheads="1"/>
                </p:cNvSpPr>
                <p:nvPr/>
              </p:nvSpPr>
              <p:spPr bwMode="auto">
                <a:xfrm>
                  <a:off x="455" y="37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rgbClr val="6E8BD2"/>
                </a:solidFill>
                <a:ln w="9525">
                  <a:noFill/>
                  <a:round/>
                </a:ln>
              </p:spPr>
              <p:txBody>
                <a:bodyPr/>
                <a:lstStyle/>
                <a:p>
                  <a:pPr>
                    <a:defRPr/>
                  </a:pPr>
                  <a:endParaRPr lang="zh-CN" altLang="en-US"/>
                </a:p>
              </p:txBody>
            </p:sp>
            <p:sp>
              <p:nvSpPr>
                <p:cNvPr id="1118" name="未知"/>
                <p:cNvSpPr>
                  <a:spLocks noChangeArrowheads="1"/>
                </p:cNvSpPr>
                <p:nvPr/>
              </p:nvSpPr>
              <p:spPr bwMode="auto">
                <a:xfrm>
                  <a:off x="446" y="25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rgbClr val="6E8BD2"/>
                </a:solidFill>
                <a:ln w="9525">
                  <a:noFill/>
                  <a:round/>
                </a:ln>
              </p:spPr>
              <p:txBody>
                <a:bodyPr/>
                <a:lstStyle/>
                <a:p>
                  <a:pPr>
                    <a:defRPr/>
                  </a:pPr>
                  <a:endParaRPr lang="zh-CN" altLang="en-US"/>
                </a:p>
              </p:txBody>
            </p:sp>
            <p:sp>
              <p:nvSpPr>
                <p:cNvPr id="1119" name="未知"/>
                <p:cNvSpPr>
                  <a:spLocks noChangeArrowheads="1"/>
                </p:cNvSpPr>
                <p:nvPr/>
              </p:nvSpPr>
              <p:spPr bwMode="auto">
                <a:xfrm>
                  <a:off x="51" y="117"/>
                  <a:ext cx="25" cy="10"/>
                </a:xfrm>
                <a:custGeom>
                  <a:avLst/>
                  <a:gdLst>
                    <a:gd name="T0" fmla="*/ 1 w 57"/>
                    <a:gd name="T1" fmla="*/ 0 h 30"/>
                    <a:gd name="T2" fmla="*/ 1 w 57"/>
                    <a:gd name="T3" fmla="*/ 0 h 30"/>
                    <a:gd name="T4" fmla="*/ 1 w 57"/>
                    <a:gd name="T5" fmla="*/ 0 h 30"/>
                    <a:gd name="T6" fmla="*/ 1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rgbClr val="6E8BD2"/>
                </a:solidFill>
                <a:ln w="9525">
                  <a:noFill/>
                  <a:round/>
                </a:ln>
              </p:spPr>
              <p:txBody>
                <a:bodyPr/>
                <a:lstStyle/>
                <a:p>
                  <a:pPr>
                    <a:defRPr/>
                  </a:pPr>
                  <a:endParaRPr lang="zh-CN" altLang="en-US"/>
                </a:p>
              </p:txBody>
            </p:sp>
            <p:sp>
              <p:nvSpPr>
                <p:cNvPr id="1120" name="未知"/>
                <p:cNvSpPr>
                  <a:spLocks noChangeArrowheads="1"/>
                </p:cNvSpPr>
                <p:nvPr/>
              </p:nvSpPr>
              <p:spPr bwMode="auto">
                <a:xfrm>
                  <a:off x="353" y="25"/>
                  <a:ext cx="295" cy="233"/>
                </a:xfrm>
                <a:custGeom>
                  <a:avLst/>
                  <a:gdLst>
                    <a:gd name="T0" fmla="*/ 16 w 693"/>
                    <a:gd name="T1" fmla="*/ 6 h 696"/>
                    <a:gd name="T2" fmla="*/ 13 w 693"/>
                    <a:gd name="T3" fmla="*/ 6 h 696"/>
                    <a:gd name="T4" fmla="*/ 11 w 693"/>
                    <a:gd name="T5" fmla="*/ 5 h 696"/>
                    <a:gd name="T6" fmla="*/ 9 w 693"/>
                    <a:gd name="T7" fmla="*/ 5 h 696"/>
                    <a:gd name="T8" fmla="*/ 8 w 693"/>
                    <a:gd name="T9" fmla="*/ 5 h 696"/>
                    <a:gd name="T10" fmla="*/ 9 w 693"/>
                    <a:gd name="T11" fmla="*/ 5 h 696"/>
                    <a:gd name="T12" fmla="*/ 10 w 693"/>
                    <a:gd name="T13" fmla="*/ 6 h 696"/>
                    <a:gd name="T14" fmla="*/ 11 w 693"/>
                    <a:gd name="T15" fmla="*/ 6 h 696"/>
                    <a:gd name="T16" fmla="*/ 11 w 693"/>
                    <a:gd name="T17" fmla="*/ 7 h 696"/>
                    <a:gd name="T18" fmla="*/ 10 w 693"/>
                    <a:gd name="T19" fmla="*/ 7 h 696"/>
                    <a:gd name="T20" fmla="*/ 9 w 693"/>
                    <a:gd name="T21" fmla="*/ 8 h 696"/>
                    <a:gd name="T22" fmla="*/ 7 w 693"/>
                    <a:gd name="T23" fmla="*/ 8 h 696"/>
                    <a:gd name="T24" fmla="*/ 3 w 693"/>
                    <a:gd name="T25" fmla="*/ 9 h 696"/>
                    <a:gd name="T26" fmla="*/ 3 w 693"/>
                    <a:gd name="T27" fmla="*/ 8 h 696"/>
                    <a:gd name="T28" fmla="*/ 1 w 693"/>
                    <a:gd name="T29" fmla="*/ 7 h 696"/>
                    <a:gd name="T30" fmla="*/ 1 w 693"/>
                    <a:gd name="T31" fmla="*/ 6 h 696"/>
                    <a:gd name="T32" fmla="*/ 2 w 693"/>
                    <a:gd name="T33" fmla="*/ 4 h 696"/>
                    <a:gd name="T34" fmla="*/ 0 w 693"/>
                    <a:gd name="T35" fmla="*/ 5 h 696"/>
                    <a:gd name="T36" fmla="*/ 3 w 693"/>
                    <a:gd name="T37" fmla="*/ 3 h 696"/>
                    <a:gd name="T38" fmla="*/ 4 w 693"/>
                    <a:gd name="T39" fmla="*/ 3 h 696"/>
                    <a:gd name="T40" fmla="*/ 1 w 693"/>
                    <a:gd name="T41" fmla="*/ 3 h 696"/>
                    <a:gd name="T42" fmla="*/ 0 w 693"/>
                    <a:gd name="T43" fmla="*/ 2 h 696"/>
                    <a:gd name="T44" fmla="*/ 1 w 693"/>
                    <a:gd name="T45" fmla="*/ 2 h 696"/>
                    <a:gd name="T46" fmla="*/ 3 w 693"/>
                    <a:gd name="T47" fmla="*/ 1 h 696"/>
                    <a:gd name="T48" fmla="*/ 7 w 693"/>
                    <a:gd name="T49" fmla="*/ 2 h 696"/>
                    <a:gd name="T50" fmla="*/ 7 w 693"/>
                    <a:gd name="T51" fmla="*/ 1 h 696"/>
                    <a:gd name="T52" fmla="*/ 9 w 693"/>
                    <a:gd name="T53" fmla="*/ 0 h 696"/>
                    <a:gd name="T54" fmla="*/ 12 w 693"/>
                    <a:gd name="T55" fmla="*/ 1 h 696"/>
                    <a:gd name="T56" fmla="*/ 11 w 693"/>
                    <a:gd name="T57" fmla="*/ 1 h 696"/>
                    <a:gd name="T58" fmla="*/ 10 w 693"/>
                    <a:gd name="T59" fmla="*/ 2 h 696"/>
                    <a:gd name="T60" fmla="*/ 12 w 693"/>
                    <a:gd name="T61" fmla="*/ 2 h 696"/>
                    <a:gd name="T62" fmla="*/ 12 w 693"/>
                    <a:gd name="T63" fmla="*/ 2 h 696"/>
                    <a:gd name="T64" fmla="*/ 14 w 693"/>
                    <a:gd name="T65" fmla="*/ 1 h 696"/>
                    <a:gd name="T66" fmla="*/ 16 w 693"/>
                    <a:gd name="T67" fmla="*/ 1 h 696"/>
                    <a:gd name="T68" fmla="*/ 17 w 693"/>
                    <a:gd name="T69" fmla="*/ 1 h 696"/>
                    <a:gd name="T70" fmla="*/ 18 w 693"/>
                    <a:gd name="T71" fmla="*/ 6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rgbClr val="6E8BD2"/>
                </a:solidFill>
                <a:ln w="9525">
                  <a:noFill/>
                  <a:round/>
                </a:ln>
              </p:spPr>
              <p:txBody>
                <a:bodyPr/>
                <a:lstStyle/>
                <a:p>
                  <a:pPr>
                    <a:defRPr/>
                  </a:pPr>
                  <a:endParaRPr lang="zh-CN" altLang="en-US"/>
                </a:p>
              </p:txBody>
            </p:sp>
            <p:sp>
              <p:nvSpPr>
                <p:cNvPr id="1121" name="未知"/>
                <p:cNvSpPr>
                  <a:spLocks noChangeArrowheads="1"/>
                </p:cNvSpPr>
                <p:nvPr/>
              </p:nvSpPr>
              <p:spPr bwMode="auto">
                <a:xfrm>
                  <a:off x="152" y="7"/>
                  <a:ext cx="591" cy="95"/>
                </a:xfrm>
                <a:custGeom>
                  <a:avLst/>
                  <a:gdLst>
                    <a:gd name="T0" fmla="*/ 134 w 931"/>
                    <a:gd name="T1" fmla="*/ 0 h 149"/>
                    <a:gd name="T2" fmla="*/ 23 w 931"/>
                    <a:gd name="T3" fmla="*/ 4 h 149"/>
                    <a:gd name="T4" fmla="*/ 15 w 931"/>
                    <a:gd name="T5" fmla="*/ 7 h 149"/>
                    <a:gd name="T6" fmla="*/ 10 w 931"/>
                    <a:gd name="T7" fmla="*/ 7 h 149"/>
                    <a:gd name="T8" fmla="*/ 4 w 931"/>
                    <a:gd name="T9" fmla="*/ 13 h 149"/>
                    <a:gd name="T10" fmla="*/ 0 w 931"/>
                    <a:gd name="T11" fmla="*/ 17 h 149"/>
                    <a:gd name="T12" fmla="*/ 10 w 931"/>
                    <a:gd name="T13" fmla="*/ 19 h 149"/>
                    <a:gd name="T14" fmla="*/ 16 w 931"/>
                    <a:gd name="T15" fmla="*/ 16 h 149"/>
                    <a:gd name="T16" fmla="*/ 18 w 931"/>
                    <a:gd name="T17" fmla="*/ 14 h 149"/>
                    <a:gd name="T18" fmla="*/ 27 w 931"/>
                    <a:gd name="T19" fmla="*/ 8 h 149"/>
                    <a:gd name="T20" fmla="*/ 35 w 931"/>
                    <a:gd name="T21" fmla="*/ 7 h 149"/>
                    <a:gd name="T22" fmla="*/ 38 w 931"/>
                    <a:gd name="T23" fmla="*/ 15 h 149"/>
                    <a:gd name="T24" fmla="*/ 30 w 931"/>
                    <a:gd name="T25" fmla="*/ 18 h 149"/>
                    <a:gd name="T26" fmla="*/ 37 w 931"/>
                    <a:gd name="T27" fmla="*/ 18 h 149"/>
                    <a:gd name="T28" fmla="*/ 41 w 931"/>
                    <a:gd name="T29" fmla="*/ 15 h 149"/>
                    <a:gd name="T30" fmla="*/ 43 w 931"/>
                    <a:gd name="T31" fmla="*/ 15 h 149"/>
                    <a:gd name="T32" fmla="*/ 41 w 931"/>
                    <a:gd name="T33" fmla="*/ 9 h 149"/>
                    <a:gd name="T34" fmla="*/ 43 w 931"/>
                    <a:gd name="T35" fmla="*/ 7 h 149"/>
                    <a:gd name="T36" fmla="*/ 45 w 931"/>
                    <a:gd name="T37" fmla="*/ 15 h 149"/>
                    <a:gd name="T38" fmla="*/ 43 w 931"/>
                    <a:gd name="T39" fmla="*/ 18 h 149"/>
                    <a:gd name="T40" fmla="*/ 48 w 931"/>
                    <a:gd name="T41" fmla="*/ 22 h 149"/>
                    <a:gd name="T42" fmla="*/ 49 w 931"/>
                    <a:gd name="T43" fmla="*/ 15 h 149"/>
                    <a:gd name="T44" fmla="*/ 53 w 931"/>
                    <a:gd name="T45" fmla="*/ 17 h 149"/>
                    <a:gd name="T46" fmla="*/ 62 w 931"/>
                    <a:gd name="T47" fmla="*/ 12 h 149"/>
                    <a:gd name="T48" fmla="*/ 67 w 931"/>
                    <a:gd name="T49" fmla="*/ 8 h 149"/>
                    <a:gd name="T50" fmla="*/ 71 w 931"/>
                    <a:gd name="T51" fmla="*/ 10 h 149"/>
                    <a:gd name="T52" fmla="*/ 74 w 931"/>
                    <a:gd name="T53" fmla="*/ 8 h 149"/>
                    <a:gd name="T54" fmla="*/ 70 w 931"/>
                    <a:gd name="T55" fmla="*/ 7 h 149"/>
                    <a:gd name="T56" fmla="*/ 77 w 931"/>
                    <a:gd name="T57" fmla="*/ 6 h 149"/>
                    <a:gd name="T58" fmla="*/ 88 w 931"/>
                    <a:gd name="T59" fmla="*/ 9 h 149"/>
                    <a:gd name="T60" fmla="*/ 95 w 931"/>
                    <a:gd name="T61" fmla="*/ 7 h 149"/>
                    <a:gd name="T62" fmla="*/ 95 w 931"/>
                    <a:gd name="T63" fmla="*/ 11 h 149"/>
                    <a:gd name="T64" fmla="*/ 92 w 931"/>
                    <a:gd name="T65" fmla="*/ 17 h 149"/>
                    <a:gd name="T66" fmla="*/ 99 w 931"/>
                    <a:gd name="T67" fmla="*/ 15 h 149"/>
                    <a:gd name="T68" fmla="*/ 101 w 931"/>
                    <a:gd name="T69" fmla="*/ 13 h 149"/>
                    <a:gd name="T70" fmla="*/ 105 w 931"/>
                    <a:gd name="T71" fmla="*/ 10 h 149"/>
                    <a:gd name="T72" fmla="*/ 129 w 931"/>
                    <a:gd name="T73" fmla="*/ 1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rgbClr val="6E8BD2"/>
                </a:solidFill>
                <a:ln w="9525">
                  <a:noFill/>
                  <a:round/>
                </a:ln>
              </p:spPr>
              <p:txBody>
                <a:bodyPr/>
                <a:lstStyle/>
                <a:p>
                  <a:pPr>
                    <a:defRPr/>
                  </a:pPr>
                  <a:endParaRPr lang="zh-CN" altLang="en-US"/>
                </a:p>
              </p:txBody>
            </p:sp>
            <p:sp>
              <p:nvSpPr>
                <p:cNvPr id="1122" name="未知"/>
                <p:cNvSpPr>
                  <a:spLocks noChangeArrowheads="1"/>
                </p:cNvSpPr>
                <p:nvPr/>
              </p:nvSpPr>
              <p:spPr bwMode="auto">
                <a:xfrm>
                  <a:off x="272" y="42"/>
                  <a:ext cx="13" cy="10"/>
                </a:xfrm>
                <a:custGeom>
                  <a:avLst/>
                  <a:gdLst>
                    <a:gd name="T0" fmla="*/ 0 w 31"/>
                    <a:gd name="T1" fmla="*/ 0 h 30"/>
                    <a:gd name="T2" fmla="*/ 1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rgbClr val="6E8BD2"/>
                </a:solidFill>
                <a:ln w="9525">
                  <a:noFill/>
                  <a:round/>
                </a:ln>
              </p:spPr>
              <p:txBody>
                <a:bodyPr/>
                <a:lstStyle/>
                <a:p>
                  <a:pPr>
                    <a:defRPr/>
                  </a:pPr>
                  <a:endParaRPr lang="zh-CN" altLang="en-US"/>
                </a:p>
              </p:txBody>
            </p:sp>
            <p:sp>
              <p:nvSpPr>
                <p:cNvPr id="1123" name="未知"/>
                <p:cNvSpPr>
                  <a:spLocks noChangeArrowheads="1"/>
                </p:cNvSpPr>
                <p:nvPr/>
              </p:nvSpPr>
              <p:spPr bwMode="auto">
                <a:xfrm>
                  <a:off x="257" y="56"/>
                  <a:ext cx="19" cy="11"/>
                </a:xfrm>
                <a:custGeom>
                  <a:avLst/>
                  <a:gdLst>
                    <a:gd name="T0" fmla="*/ 0 w 44"/>
                    <a:gd name="T1" fmla="*/ 0 h 32"/>
                    <a:gd name="T2" fmla="*/ 1 w 44"/>
                    <a:gd name="T3" fmla="*/ 0 h 32"/>
                    <a:gd name="T4" fmla="*/ 1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rgbClr val="6E8BD2"/>
                </a:solidFill>
                <a:ln w="9525">
                  <a:noFill/>
                  <a:round/>
                </a:ln>
              </p:spPr>
              <p:txBody>
                <a:bodyPr/>
                <a:lstStyle/>
                <a:p>
                  <a:pPr>
                    <a:defRPr/>
                  </a:pPr>
                  <a:endParaRPr lang="zh-CN" altLang="en-US"/>
                </a:p>
              </p:txBody>
            </p:sp>
            <p:sp>
              <p:nvSpPr>
                <p:cNvPr id="1124" name="未知"/>
                <p:cNvSpPr>
                  <a:spLocks noChangeArrowheads="1"/>
                </p:cNvSpPr>
                <p:nvPr/>
              </p:nvSpPr>
              <p:spPr bwMode="auto">
                <a:xfrm>
                  <a:off x="319" y="97"/>
                  <a:ext cx="32" cy="6"/>
                </a:xfrm>
                <a:custGeom>
                  <a:avLst/>
                  <a:gdLst>
                    <a:gd name="T0" fmla="*/ 1 w 76"/>
                    <a:gd name="T1" fmla="*/ 0 h 18"/>
                    <a:gd name="T2" fmla="*/ 1 w 76"/>
                    <a:gd name="T3" fmla="*/ 0 h 18"/>
                    <a:gd name="T4" fmla="*/ 1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rgbClr val="6E8BD2"/>
                </a:solidFill>
                <a:ln w="9525">
                  <a:noFill/>
                  <a:round/>
                </a:ln>
              </p:spPr>
              <p:txBody>
                <a:bodyPr/>
                <a:lstStyle/>
                <a:p>
                  <a:pPr>
                    <a:defRPr/>
                  </a:pPr>
                  <a:endParaRPr lang="zh-CN" altLang="en-US"/>
                </a:p>
              </p:txBody>
            </p:sp>
            <p:sp>
              <p:nvSpPr>
                <p:cNvPr id="1125" name="未知"/>
                <p:cNvSpPr>
                  <a:spLocks noChangeArrowheads="1"/>
                </p:cNvSpPr>
                <p:nvPr/>
              </p:nvSpPr>
              <p:spPr bwMode="auto">
                <a:xfrm>
                  <a:off x="374" y="9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rgbClr val="6E8BD2"/>
                </a:solidFill>
                <a:ln w="9525">
                  <a:noFill/>
                  <a:round/>
                </a:ln>
              </p:spPr>
              <p:txBody>
                <a:bodyPr/>
                <a:lstStyle/>
                <a:p>
                  <a:pPr>
                    <a:defRPr/>
                  </a:pPr>
                  <a:endParaRPr lang="zh-CN" altLang="en-US"/>
                </a:p>
              </p:txBody>
            </p:sp>
            <p:sp>
              <p:nvSpPr>
                <p:cNvPr id="1126" name="未知"/>
                <p:cNvSpPr>
                  <a:spLocks noChangeArrowheads="1"/>
                </p:cNvSpPr>
                <p:nvPr/>
              </p:nvSpPr>
              <p:spPr bwMode="auto">
                <a:xfrm>
                  <a:off x="227" y="55"/>
                  <a:ext cx="14" cy="10"/>
                </a:xfrm>
                <a:custGeom>
                  <a:avLst/>
                  <a:gdLst>
                    <a:gd name="T0" fmla="*/ 0 w 31"/>
                    <a:gd name="T1" fmla="*/ 0 h 30"/>
                    <a:gd name="T2" fmla="*/ 1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rgbClr val="6E8BD2"/>
                </a:solidFill>
                <a:ln w="9525">
                  <a:noFill/>
                  <a:round/>
                </a:ln>
              </p:spPr>
              <p:txBody>
                <a:bodyPr/>
                <a:lstStyle/>
                <a:p>
                  <a:pPr>
                    <a:defRPr/>
                  </a:pPr>
                  <a:endParaRPr lang="zh-CN" altLang="en-US"/>
                </a:p>
              </p:txBody>
            </p:sp>
          </p:grpSp>
        </p:grpSp>
        <p:grpSp>
          <p:nvGrpSpPr>
            <p:cNvPr id="3083" name="组合 1133"/>
            <p:cNvGrpSpPr/>
            <p:nvPr/>
          </p:nvGrpSpPr>
          <p:grpSpPr bwMode="auto">
            <a:xfrm>
              <a:off x="134" y="7"/>
              <a:ext cx="4702" cy="418"/>
              <a:chOff x="0" y="0"/>
              <a:chExt cx="4702" cy="418"/>
            </a:xfrm>
          </p:grpSpPr>
          <p:sp>
            <p:nvSpPr>
              <p:cNvPr id="1062" name="直接连接符 1134"/>
              <p:cNvSpPr>
                <a:spLocks noChangeShapeType="1"/>
              </p:cNvSpPr>
              <p:nvPr/>
            </p:nvSpPr>
            <p:spPr bwMode="auto">
              <a:xfrm>
                <a:off x="0" y="221"/>
                <a:ext cx="4702" cy="0"/>
              </a:xfrm>
              <a:prstGeom prst="line">
                <a:avLst/>
              </a:prstGeom>
              <a:noFill/>
              <a:ln w="9525">
                <a:solidFill>
                  <a:srgbClr val="3366FF"/>
                </a:solidFill>
                <a:round/>
              </a:ln>
            </p:spPr>
            <p:txBody>
              <a:bodyPr/>
              <a:lstStyle/>
              <a:p>
                <a:pPr>
                  <a:defRPr/>
                </a:pPr>
                <a:endParaRPr lang="zh-CN" altLang="en-US"/>
              </a:p>
            </p:txBody>
          </p:sp>
          <p:sp>
            <p:nvSpPr>
              <p:cNvPr id="1063" name="直接连接符 1135"/>
              <p:cNvSpPr>
                <a:spLocks noChangeShapeType="1"/>
              </p:cNvSpPr>
              <p:nvPr/>
            </p:nvSpPr>
            <p:spPr bwMode="auto">
              <a:xfrm>
                <a:off x="228" y="0"/>
                <a:ext cx="0" cy="418"/>
              </a:xfrm>
              <a:prstGeom prst="line">
                <a:avLst/>
              </a:prstGeom>
              <a:noFill/>
              <a:ln w="9525">
                <a:solidFill>
                  <a:srgbClr val="3366FF"/>
                </a:solidFill>
                <a:round/>
              </a:ln>
            </p:spPr>
            <p:txBody>
              <a:bodyPr/>
              <a:lstStyle/>
              <a:p>
                <a:pPr>
                  <a:defRPr/>
                </a:pPr>
                <a:endParaRPr lang="zh-CN" altLang="en-US"/>
              </a:p>
            </p:txBody>
          </p:sp>
          <p:sp>
            <p:nvSpPr>
              <p:cNvPr id="1064" name="直接连接符 1136"/>
              <p:cNvSpPr>
                <a:spLocks noChangeShapeType="1"/>
              </p:cNvSpPr>
              <p:nvPr/>
            </p:nvSpPr>
            <p:spPr bwMode="auto">
              <a:xfrm>
                <a:off x="456" y="0"/>
                <a:ext cx="0" cy="418"/>
              </a:xfrm>
              <a:prstGeom prst="line">
                <a:avLst/>
              </a:prstGeom>
              <a:noFill/>
              <a:ln w="9525">
                <a:solidFill>
                  <a:srgbClr val="3366FF"/>
                </a:solidFill>
                <a:round/>
              </a:ln>
            </p:spPr>
            <p:txBody>
              <a:bodyPr/>
              <a:lstStyle/>
              <a:p>
                <a:pPr>
                  <a:defRPr/>
                </a:pPr>
                <a:endParaRPr lang="zh-CN" altLang="en-US"/>
              </a:p>
            </p:txBody>
          </p:sp>
          <p:sp>
            <p:nvSpPr>
              <p:cNvPr id="1065" name="直接连接符 1137"/>
              <p:cNvSpPr>
                <a:spLocks noChangeShapeType="1"/>
              </p:cNvSpPr>
              <p:nvPr/>
            </p:nvSpPr>
            <p:spPr bwMode="auto">
              <a:xfrm>
                <a:off x="684" y="0"/>
                <a:ext cx="0" cy="418"/>
              </a:xfrm>
              <a:prstGeom prst="line">
                <a:avLst/>
              </a:prstGeom>
              <a:noFill/>
              <a:ln w="9525">
                <a:solidFill>
                  <a:srgbClr val="3366FF"/>
                </a:solidFill>
                <a:round/>
              </a:ln>
            </p:spPr>
            <p:txBody>
              <a:bodyPr/>
              <a:lstStyle/>
              <a:p>
                <a:pPr>
                  <a:defRPr/>
                </a:pPr>
                <a:endParaRPr lang="zh-CN" altLang="en-US"/>
              </a:p>
            </p:txBody>
          </p:sp>
          <p:sp>
            <p:nvSpPr>
              <p:cNvPr id="1066" name="直接连接符 1138"/>
              <p:cNvSpPr>
                <a:spLocks noChangeShapeType="1"/>
              </p:cNvSpPr>
              <p:nvPr/>
            </p:nvSpPr>
            <p:spPr bwMode="auto">
              <a:xfrm>
                <a:off x="912" y="0"/>
                <a:ext cx="0" cy="418"/>
              </a:xfrm>
              <a:prstGeom prst="line">
                <a:avLst/>
              </a:prstGeom>
              <a:noFill/>
              <a:ln w="9525">
                <a:solidFill>
                  <a:srgbClr val="3366FF"/>
                </a:solidFill>
                <a:round/>
              </a:ln>
            </p:spPr>
            <p:txBody>
              <a:bodyPr/>
              <a:lstStyle/>
              <a:p>
                <a:pPr>
                  <a:defRPr/>
                </a:pPr>
                <a:endParaRPr lang="zh-CN" altLang="en-US"/>
              </a:p>
            </p:txBody>
          </p:sp>
          <p:sp>
            <p:nvSpPr>
              <p:cNvPr id="1067" name="直接连接符 1139"/>
              <p:cNvSpPr>
                <a:spLocks noChangeShapeType="1"/>
              </p:cNvSpPr>
              <p:nvPr/>
            </p:nvSpPr>
            <p:spPr bwMode="auto">
              <a:xfrm>
                <a:off x="1140" y="0"/>
                <a:ext cx="0" cy="418"/>
              </a:xfrm>
              <a:prstGeom prst="line">
                <a:avLst/>
              </a:prstGeom>
              <a:noFill/>
              <a:ln w="9525">
                <a:solidFill>
                  <a:srgbClr val="3366FF"/>
                </a:solidFill>
                <a:round/>
              </a:ln>
            </p:spPr>
            <p:txBody>
              <a:bodyPr/>
              <a:lstStyle/>
              <a:p>
                <a:pPr>
                  <a:defRPr/>
                </a:pPr>
                <a:endParaRPr lang="zh-CN" altLang="en-US"/>
              </a:p>
            </p:txBody>
          </p:sp>
          <p:sp>
            <p:nvSpPr>
              <p:cNvPr id="1068" name="直接连接符 1140"/>
              <p:cNvSpPr>
                <a:spLocks noChangeShapeType="1"/>
              </p:cNvSpPr>
              <p:nvPr/>
            </p:nvSpPr>
            <p:spPr bwMode="auto">
              <a:xfrm>
                <a:off x="1368" y="0"/>
                <a:ext cx="0" cy="418"/>
              </a:xfrm>
              <a:prstGeom prst="line">
                <a:avLst/>
              </a:prstGeom>
              <a:noFill/>
              <a:ln w="9525">
                <a:solidFill>
                  <a:srgbClr val="3366FF"/>
                </a:solidFill>
                <a:round/>
              </a:ln>
            </p:spPr>
            <p:txBody>
              <a:bodyPr/>
              <a:lstStyle/>
              <a:p>
                <a:pPr>
                  <a:defRPr/>
                </a:pPr>
                <a:endParaRPr lang="zh-CN" altLang="en-US"/>
              </a:p>
            </p:txBody>
          </p:sp>
          <p:sp>
            <p:nvSpPr>
              <p:cNvPr id="1069" name="直接连接符 1141"/>
              <p:cNvSpPr>
                <a:spLocks noChangeShapeType="1"/>
              </p:cNvSpPr>
              <p:nvPr/>
            </p:nvSpPr>
            <p:spPr bwMode="auto">
              <a:xfrm>
                <a:off x="1596" y="0"/>
                <a:ext cx="0" cy="418"/>
              </a:xfrm>
              <a:prstGeom prst="line">
                <a:avLst/>
              </a:prstGeom>
              <a:noFill/>
              <a:ln w="9525">
                <a:solidFill>
                  <a:srgbClr val="3366FF"/>
                </a:solidFill>
                <a:round/>
              </a:ln>
            </p:spPr>
            <p:txBody>
              <a:bodyPr/>
              <a:lstStyle/>
              <a:p>
                <a:pPr>
                  <a:defRPr/>
                </a:pPr>
                <a:endParaRPr lang="zh-CN" altLang="en-US"/>
              </a:p>
            </p:txBody>
          </p:sp>
          <p:sp>
            <p:nvSpPr>
              <p:cNvPr id="1070" name="直接连接符 1142"/>
              <p:cNvSpPr>
                <a:spLocks noChangeShapeType="1"/>
              </p:cNvSpPr>
              <p:nvPr/>
            </p:nvSpPr>
            <p:spPr bwMode="auto">
              <a:xfrm>
                <a:off x="1824" y="0"/>
                <a:ext cx="0" cy="418"/>
              </a:xfrm>
              <a:prstGeom prst="line">
                <a:avLst/>
              </a:prstGeom>
              <a:noFill/>
              <a:ln w="9525">
                <a:solidFill>
                  <a:srgbClr val="3366FF"/>
                </a:solidFill>
                <a:round/>
              </a:ln>
            </p:spPr>
            <p:txBody>
              <a:bodyPr/>
              <a:lstStyle/>
              <a:p>
                <a:pPr>
                  <a:defRPr/>
                </a:pPr>
                <a:endParaRPr lang="zh-CN" altLang="en-US"/>
              </a:p>
            </p:txBody>
          </p:sp>
          <p:sp>
            <p:nvSpPr>
              <p:cNvPr id="1071" name="直接连接符 1143"/>
              <p:cNvSpPr>
                <a:spLocks noChangeShapeType="1"/>
              </p:cNvSpPr>
              <p:nvPr/>
            </p:nvSpPr>
            <p:spPr bwMode="auto">
              <a:xfrm>
                <a:off x="2052" y="0"/>
                <a:ext cx="0" cy="418"/>
              </a:xfrm>
              <a:prstGeom prst="line">
                <a:avLst/>
              </a:prstGeom>
              <a:noFill/>
              <a:ln w="9525">
                <a:solidFill>
                  <a:srgbClr val="3366FF"/>
                </a:solidFill>
                <a:round/>
              </a:ln>
            </p:spPr>
            <p:txBody>
              <a:bodyPr/>
              <a:lstStyle/>
              <a:p>
                <a:pPr>
                  <a:defRPr/>
                </a:pPr>
                <a:endParaRPr lang="zh-CN" altLang="en-US"/>
              </a:p>
            </p:txBody>
          </p:sp>
          <p:sp>
            <p:nvSpPr>
              <p:cNvPr id="1072" name="直接连接符 1144"/>
              <p:cNvSpPr>
                <a:spLocks noChangeShapeType="1"/>
              </p:cNvSpPr>
              <p:nvPr/>
            </p:nvSpPr>
            <p:spPr bwMode="auto">
              <a:xfrm>
                <a:off x="2280" y="0"/>
                <a:ext cx="0" cy="418"/>
              </a:xfrm>
              <a:prstGeom prst="line">
                <a:avLst/>
              </a:prstGeom>
              <a:noFill/>
              <a:ln w="9525">
                <a:solidFill>
                  <a:srgbClr val="3366FF"/>
                </a:solidFill>
                <a:round/>
              </a:ln>
            </p:spPr>
            <p:txBody>
              <a:bodyPr/>
              <a:lstStyle/>
              <a:p>
                <a:pPr>
                  <a:defRPr/>
                </a:pPr>
                <a:endParaRPr lang="zh-CN" altLang="en-US"/>
              </a:p>
            </p:txBody>
          </p:sp>
          <p:sp>
            <p:nvSpPr>
              <p:cNvPr id="1073" name="直接连接符 1145"/>
              <p:cNvSpPr>
                <a:spLocks noChangeShapeType="1"/>
              </p:cNvSpPr>
              <p:nvPr/>
            </p:nvSpPr>
            <p:spPr bwMode="auto">
              <a:xfrm>
                <a:off x="2508" y="0"/>
                <a:ext cx="0" cy="418"/>
              </a:xfrm>
              <a:prstGeom prst="line">
                <a:avLst/>
              </a:prstGeom>
              <a:noFill/>
              <a:ln w="9525">
                <a:solidFill>
                  <a:srgbClr val="3366FF"/>
                </a:solidFill>
                <a:round/>
              </a:ln>
            </p:spPr>
            <p:txBody>
              <a:bodyPr/>
              <a:lstStyle/>
              <a:p>
                <a:pPr>
                  <a:defRPr/>
                </a:pPr>
                <a:endParaRPr lang="zh-CN" altLang="en-US"/>
              </a:p>
            </p:txBody>
          </p:sp>
          <p:sp>
            <p:nvSpPr>
              <p:cNvPr id="1074" name="直接连接符 1146"/>
              <p:cNvSpPr>
                <a:spLocks noChangeShapeType="1"/>
              </p:cNvSpPr>
              <p:nvPr/>
            </p:nvSpPr>
            <p:spPr bwMode="auto">
              <a:xfrm>
                <a:off x="2736" y="0"/>
                <a:ext cx="0" cy="418"/>
              </a:xfrm>
              <a:prstGeom prst="line">
                <a:avLst/>
              </a:prstGeom>
              <a:noFill/>
              <a:ln w="9525">
                <a:solidFill>
                  <a:srgbClr val="3366FF"/>
                </a:solidFill>
                <a:round/>
              </a:ln>
            </p:spPr>
            <p:txBody>
              <a:bodyPr/>
              <a:lstStyle/>
              <a:p>
                <a:pPr>
                  <a:defRPr/>
                </a:pPr>
                <a:endParaRPr lang="zh-CN" altLang="en-US"/>
              </a:p>
            </p:txBody>
          </p:sp>
          <p:sp>
            <p:nvSpPr>
              <p:cNvPr id="1075" name="直接连接符 1147"/>
              <p:cNvSpPr>
                <a:spLocks noChangeShapeType="1"/>
              </p:cNvSpPr>
              <p:nvPr/>
            </p:nvSpPr>
            <p:spPr bwMode="auto">
              <a:xfrm>
                <a:off x="2964" y="0"/>
                <a:ext cx="0" cy="418"/>
              </a:xfrm>
              <a:prstGeom prst="line">
                <a:avLst/>
              </a:prstGeom>
              <a:noFill/>
              <a:ln w="9525">
                <a:solidFill>
                  <a:srgbClr val="3366FF"/>
                </a:solidFill>
                <a:round/>
              </a:ln>
            </p:spPr>
            <p:txBody>
              <a:bodyPr/>
              <a:lstStyle/>
              <a:p>
                <a:pPr>
                  <a:defRPr/>
                </a:pPr>
                <a:endParaRPr lang="zh-CN" altLang="en-US"/>
              </a:p>
            </p:txBody>
          </p:sp>
          <p:sp>
            <p:nvSpPr>
              <p:cNvPr id="1076" name="直接连接符 1148"/>
              <p:cNvSpPr>
                <a:spLocks noChangeShapeType="1"/>
              </p:cNvSpPr>
              <p:nvPr/>
            </p:nvSpPr>
            <p:spPr bwMode="auto">
              <a:xfrm>
                <a:off x="3192" y="0"/>
                <a:ext cx="0" cy="418"/>
              </a:xfrm>
              <a:prstGeom prst="line">
                <a:avLst/>
              </a:prstGeom>
              <a:noFill/>
              <a:ln w="9525">
                <a:solidFill>
                  <a:srgbClr val="3366FF"/>
                </a:solidFill>
                <a:round/>
              </a:ln>
            </p:spPr>
            <p:txBody>
              <a:bodyPr/>
              <a:lstStyle/>
              <a:p>
                <a:pPr>
                  <a:defRPr/>
                </a:pPr>
                <a:endParaRPr lang="zh-CN" altLang="en-US"/>
              </a:p>
            </p:txBody>
          </p:sp>
          <p:sp>
            <p:nvSpPr>
              <p:cNvPr id="1077" name="直接连接符 1149"/>
              <p:cNvSpPr>
                <a:spLocks noChangeShapeType="1"/>
              </p:cNvSpPr>
              <p:nvPr/>
            </p:nvSpPr>
            <p:spPr bwMode="auto">
              <a:xfrm>
                <a:off x="3420" y="0"/>
                <a:ext cx="0" cy="418"/>
              </a:xfrm>
              <a:prstGeom prst="line">
                <a:avLst/>
              </a:prstGeom>
              <a:noFill/>
              <a:ln w="9525">
                <a:solidFill>
                  <a:srgbClr val="3366FF"/>
                </a:solidFill>
                <a:round/>
              </a:ln>
            </p:spPr>
            <p:txBody>
              <a:bodyPr/>
              <a:lstStyle/>
              <a:p>
                <a:pPr>
                  <a:defRPr/>
                </a:pPr>
                <a:endParaRPr lang="zh-CN" altLang="en-US"/>
              </a:p>
            </p:txBody>
          </p:sp>
          <p:sp>
            <p:nvSpPr>
              <p:cNvPr id="1078" name="直接连接符 1150"/>
              <p:cNvSpPr>
                <a:spLocks noChangeShapeType="1"/>
              </p:cNvSpPr>
              <p:nvPr/>
            </p:nvSpPr>
            <p:spPr bwMode="auto">
              <a:xfrm>
                <a:off x="3648" y="0"/>
                <a:ext cx="0" cy="418"/>
              </a:xfrm>
              <a:prstGeom prst="line">
                <a:avLst/>
              </a:prstGeom>
              <a:noFill/>
              <a:ln w="9525">
                <a:solidFill>
                  <a:srgbClr val="3366FF"/>
                </a:solidFill>
                <a:round/>
              </a:ln>
            </p:spPr>
            <p:txBody>
              <a:bodyPr/>
              <a:lstStyle/>
              <a:p>
                <a:pPr>
                  <a:defRPr/>
                </a:pPr>
                <a:endParaRPr lang="zh-CN" altLang="en-US"/>
              </a:p>
            </p:txBody>
          </p:sp>
          <p:sp>
            <p:nvSpPr>
              <p:cNvPr id="1079" name="直接连接符 1151"/>
              <p:cNvSpPr>
                <a:spLocks noChangeShapeType="1"/>
              </p:cNvSpPr>
              <p:nvPr/>
            </p:nvSpPr>
            <p:spPr bwMode="auto">
              <a:xfrm>
                <a:off x="3876" y="0"/>
                <a:ext cx="0" cy="418"/>
              </a:xfrm>
              <a:prstGeom prst="line">
                <a:avLst/>
              </a:prstGeom>
              <a:noFill/>
              <a:ln w="9525">
                <a:solidFill>
                  <a:srgbClr val="3366FF"/>
                </a:solidFill>
                <a:round/>
              </a:ln>
            </p:spPr>
            <p:txBody>
              <a:bodyPr/>
              <a:lstStyle/>
              <a:p>
                <a:pPr>
                  <a:defRPr/>
                </a:pPr>
                <a:endParaRPr lang="zh-CN" altLang="en-US"/>
              </a:p>
            </p:txBody>
          </p:sp>
          <p:sp>
            <p:nvSpPr>
              <p:cNvPr id="1080" name="直接连接符 1152"/>
              <p:cNvSpPr>
                <a:spLocks noChangeShapeType="1"/>
              </p:cNvSpPr>
              <p:nvPr/>
            </p:nvSpPr>
            <p:spPr bwMode="auto">
              <a:xfrm>
                <a:off x="4104" y="0"/>
                <a:ext cx="0" cy="418"/>
              </a:xfrm>
              <a:prstGeom prst="line">
                <a:avLst/>
              </a:prstGeom>
              <a:noFill/>
              <a:ln w="9525">
                <a:solidFill>
                  <a:srgbClr val="3366FF"/>
                </a:solidFill>
                <a:round/>
              </a:ln>
            </p:spPr>
            <p:txBody>
              <a:bodyPr/>
              <a:lstStyle/>
              <a:p>
                <a:pPr>
                  <a:defRPr/>
                </a:pPr>
                <a:endParaRPr lang="zh-CN" altLang="en-US"/>
              </a:p>
            </p:txBody>
          </p:sp>
          <p:sp>
            <p:nvSpPr>
              <p:cNvPr id="1081" name="直接连接符 1153"/>
              <p:cNvSpPr>
                <a:spLocks noChangeShapeType="1"/>
              </p:cNvSpPr>
              <p:nvPr/>
            </p:nvSpPr>
            <p:spPr bwMode="auto">
              <a:xfrm>
                <a:off x="4332" y="0"/>
                <a:ext cx="0" cy="418"/>
              </a:xfrm>
              <a:prstGeom prst="line">
                <a:avLst/>
              </a:prstGeom>
              <a:noFill/>
              <a:ln w="9525">
                <a:solidFill>
                  <a:srgbClr val="3366FF"/>
                </a:solidFill>
                <a:round/>
              </a:ln>
            </p:spPr>
            <p:txBody>
              <a:bodyPr/>
              <a:lstStyle/>
              <a:p>
                <a:pPr>
                  <a:defRPr/>
                </a:pPr>
                <a:endParaRPr lang="zh-CN" altLang="en-US"/>
              </a:p>
            </p:txBody>
          </p:sp>
          <p:sp>
            <p:nvSpPr>
              <p:cNvPr id="1082" name="直接连接符 1154"/>
              <p:cNvSpPr>
                <a:spLocks noChangeShapeType="1"/>
              </p:cNvSpPr>
              <p:nvPr/>
            </p:nvSpPr>
            <p:spPr bwMode="auto">
              <a:xfrm>
                <a:off x="4560" y="0"/>
                <a:ext cx="0" cy="418"/>
              </a:xfrm>
              <a:prstGeom prst="line">
                <a:avLst/>
              </a:prstGeom>
              <a:noFill/>
              <a:ln w="9525">
                <a:solidFill>
                  <a:srgbClr val="3366FF"/>
                </a:solidFill>
                <a:round/>
              </a:ln>
            </p:spPr>
            <p:txBody>
              <a:bodyPr/>
              <a:lstStyle/>
              <a:p>
                <a:pPr>
                  <a:defRPr/>
                </a:pPr>
                <a:endParaRPr lang="zh-CN" altLang="en-US"/>
              </a:p>
            </p:txBody>
          </p:sp>
        </p:grpSp>
        <p:grpSp>
          <p:nvGrpSpPr>
            <p:cNvPr id="3084" name="组合 1155"/>
            <p:cNvGrpSpPr/>
            <p:nvPr/>
          </p:nvGrpSpPr>
          <p:grpSpPr bwMode="auto">
            <a:xfrm>
              <a:off x="544" y="5"/>
              <a:ext cx="3694" cy="423"/>
              <a:chOff x="0" y="0"/>
              <a:chExt cx="3694" cy="423"/>
            </a:xfrm>
          </p:grpSpPr>
          <p:sp>
            <p:nvSpPr>
              <p:cNvPr id="1037" name="直接连接符 1156"/>
              <p:cNvSpPr>
                <a:spLocks noChangeShapeType="1"/>
              </p:cNvSpPr>
              <p:nvPr/>
            </p:nvSpPr>
            <p:spPr bwMode="auto">
              <a:xfrm>
                <a:off x="1642" y="1"/>
                <a:ext cx="0" cy="142"/>
              </a:xfrm>
              <a:prstGeom prst="line">
                <a:avLst/>
              </a:prstGeom>
              <a:noFill/>
              <a:ln w="9525">
                <a:solidFill>
                  <a:srgbClr val="A6D2CA"/>
                </a:solidFill>
                <a:round/>
              </a:ln>
            </p:spPr>
            <p:txBody>
              <a:bodyPr/>
              <a:lstStyle/>
              <a:p>
                <a:pPr>
                  <a:defRPr/>
                </a:pPr>
                <a:endParaRPr lang="zh-CN" altLang="en-US"/>
              </a:p>
            </p:txBody>
          </p:sp>
          <p:sp>
            <p:nvSpPr>
              <p:cNvPr id="1038" name="直接连接符 1157"/>
              <p:cNvSpPr>
                <a:spLocks noChangeShapeType="1"/>
              </p:cNvSpPr>
              <p:nvPr/>
            </p:nvSpPr>
            <p:spPr bwMode="auto">
              <a:xfrm>
                <a:off x="1764" y="223"/>
                <a:ext cx="70" cy="0"/>
              </a:xfrm>
              <a:prstGeom prst="line">
                <a:avLst/>
              </a:prstGeom>
              <a:noFill/>
              <a:ln w="9525">
                <a:solidFill>
                  <a:srgbClr val="A6D2CA"/>
                </a:solidFill>
                <a:round/>
              </a:ln>
            </p:spPr>
            <p:txBody>
              <a:bodyPr/>
              <a:lstStyle/>
              <a:p>
                <a:pPr>
                  <a:defRPr/>
                </a:pPr>
                <a:endParaRPr lang="zh-CN" altLang="en-US"/>
              </a:p>
            </p:txBody>
          </p:sp>
          <p:sp>
            <p:nvSpPr>
              <p:cNvPr id="1039" name="直接连接符 1158"/>
              <p:cNvSpPr>
                <a:spLocks noChangeShapeType="1"/>
              </p:cNvSpPr>
              <p:nvPr/>
            </p:nvSpPr>
            <p:spPr bwMode="auto">
              <a:xfrm>
                <a:off x="1870" y="241"/>
                <a:ext cx="0" cy="28"/>
              </a:xfrm>
              <a:prstGeom prst="line">
                <a:avLst/>
              </a:prstGeom>
              <a:noFill/>
              <a:ln w="9525">
                <a:solidFill>
                  <a:srgbClr val="A6D2CA"/>
                </a:solidFill>
                <a:round/>
              </a:ln>
            </p:spPr>
            <p:txBody>
              <a:bodyPr/>
              <a:lstStyle/>
              <a:p>
                <a:pPr>
                  <a:defRPr/>
                </a:pPr>
                <a:endParaRPr lang="zh-CN" altLang="en-US"/>
              </a:p>
            </p:txBody>
          </p:sp>
          <p:sp>
            <p:nvSpPr>
              <p:cNvPr id="1040" name="直接连接符 1159"/>
              <p:cNvSpPr>
                <a:spLocks noChangeShapeType="1"/>
              </p:cNvSpPr>
              <p:nvPr/>
            </p:nvSpPr>
            <p:spPr bwMode="auto">
              <a:xfrm>
                <a:off x="2098" y="341"/>
                <a:ext cx="0" cy="79"/>
              </a:xfrm>
              <a:prstGeom prst="line">
                <a:avLst/>
              </a:prstGeom>
              <a:noFill/>
              <a:ln w="9525">
                <a:solidFill>
                  <a:srgbClr val="A6D2CA"/>
                </a:solidFill>
                <a:round/>
              </a:ln>
            </p:spPr>
            <p:txBody>
              <a:bodyPr/>
              <a:lstStyle/>
              <a:p>
                <a:pPr>
                  <a:defRPr/>
                </a:pPr>
                <a:endParaRPr lang="zh-CN" altLang="en-US"/>
              </a:p>
            </p:txBody>
          </p:sp>
          <p:sp>
            <p:nvSpPr>
              <p:cNvPr id="1041" name="直接连接符 1160"/>
              <p:cNvSpPr>
                <a:spLocks noChangeShapeType="1"/>
              </p:cNvSpPr>
              <p:nvPr/>
            </p:nvSpPr>
            <p:spPr bwMode="auto">
              <a:xfrm>
                <a:off x="2782" y="113"/>
                <a:ext cx="0" cy="180"/>
              </a:xfrm>
              <a:prstGeom prst="line">
                <a:avLst/>
              </a:prstGeom>
              <a:noFill/>
              <a:ln w="9525">
                <a:solidFill>
                  <a:srgbClr val="A6D2CA"/>
                </a:solidFill>
                <a:round/>
              </a:ln>
            </p:spPr>
            <p:txBody>
              <a:bodyPr/>
              <a:lstStyle/>
              <a:p>
                <a:pPr>
                  <a:defRPr/>
                </a:pPr>
                <a:endParaRPr lang="zh-CN" altLang="en-US"/>
              </a:p>
            </p:txBody>
          </p:sp>
          <p:sp>
            <p:nvSpPr>
              <p:cNvPr id="1042" name="直接连接符 1161"/>
              <p:cNvSpPr>
                <a:spLocks noChangeShapeType="1"/>
              </p:cNvSpPr>
              <p:nvPr/>
            </p:nvSpPr>
            <p:spPr bwMode="auto">
              <a:xfrm>
                <a:off x="2688" y="223"/>
                <a:ext cx="348" cy="0"/>
              </a:xfrm>
              <a:prstGeom prst="line">
                <a:avLst/>
              </a:prstGeom>
              <a:noFill/>
              <a:ln w="9525">
                <a:solidFill>
                  <a:srgbClr val="A6D2CA"/>
                </a:solidFill>
                <a:round/>
              </a:ln>
            </p:spPr>
            <p:txBody>
              <a:bodyPr/>
              <a:lstStyle/>
              <a:p>
                <a:pPr>
                  <a:defRPr/>
                </a:pPr>
                <a:endParaRPr lang="zh-CN" altLang="en-US"/>
              </a:p>
            </p:txBody>
          </p:sp>
          <p:sp>
            <p:nvSpPr>
              <p:cNvPr id="1043" name="直接连接符 1162"/>
              <p:cNvSpPr>
                <a:spLocks noChangeShapeType="1"/>
              </p:cNvSpPr>
              <p:nvPr/>
            </p:nvSpPr>
            <p:spPr bwMode="auto">
              <a:xfrm>
                <a:off x="3010" y="127"/>
                <a:ext cx="0" cy="294"/>
              </a:xfrm>
              <a:prstGeom prst="line">
                <a:avLst/>
              </a:prstGeom>
              <a:noFill/>
              <a:ln w="9525">
                <a:solidFill>
                  <a:srgbClr val="A6D2CA"/>
                </a:solidFill>
                <a:round/>
              </a:ln>
            </p:spPr>
            <p:txBody>
              <a:bodyPr/>
              <a:lstStyle/>
              <a:p>
                <a:pPr>
                  <a:defRPr/>
                </a:pPr>
                <a:endParaRPr lang="zh-CN" altLang="en-US"/>
              </a:p>
            </p:txBody>
          </p:sp>
          <p:sp>
            <p:nvSpPr>
              <p:cNvPr id="1044" name="直接连接符 1163"/>
              <p:cNvSpPr>
                <a:spLocks noChangeShapeType="1"/>
              </p:cNvSpPr>
              <p:nvPr/>
            </p:nvSpPr>
            <p:spPr bwMode="auto">
              <a:xfrm flipV="1">
                <a:off x="3012" y="3"/>
                <a:ext cx="0" cy="50"/>
              </a:xfrm>
              <a:prstGeom prst="line">
                <a:avLst/>
              </a:prstGeom>
              <a:noFill/>
              <a:ln w="9525">
                <a:solidFill>
                  <a:srgbClr val="A6D2CA"/>
                </a:solidFill>
                <a:round/>
              </a:ln>
            </p:spPr>
            <p:txBody>
              <a:bodyPr/>
              <a:lstStyle/>
              <a:p>
                <a:pPr>
                  <a:defRPr/>
                </a:pPr>
                <a:endParaRPr lang="zh-CN" altLang="en-US"/>
              </a:p>
            </p:txBody>
          </p:sp>
          <p:sp>
            <p:nvSpPr>
              <p:cNvPr id="1045" name="直接连接符 1164"/>
              <p:cNvSpPr>
                <a:spLocks noChangeShapeType="1"/>
              </p:cNvSpPr>
              <p:nvPr/>
            </p:nvSpPr>
            <p:spPr bwMode="auto">
              <a:xfrm flipV="1">
                <a:off x="3238" y="1"/>
                <a:ext cx="0" cy="182"/>
              </a:xfrm>
              <a:prstGeom prst="line">
                <a:avLst/>
              </a:prstGeom>
              <a:noFill/>
              <a:ln w="9525">
                <a:solidFill>
                  <a:srgbClr val="A6D2CA"/>
                </a:solidFill>
                <a:round/>
              </a:ln>
            </p:spPr>
            <p:txBody>
              <a:bodyPr/>
              <a:lstStyle/>
              <a:p>
                <a:pPr>
                  <a:defRPr/>
                </a:pPr>
                <a:endParaRPr lang="zh-CN" altLang="en-US"/>
              </a:p>
            </p:txBody>
          </p:sp>
          <p:sp>
            <p:nvSpPr>
              <p:cNvPr id="1046" name="直接连接符 1165"/>
              <p:cNvSpPr>
                <a:spLocks noChangeShapeType="1"/>
              </p:cNvSpPr>
              <p:nvPr/>
            </p:nvSpPr>
            <p:spPr bwMode="auto">
              <a:xfrm flipH="1">
                <a:off x="3388" y="223"/>
                <a:ext cx="78" cy="0"/>
              </a:xfrm>
              <a:prstGeom prst="line">
                <a:avLst/>
              </a:prstGeom>
              <a:noFill/>
              <a:ln w="9525">
                <a:solidFill>
                  <a:srgbClr val="A6D2CA"/>
                </a:solidFill>
                <a:round/>
              </a:ln>
            </p:spPr>
            <p:txBody>
              <a:bodyPr/>
              <a:lstStyle/>
              <a:p>
                <a:pPr>
                  <a:defRPr/>
                </a:pPr>
                <a:endParaRPr lang="zh-CN" altLang="en-US"/>
              </a:p>
            </p:txBody>
          </p:sp>
          <p:sp>
            <p:nvSpPr>
              <p:cNvPr id="1047" name="直接连接符 1166"/>
              <p:cNvSpPr>
                <a:spLocks noChangeShapeType="1"/>
              </p:cNvSpPr>
              <p:nvPr/>
            </p:nvSpPr>
            <p:spPr bwMode="auto">
              <a:xfrm flipH="1">
                <a:off x="3256" y="223"/>
                <a:ext cx="62" cy="0"/>
              </a:xfrm>
              <a:prstGeom prst="line">
                <a:avLst/>
              </a:prstGeom>
              <a:noFill/>
              <a:ln w="9525">
                <a:solidFill>
                  <a:srgbClr val="A6D2CA"/>
                </a:solidFill>
                <a:round/>
              </a:ln>
            </p:spPr>
            <p:txBody>
              <a:bodyPr/>
              <a:lstStyle/>
              <a:p>
                <a:pPr>
                  <a:defRPr/>
                </a:pPr>
                <a:endParaRPr lang="zh-CN" altLang="en-US"/>
              </a:p>
            </p:txBody>
          </p:sp>
          <p:sp>
            <p:nvSpPr>
              <p:cNvPr id="1048" name="直接连接符 1167"/>
              <p:cNvSpPr>
                <a:spLocks noChangeShapeType="1"/>
              </p:cNvSpPr>
              <p:nvPr/>
            </p:nvSpPr>
            <p:spPr bwMode="auto">
              <a:xfrm flipV="1">
                <a:off x="3466" y="1"/>
                <a:ext cx="0" cy="270"/>
              </a:xfrm>
              <a:prstGeom prst="line">
                <a:avLst/>
              </a:prstGeom>
              <a:noFill/>
              <a:ln w="9525">
                <a:solidFill>
                  <a:srgbClr val="A6D2CA"/>
                </a:solidFill>
                <a:round/>
              </a:ln>
            </p:spPr>
            <p:txBody>
              <a:bodyPr/>
              <a:lstStyle/>
              <a:p>
                <a:pPr>
                  <a:defRPr/>
                </a:pPr>
                <a:endParaRPr lang="zh-CN" altLang="en-US"/>
              </a:p>
            </p:txBody>
          </p:sp>
          <p:sp>
            <p:nvSpPr>
              <p:cNvPr id="1049" name="直接连接符 1168"/>
              <p:cNvSpPr>
                <a:spLocks noChangeShapeType="1"/>
              </p:cNvSpPr>
              <p:nvPr/>
            </p:nvSpPr>
            <p:spPr bwMode="auto">
              <a:xfrm>
                <a:off x="3694" y="361"/>
                <a:ext cx="0" cy="34"/>
              </a:xfrm>
              <a:prstGeom prst="line">
                <a:avLst/>
              </a:prstGeom>
              <a:noFill/>
              <a:ln w="9525">
                <a:solidFill>
                  <a:srgbClr val="A6D2CA"/>
                </a:solidFill>
                <a:round/>
              </a:ln>
            </p:spPr>
            <p:txBody>
              <a:bodyPr/>
              <a:lstStyle/>
              <a:p>
                <a:pPr>
                  <a:defRPr/>
                </a:pPr>
                <a:endParaRPr lang="zh-CN" altLang="en-US"/>
              </a:p>
            </p:txBody>
          </p:sp>
          <p:sp>
            <p:nvSpPr>
              <p:cNvPr id="1050" name="直接连接符 1169"/>
              <p:cNvSpPr>
                <a:spLocks noChangeShapeType="1"/>
              </p:cNvSpPr>
              <p:nvPr/>
            </p:nvSpPr>
            <p:spPr bwMode="auto">
              <a:xfrm>
                <a:off x="958" y="5"/>
                <a:ext cx="0" cy="62"/>
              </a:xfrm>
              <a:prstGeom prst="line">
                <a:avLst/>
              </a:prstGeom>
              <a:noFill/>
              <a:ln w="9525">
                <a:solidFill>
                  <a:srgbClr val="A6D2CA"/>
                </a:solidFill>
                <a:round/>
              </a:ln>
            </p:spPr>
            <p:txBody>
              <a:bodyPr/>
              <a:lstStyle/>
              <a:p>
                <a:pPr>
                  <a:defRPr/>
                </a:pPr>
                <a:endParaRPr lang="zh-CN" altLang="en-US"/>
              </a:p>
            </p:txBody>
          </p:sp>
          <p:sp>
            <p:nvSpPr>
              <p:cNvPr id="1051" name="直接连接符 1170"/>
              <p:cNvSpPr>
                <a:spLocks noChangeShapeType="1"/>
              </p:cNvSpPr>
              <p:nvPr/>
            </p:nvSpPr>
            <p:spPr bwMode="auto">
              <a:xfrm>
                <a:off x="730" y="2"/>
                <a:ext cx="0" cy="337"/>
              </a:xfrm>
              <a:prstGeom prst="line">
                <a:avLst/>
              </a:prstGeom>
              <a:noFill/>
              <a:ln w="9525">
                <a:solidFill>
                  <a:srgbClr val="A6D2CA"/>
                </a:solidFill>
                <a:round/>
              </a:ln>
            </p:spPr>
            <p:txBody>
              <a:bodyPr/>
              <a:lstStyle/>
              <a:p>
                <a:pPr>
                  <a:defRPr/>
                </a:pPr>
                <a:endParaRPr lang="zh-CN" altLang="en-US"/>
              </a:p>
            </p:txBody>
          </p:sp>
          <p:sp>
            <p:nvSpPr>
              <p:cNvPr id="1052" name="直接连接符 1171"/>
              <p:cNvSpPr>
                <a:spLocks noChangeShapeType="1"/>
              </p:cNvSpPr>
              <p:nvPr/>
            </p:nvSpPr>
            <p:spPr bwMode="auto">
              <a:xfrm flipH="1">
                <a:off x="704" y="223"/>
                <a:ext cx="68" cy="0"/>
              </a:xfrm>
              <a:prstGeom prst="line">
                <a:avLst/>
              </a:prstGeom>
              <a:noFill/>
              <a:ln w="9525">
                <a:solidFill>
                  <a:srgbClr val="A6D2CA"/>
                </a:solidFill>
                <a:round/>
              </a:ln>
            </p:spPr>
            <p:txBody>
              <a:bodyPr/>
              <a:lstStyle/>
              <a:p>
                <a:pPr>
                  <a:defRPr/>
                </a:pPr>
                <a:endParaRPr lang="zh-CN" altLang="en-US"/>
              </a:p>
            </p:txBody>
          </p:sp>
          <p:sp>
            <p:nvSpPr>
              <p:cNvPr id="1053" name="直接连接符 1172"/>
              <p:cNvSpPr>
                <a:spLocks noChangeShapeType="1"/>
              </p:cNvSpPr>
              <p:nvPr/>
            </p:nvSpPr>
            <p:spPr bwMode="auto">
              <a:xfrm>
                <a:off x="570" y="223"/>
                <a:ext cx="60" cy="0"/>
              </a:xfrm>
              <a:prstGeom prst="line">
                <a:avLst/>
              </a:prstGeom>
              <a:noFill/>
              <a:ln w="9525">
                <a:solidFill>
                  <a:srgbClr val="A6D2CA"/>
                </a:solidFill>
                <a:round/>
              </a:ln>
            </p:spPr>
            <p:txBody>
              <a:bodyPr/>
              <a:lstStyle/>
              <a:p>
                <a:pPr>
                  <a:defRPr/>
                </a:pPr>
                <a:endParaRPr lang="zh-CN" altLang="en-US"/>
              </a:p>
            </p:txBody>
          </p:sp>
          <p:sp>
            <p:nvSpPr>
              <p:cNvPr id="1054" name="直接连接符 1173"/>
              <p:cNvSpPr>
                <a:spLocks noChangeShapeType="1"/>
              </p:cNvSpPr>
              <p:nvPr/>
            </p:nvSpPr>
            <p:spPr bwMode="auto">
              <a:xfrm flipH="1">
                <a:off x="370" y="223"/>
                <a:ext cx="82" cy="0"/>
              </a:xfrm>
              <a:prstGeom prst="line">
                <a:avLst/>
              </a:prstGeom>
              <a:noFill/>
              <a:ln w="9525">
                <a:solidFill>
                  <a:srgbClr val="A6D2CA"/>
                </a:solidFill>
                <a:round/>
              </a:ln>
            </p:spPr>
            <p:txBody>
              <a:bodyPr/>
              <a:lstStyle/>
              <a:p>
                <a:pPr>
                  <a:defRPr/>
                </a:pPr>
                <a:endParaRPr lang="zh-CN" altLang="en-US"/>
              </a:p>
            </p:txBody>
          </p:sp>
          <p:sp>
            <p:nvSpPr>
              <p:cNvPr id="1055" name="直接连接符 1174"/>
              <p:cNvSpPr>
                <a:spLocks noChangeShapeType="1"/>
              </p:cNvSpPr>
              <p:nvPr/>
            </p:nvSpPr>
            <p:spPr bwMode="auto">
              <a:xfrm>
                <a:off x="0" y="223"/>
                <a:ext cx="348" cy="0"/>
              </a:xfrm>
              <a:prstGeom prst="line">
                <a:avLst/>
              </a:prstGeom>
              <a:noFill/>
              <a:ln w="9525">
                <a:solidFill>
                  <a:srgbClr val="A6D2CA"/>
                </a:solidFill>
                <a:round/>
              </a:ln>
            </p:spPr>
            <p:txBody>
              <a:bodyPr/>
              <a:lstStyle/>
              <a:p>
                <a:pPr>
                  <a:defRPr/>
                </a:pPr>
                <a:endParaRPr lang="zh-CN" altLang="en-US"/>
              </a:p>
            </p:txBody>
          </p:sp>
          <p:sp>
            <p:nvSpPr>
              <p:cNvPr id="1056" name="直接连接符 1175"/>
              <p:cNvSpPr>
                <a:spLocks noChangeShapeType="1"/>
              </p:cNvSpPr>
              <p:nvPr/>
            </p:nvSpPr>
            <p:spPr bwMode="auto">
              <a:xfrm>
                <a:off x="272" y="125"/>
                <a:ext cx="0" cy="298"/>
              </a:xfrm>
              <a:prstGeom prst="line">
                <a:avLst/>
              </a:prstGeom>
              <a:noFill/>
              <a:ln w="9525">
                <a:solidFill>
                  <a:srgbClr val="A6D2CA"/>
                </a:solidFill>
                <a:round/>
              </a:ln>
            </p:spPr>
            <p:txBody>
              <a:bodyPr/>
              <a:lstStyle/>
              <a:p>
                <a:pPr>
                  <a:defRPr/>
                </a:pPr>
                <a:endParaRPr lang="zh-CN" altLang="en-US"/>
              </a:p>
            </p:txBody>
          </p:sp>
          <p:sp>
            <p:nvSpPr>
              <p:cNvPr id="1057" name="直接连接符 1176"/>
              <p:cNvSpPr>
                <a:spLocks noChangeShapeType="1"/>
              </p:cNvSpPr>
              <p:nvPr/>
            </p:nvSpPr>
            <p:spPr bwMode="auto">
              <a:xfrm>
                <a:off x="46" y="143"/>
                <a:ext cx="0" cy="156"/>
              </a:xfrm>
              <a:prstGeom prst="line">
                <a:avLst/>
              </a:prstGeom>
              <a:noFill/>
              <a:ln w="9525">
                <a:solidFill>
                  <a:srgbClr val="A6D2CA"/>
                </a:solidFill>
                <a:round/>
              </a:ln>
            </p:spPr>
            <p:txBody>
              <a:bodyPr/>
              <a:lstStyle/>
              <a:p>
                <a:pPr>
                  <a:defRPr/>
                </a:pPr>
                <a:endParaRPr lang="zh-CN" altLang="en-US"/>
              </a:p>
            </p:txBody>
          </p:sp>
          <p:sp>
            <p:nvSpPr>
              <p:cNvPr id="1058" name="直接连接符 1177"/>
              <p:cNvSpPr>
                <a:spLocks noChangeShapeType="1"/>
              </p:cNvSpPr>
              <p:nvPr/>
            </p:nvSpPr>
            <p:spPr bwMode="auto">
              <a:xfrm flipH="1" flipV="1">
                <a:off x="274" y="0"/>
                <a:ext cx="0" cy="27"/>
              </a:xfrm>
              <a:prstGeom prst="line">
                <a:avLst/>
              </a:prstGeom>
              <a:noFill/>
              <a:ln w="9525">
                <a:solidFill>
                  <a:srgbClr val="A6D2CA"/>
                </a:solidFill>
                <a:round/>
              </a:ln>
            </p:spPr>
            <p:txBody>
              <a:bodyPr/>
              <a:lstStyle/>
              <a:p>
                <a:pPr>
                  <a:defRPr/>
                </a:pPr>
                <a:endParaRPr lang="zh-CN" altLang="en-US"/>
              </a:p>
            </p:txBody>
          </p:sp>
          <p:sp>
            <p:nvSpPr>
              <p:cNvPr id="1059" name="直接连接符 1178"/>
              <p:cNvSpPr>
                <a:spLocks noChangeShapeType="1"/>
              </p:cNvSpPr>
              <p:nvPr/>
            </p:nvSpPr>
            <p:spPr bwMode="auto">
              <a:xfrm>
                <a:off x="502" y="71"/>
                <a:ext cx="0" cy="96"/>
              </a:xfrm>
              <a:prstGeom prst="line">
                <a:avLst/>
              </a:prstGeom>
              <a:noFill/>
              <a:ln w="9525">
                <a:solidFill>
                  <a:srgbClr val="A6D2CA"/>
                </a:solidFill>
                <a:round/>
              </a:ln>
            </p:spPr>
            <p:txBody>
              <a:bodyPr/>
              <a:lstStyle/>
              <a:p>
                <a:pPr>
                  <a:defRPr/>
                </a:pPr>
                <a:endParaRPr lang="zh-CN" altLang="en-US"/>
              </a:p>
            </p:txBody>
          </p:sp>
          <p:sp>
            <p:nvSpPr>
              <p:cNvPr id="1060" name="直接连接符 1179"/>
              <p:cNvSpPr>
                <a:spLocks noChangeShapeType="1"/>
              </p:cNvSpPr>
              <p:nvPr/>
            </p:nvSpPr>
            <p:spPr bwMode="auto">
              <a:xfrm flipV="1">
                <a:off x="502" y="2"/>
                <a:ext cx="0" cy="22"/>
              </a:xfrm>
              <a:prstGeom prst="line">
                <a:avLst/>
              </a:prstGeom>
              <a:noFill/>
              <a:ln w="9525">
                <a:solidFill>
                  <a:srgbClr val="A6D2CA"/>
                </a:solidFill>
                <a:round/>
              </a:ln>
            </p:spPr>
            <p:txBody>
              <a:bodyPr/>
              <a:lstStyle/>
              <a:p>
                <a:pPr>
                  <a:defRPr/>
                </a:pPr>
                <a:endParaRPr lang="zh-CN" altLang="en-US"/>
              </a:p>
            </p:txBody>
          </p:sp>
          <p:sp>
            <p:nvSpPr>
              <p:cNvPr id="1061" name="直接连接符 1180"/>
              <p:cNvSpPr>
                <a:spLocks noChangeShapeType="1"/>
              </p:cNvSpPr>
              <p:nvPr/>
            </p:nvSpPr>
            <p:spPr bwMode="auto">
              <a:xfrm>
                <a:off x="3061" y="222"/>
                <a:ext cx="80" cy="0"/>
              </a:xfrm>
              <a:prstGeom prst="line">
                <a:avLst/>
              </a:prstGeom>
              <a:noFill/>
              <a:ln w="9525">
                <a:solidFill>
                  <a:srgbClr val="A6D2CA"/>
                </a:solidFill>
                <a:round/>
              </a:ln>
            </p:spPr>
            <p:txBody>
              <a:bodyPr/>
              <a:lstStyle/>
              <a:p>
                <a:pPr>
                  <a:defRPr/>
                </a:pPr>
                <a:endParaRPr lang="zh-CN" altLang="en-US"/>
              </a:p>
            </p:txBody>
          </p:sp>
        </p:grpSp>
      </p:grpSp>
      <p:pic>
        <p:nvPicPr>
          <p:cNvPr id="3080" name="图片 1181" descr="logo"/>
          <p:cNvPicPr>
            <a:picLocks noChangeAspect="1" noChangeArrowheads="1"/>
          </p:cNvPicPr>
          <p:nvPr/>
        </p:nvPicPr>
        <p:blipFill>
          <a:blip r:embed="rId12"/>
          <a:srcRect/>
          <a:stretch>
            <a:fillRect/>
          </a:stretch>
        </p:blipFill>
        <p:spPr bwMode="auto">
          <a:xfrm>
            <a:off x="203200" y="127000"/>
            <a:ext cx="1261533" cy="787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400" kern="1200">
          <a:solidFill>
            <a:srgbClr val="003399"/>
          </a:solidFill>
          <a:latin typeface="+mj-lt"/>
          <a:ea typeface="+mj-ea"/>
          <a:cs typeface="+mj-cs"/>
        </a:defRPr>
      </a:lvl1pPr>
      <a:lvl2pPr algn="l" rtl="0" eaLnBrk="0" fontAlgn="base" hangingPunct="0">
        <a:spcBef>
          <a:spcPct val="0"/>
        </a:spcBef>
        <a:spcAft>
          <a:spcPct val="0"/>
        </a:spcAft>
        <a:defRPr sz="4400">
          <a:solidFill>
            <a:srgbClr val="003399"/>
          </a:solidFill>
          <a:latin typeface="Arial" charset="0"/>
          <a:ea typeface="宋体" charset="0"/>
        </a:defRPr>
      </a:lvl2pPr>
      <a:lvl3pPr algn="l" rtl="0" eaLnBrk="0" fontAlgn="base" hangingPunct="0">
        <a:spcBef>
          <a:spcPct val="0"/>
        </a:spcBef>
        <a:spcAft>
          <a:spcPct val="0"/>
        </a:spcAft>
        <a:defRPr sz="4400">
          <a:solidFill>
            <a:srgbClr val="003399"/>
          </a:solidFill>
          <a:latin typeface="Arial" charset="0"/>
          <a:ea typeface="宋体" charset="0"/>
        </a:defRPr>
      </a:lvl3pPr>
      <a:lvl4pPr algn="l" rtl="0" eaLnBrk="0" fontAlgn="base" hangingPunct="0">
        <a:spcBef>
          <a:spcPct val="0"/>
        </a:spcBef>
        <a:spcAft>
          <a:spcPct val="0"/>
        </a:spcAft>
        <a:defRPr sz="4400">
          <a:solidFill>
            <a:srgbClr val="003399"/>
          </a:solidFill>
          <a:latin typeface="Arial" charset="0"/>
          <a:ea typeface="宋体" charset="0"/>
        </a:defRPr>
      </a:lvl4pPr>
      <a:lvl5pPr algn="l" rtl="0" eaLnBrk="0" fontAlgn="base" hangingPunct="0">
        <a:spcBef>
          <a:spcPct val="0"/>
        </a:spcBef>
        <a:spcAft>
          <a:spcPct val="0"/>
        </a:spcAft>
        <a:defRPr sz="4400">
          <a:solidFill>
            <a:srgbClr val="003399"/>
          </a:solidFill>
          <a:latin typeface="Arial" charset="0"/>
          <a:ea typeface="宋体" charset="0"/>
        </a:defRPr>
      </a:lvl5pPr>
      <a:lvl6pPr marL="457200" algn="l" rtl="0" fontAlgn="base">
        <a:spcBef>
          <a:spcPct val="0"/>
        </a:spcBef>
        <a:spcAft>
          <a:spcPct val="0"/>
        </a:spcAft>
        <a:defRPr sz="4400">
          <a:solidFill>
            <a:srgbClr val="003399"/>
          </a:solidFill>
          <a:latin typeface="Arial" charset="0"/>
          <a:ea typeface="宋体" charset="0"/>
        </a:defRPr>
      </a:lvl6pPr>
      <a:lvl7pPr marL="914400" algn="l" rtl="0" fontAlgn="base">
        <a:spcBef>
          <a:spcPct val="0"/>
        </a:spcBef>
        <a:spcAft>
          <a:spcPct val="0"/>
        </a:spcAft>
        <a:defRPr sz="4400">
          <a:solidFill>
            <a:srgbClr val="003399"/>
          </a:solidFill>
          <a:latin typeface="Arial" charset="0"/>
          <a:ea typeface="宋体" charset="0"/>
        </a:defRPr>
      </a:lvl7pPr>
      <a:lvl8pPr marL="1371600" algn="l" rtl="0" fontAlgn="base">
        <a:spcBef>
          <a:spcPct val="0"/>
        </a:spcBef>
        <a:spcAft>
          <a:spcPct val="0"/>
        </a:spcAft>
        <a:defRPr sz="4400">
          <a:solidFill>
            <a:srgbClr val="003399"/>
          </a:solidFill>
          <a:latin typeface="Arial" charset="0"/>
          <a:ea typeface="宋体" charset="0"/>
        </a:defRPr>
      </a:lvl8pPr>
      <a:lvl9pPr marL="1828800" algn="l" rtl="0" fontAlgn="base">
        <a:spcBef>
          <a:spcPct val="0"/>
        </a:spcBef>
        <a:spcAft>
          <a:spcPct val="0"/>
        </a:spcAft>
        <a:defRPr sz="4400">
          <a:solidFill>
            <a:srgbClr val="003399"/>
          </a:solidFill>
          <a:latin typeface="Arial" charset="0"/>
          <a:ea typeface="宋体" charset="0"/>
        </a:defRPr>
      </a:lvl9pPr>
    </p:titleStyle>
    <p:bodyStyle>
      <a:lvl1pPr marL="342900" indent="-342900" algn="l" rtl="0" eaLnBrk="0" fontAlgn="base" hangingPunct="0">
        <a:spcBef>
          <a:spcPct val="20000"/>
        </a:spcBef>
        <a:spcAft>
          <a:spcPct val="0"/>
        </a:spcAft>
        <a:buBlip>
          <a:blip r:embed="rId13"/>
        </a:buBlip>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14"/>
        </a:buBlip>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2"/>
        </a:buClr>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2909" y="2587625"/>
            <a:ext cx="10363200" cy="1143000"/>
          </a:xfrm>
        </p:spPr>
        <p:txBody>
          <a:bodyPr/>
          <a:p>
            <a:pPr algn="ctr"/>
            <a:r>
              <a:rPr lang="x-none" altLang="zh-CN">
                <a:latin typeface="黑体" charset="0"/>
                <a:ea typeface="黑体" charset="0"/>
              </a:rPr>
              <a:t>深度学习简单概念与实现</a:t>
            </a:r>
            <a:endParaRPr lang="x-none" altLang="zh-CN">
              <a:latin typeface="黑体" charset="0"/>
              <a:ea typeface="黑体" charset="0"/>
            </a:endParaRPr>
          </a:p>
        </p:txBody>
      </p:sp>
      <p:sp>
        <p:nvSpPr>
          <p:cNvPr id="4" name="灯片编号占位符 3"/>
          <p:cNvSpPr>
            <a:spLocks noGrp="1"/>
          </p:cNvSpPr>
          <p:nvPr>
            <p:ph type="sldNum" sz="quarter" idx="12"/>
          </p:nvPr>
        </p:nvSpPr>
        <p:spPr/>
        <p:txBody>
          <a:bodyPr/>
          <a:p>
            <a:pPr>
              <a:defRPr/>
            </a:pPr>
            <a:fld id="{4C85A44D-944A-4B91-9032-58A0410499DA}" type="slidenum">
              <a:rPr altLang="zh-CN"/>
            </a:fld>
            <a:endParaRPr lang="zh-CN" altLang="zh-CN"/>
          </a:p>
        </p:txBody>
      </p:sp>
      <p:sp>
        <p:nvSpPr>
          <p:cNvPr id="6" name="文本框 5"/>
          <p:cNvSpPr txBox="1"/>
          <p:nvPr/>
        </p:nvSpPr>
        <p:spPr>
          <a:xfrm>
            <a:off x="8205470" y="5581650"/>
            <a:ext cx="3095625" cy="640080"/>
          </a:xfrm>
          <a:prstGeom prst="rect">
            <a:avLst/>
          </a:prstGeom>
          <a:noFill/>
        </p:spPr>
        <p:txBody>
          <a:bodyPr wrap="square" rtlCol="0">
            <a:spAutoFit/>
          </a:bodyPr>
          <a:p>
            <a:pPr algn="ctr"/>
            <a:r>
              <a:rPr lang="x-none" altLang="zh-CN"/>
              <a:t>杨润楷</a:t>
            </a:r>
            <a:endParaRPr lang="x-none" altLang="zh-CN"/>
          </a:p>
          <a:p>
            <a:pPr algn="ctr"/>
            <a:r>
              <a:rPr lang="x-none" altLang="zh-CN"/>
              <a:t>2017-10-26</a:t>
            </a:r>
            <a:endParaRPr lang="x-none"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多层感知机（MLP）/ 前馈神经网络</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4" name="文本框 3"/>
          <p:cNvSpPr txBox="1"/>
          <p:nvPr/>
        </p:nvSpPr>
        <p:spPr>
          <a:xfrm>
            <a:off x="633730" y="1791335"/>
            <a:ext cx="5734050" cy="365760"/>
          </a:xfrm>
          <a:prstGeom prst="rect">
            <a:avLst/>
          </a:prstGeom>
          <a:noFill/>
        </p:spPr>
        <p:txBody>
          <a:bodyPr wrap="square" rtlCol="0">
            <a:spAutoFit/>
          </a:bodyPr>
          <a:p>
            <a:r>
              <a:rPr lang="zh-CN" altLang="en-US"/>
              <a:t>用许多不同函数复合在一起来表示</a:t>
            </a:r>
            <a:r>
              <a:rPr lang="x-none" altLang="zh-CN"/>
              <a:t>的</a:t>
            </a:r>
            <a:r>
              <a:rPr lang="zh-CN" altLang="en-US"/>
              <a:t>链式结构。</a:t>
            </a:r>
            <a:endParaRPr lang="x-none" altLang="zh-CN"/>
          </a:p>
        </p:txBody>
      </p:sp>
      <p:pic>
        <p:nvPicPr>
          <p:cNvPr id="9" name="图片 8"/>
          <p:cNvPicPr>
            <a:picLocks noChangeAspect="1"/>
          </p:cNvPicPr>
          <p:nvPr/>
        </p:nvPicPr>
        <p:blipFill>
          <a:blip r:embed="rId1"/>
          <a:stretch>
            <a:fillRect/>
          </a:stretch>
        </p:blipFill>
        <p:spPr>
          <a:xfrm>
            <a:off x="6972300" y="1644015"/>
            <a:ext cx="4552950" cy="2338705"/>
          </a:xfrm>
          <a:prstGeom prst="rect">
            <a:avLst/>
          </a:prstGeom>
        </p:spPr>
      </p:pic>
      <p:pic>
        <p:nvPicPr>
          <p:cNvPr id="10" name="图片 9"/>
          <p:cNvPicPr>
            <a:picLocks noChangeAspect="1"/>
          </p:cNvPicPr>
          <p:nvPr/>
        </p:nvPicPr>
        <p:blipFill>
          <a:blip r:embed="rId2"/>
          <a:stretch>
            <a:fillRect/>
          </a:stretch>
        </p:blipFill>
        <p:spPr>
          <a:xfrm>
            <a:off x="5048250" y="4185920"/>
            <a:ext cx="6552565" cy="2047875"/>
          </a:xfrm>
          <a:prstGeom prst="rect">
            <a:avLst/>
          </a:prstGeom>
        </p:spPr>
      </p:pic>
      <p:sp>
        <p:nvSpPr>
          <p:cNvPr id="11" name="文本框 10"/>
          <p:cNvSpPr txBox="1"/>
          <p:nvPr/>
        </p:nvSpPr>
        <p:spPr>
          <a:xfrm>
            <a:off x="690880" y="3876675"/>
            <a:ext cx="4439285" cy="1188720"/>
          </a:xfrm>
          <a:prstGeom prst="rect">
            <a:avLst/>
          </a:prstGeom>
          <a:noFill/>
        </p:spPr>
        <p:txBody>
          <a:bodyPr wrap="square" rtlCol="0">
            <a:spAutoFit/>
          </a:bodyPr>
          <a:p>
            <a:r>
              <a:rPr lang="x-none" altLang="zh-CN" b="1">
                <a:sym typeface="+mn-ea"/>
              </a:rPr>
              <a:t>激活函数：</a:t>
            </a:r>
            <a:r>
              <a:rPr lang="x-none" altLang="zh-CN">
                <a:sym typeface="+mn-ea"/>
              </a:rPr>
              <a:t>将非线性引入神经元的输出。</a:t>
            </a:r>
            <a:endParaRPr lang="x-none" altLang="zh-CN"/>
          </a:p>
          <a:p>
            <a:r>
              <a:rPr lang="x-none" altLang="zh-CN">
                <a:sym typeface="+mn-ea"/>
              </a:rPr>
              <a:t>若每个神经元的激活函数都是线性函数，那么，任意层数的MLP都可被约简成一个等价的单层感知器。</a:t>
            </a:r>
            <a:endParaRPr lang="zh-CN" altLang="en-US"/>
          </a:p>
        </p:txBody>
      </p:sp>
      <p:sp>
        <p:nvSpPr>
          <p:cNvPr id="12" name="文本框 11"/>
          <p:cNvSpPr txBox="1"/>
          <p:nvPr/>
        </p:nvSpPr>
        <p:spPr>
          <a:xfrm>
            <a:off x="699770" y="2400300"/>
            <a:ext cx="4743450" cy="1188720"/>
          </a:xfrm>
          <a:prstGeom prst="rect">
            <a:avLst/>
          </a:prstGeom>
          <a:noFill/>
        </p:spPr>
        <p:txBody>
          <a:bodyPr wrap="square" rtlCol="0">
            <a:spAutoFit/>
          </a:bodyPr>
          <a:p>
            <a:r>
              <a:rPr lang="x-none" altLang="zh-CN" b="1">
                <a:sym typeface="+mn-ea"/>
              </a:rPr>
              <a:t>单个神经元：</a:t>
            </a:r>
            <a:r>
              <a:rPr lang="x-none" altLang="zh-CN">
                <a:sym typeface="+mn-ea"/>
              </a:rPr>
              <a:t>节点从其他节点接收输入，或者从外部源接收输入，然后计算输出。每个输入都辅有「权重」（weight，即 w），权重取决于其他输入的相对重要性。</a:t>
            </a:r>
            <a:endParaRPr lang="zh-CN" altLang="en-US"/>
          </a:p>
        </p:txBody>
      </p:sp>
      <p:sp>
        <p:nvSpPr>
          <p:cNvPr id="13" name="文本框 12"/>
          <p:cNvSpPr txBox="1"/>
          <p:nvPr/>
        </p:nvSpPr>
        <p:spPr>
          <a:xfrm>
            <a:off x="719455" y="5334000"/>
            <a:ext cx="4058285" cy="640080"/>
          </a:xfrm>
          <a:prstGeom prst="rect">
            <a:avLst/>
          </a:prstGeom>
          <a:noFill/>
        </p:spPr>
        <p:txBody>
          <a:bodyPr wrap="square" rtlCol="0">
            <a:spAutoFit/>
          </a:bodyPr>
          <a:p>
            <a:r>
              <a:rPr lang="x-none" altLang="zh-CN" b="1"/>
              <a:t>偏置：</a:t>
            </a:r>
            <a:r>
              <a:rPr lang="zh-CN" altLang="en-US"/>
              <a:t>为每一个节点提供可训练的常量值（在节点接收的正常输入以外）</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多层感知机（MLP）/ 前馈神经网络</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pic>
        <p:nvPicPr>
          <p:cNvPr id="2" name="图片 1"/>
          <p:cNvPicPr>
            <a:picLocks noChangeAspect="1"/>
          </p:cNvPicPr>
          <p:nvPr/>
        </p:nvPicPr>
        <p:blipFill>
          <a:blip r:embed="rId1"/>
          <a:stretch>
            <a:fillRect/>
          </a:stretch>
        </p:blipFill>
        <p:spPr>
          <a:xfrm>
            <a:off x="771525" y="3380105"/>
            <a:ext cx="9495790" cy="2753360"/>
          </a:xfrm>
          <a:prstGeom prst="rect">
            <a:avLst/>
          </a:prstGeom>
        </p:spPr>
      </p:pic>
      <p:sp>
        <p:nvSpPr>
          <p:cNvPr id="3" name="文本框 2"/>
          <p:cNvSpPr txBox="1"/>
          <p:nvPr/>
        </p:nvSpPr>
        <p:spPr>
          <a:xfrm>
            <a:off x="664210" y="1815465"/>
            <a:ext cx="10236200" cy="1463040"/>
          </a:xfrm>
          <a:prstGeom prst="rect">
            <a:avLst/>
          </a:prstGeom>
          <a:noFill/>
        </p:spPr>
        <p:txBody>
          <a:bodyPr wrap="square" rtlCol="0" anchor="t">
            <a:spAutoFit/>
          </a:bodyPr>
          <a:p>
            <a:r>
              <a:rPr lang="zh-CN" altLang="en-US" b="1"/>
              <a:t>反向传播算法</a:t>
            </a:r>
            <a:r>
              <a:rPr lang="zh-CN" altLang="en-US"/>
              <a:t>：最初，所有的边权重（edge weight）都是随机分配的。对于所有训练数据集中的输入，人工神经网络都被激活，并且观察其输出。这些输出会和我们已知的、期望的输出进行比较，误差会「传播」回上一层。该误差会被标注，权重也会被相应的「调整」。该流程重复，直到输出误差低于制定的标准。</a:t>
            </a:r>
            <a:endParaRPr lang="zh-CN" altLang="en-US"/>
          </a:p>
          <a:p>
            <a:r>
              <a:rPr lang="x-none" altLang="zh-CN" b="1"/>
              <a:t>常用方法</a:t>
            </a:r>
            <a:r>
              <a:rPr lang="x-none" altLang="zh-CN"/>
              <a:t>：梯度下降权值更新（SGD, Adagrad, Adam, etc.）</a:t>
            </a:r>
            <a:endParaRPr lang="x-none"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卷积神经网络（CNN）</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3" name="文本框 2"/>
          <p:cNvSpPr txBox="1"/>
          <p:nvPr/>
        </p:nvSpPr>
        <p:spPr>
          <a:xfrm>
            <a:off x="664845" y="1815465"/>
            <a:ext cx="4561205" cy="1463040"/>
          </a:xfrm>
          <a:prstGeom prst="rect">
            <a:avLst/>
          </a:prstGeom>
          <a:noFill/>
        </p:spPr>
        <p:txBody>
          <a:bodyPr wrap="square" rtlCol="0" anchor="t">
            <a:spAutoFit/>
          </a:bodyPr>
          <a:p>
            <a:r>
              <a:rPr lang="x-none" b="1"/>
              <a:t>感受野</a:t>
            </a:r>
            <a:r>
              <a:rPr lang="x-none"/>
              <a:t>：每一个视觉神经元只会处理一个小块区域的视觉图像。</a:t>
            </a:r>
            <a:endParaRPr lang="x-none"/>
          </a:p>
          <a:p>
            <a:endParaRPr lang="x-none"/>
          </a:p>
          <a:p>
            <a:r>
              <a:rPr lang="x-none" b="1"/>
              <a:t>神经认知机</a:t>
            </a:r>
            <a:r>
              <a:rPr lang="x-none"/>
              <a:t>：提取特征的S-cells，抗形变的C-cells</a:t>
            </a:r>
            <a:endParaRPr lang="x-none"/>
          </a:p>
        </p:txBody>
      </p:sp>
      <p:sp>
        <p:nvSpPr>
          <p:cNvPr id="2" name="文本框 1"/>
          <p:cNvSpPr txBox="1"/>
          <p:nvPr/>
        </p:nvSpPr>
        <p:spPr>
          <a:xfrm>
            <a:off x="652780" y="3829050"/>
            <a:ext cx="4714240" cy="914400"/>
          </a:xfrm>
          <a:prstGeom prst="rect">
            <a:avLst/>
          </a:prstGeom>
          <a:noFill/>
        </p:spPr>
        <p:txBody>
          <a:bodyPr wrap="square" rtlCol="0">
            <a:spAutoFit/>
          </a:bodyPr>
          <a:p>
            <a:r>
              <a:rPr lang="x-none" altLang="zh-CN" b="1"/>
              <a:t>全连接的问题</a:t>
            </a:r>
            <a:r>
              <a:rPr lang="x-none" altLang="zh-CN"/>
              <a:t>：</a:t>
            </a:r>
            <a:endParaRPr lang="x-none" altLang="zh-CN"/>
          </a:p>
          <a:p>
            <a:r>
              <a:rPr lang="x-none" altLang="zh-CN"/>
              <a:t>1. 参数过多导致梯度弥散</a:t>
            </a:r>
            <a:endParaRPr lang="x-none" altLang="zh-CN"/>
          </a:p>
          <a:p>
            <a:r>
              <a:rPr lang="x-none" altLang="zh-CN"/>
              <a:t>2. 随着网络深度增加参数量巨大，难以调节</a:t>
            </a:r>
            <a:endParaRPr lang="x-none" altLang="zh-CN"/>
          </a:p>
        </p:txBody>
      </p:sp>
      <p:sp>
        <p:nvSpPr>
          <p:cNvPr id="4" name="文本框 3"/>
          <p:cNvSpPr txBox="1"/>
          <p:nvPr/>
        </p:nvSpPr>
        <p:spPr>
          <a:xfrm>
            <a:off x="404495" y="5591175"/>
            <a:ext cx="10706100" cy="944880"/>
          </a:xfrm>
          <a:prstGeom prst="rect">
            <a:avLst/>
          </a:prstGeom>
          <a:noFill/>
        </p:spPr>
        <p:txBody>
          <a:bodyPr wrap="square" rtlCol="0">
            <a:spAutoFit/>
          </a:bodyPr>
          <a:p>
            <a:r>
              <a:rPr lang="x-none" altLang="zh-CN" sz="1400"/>
              <a:t>注：梯度弥散：</a:t>
            </a:r>
            <a:r>
              <a:rPr lang="zh-CN" altLang="en-US" sz="1400"/>
              <a:t>梯度下降法（以及相关的L-BFGS算法等）在使用随机初始化权重的深度网络上效果不好的技术原因是梯度会变得非常小。具体而言，当使用反向传播方法计算导数的时候，随着网络的深度的增加，反向传播的梯度（从输出层到网络的最初几层）的幅度值会急剧地减小。结果就造成了整体的损失函数相对于最初几层的权重的导数非常小。这样，当使用梯度下降法的时候，最初几层的权重变化非常缓慢，以至于它们不能够从样本中进行有效的学习。这种问题通常被称为“梯度的弥散”.</a:t>
            </a:r>
            <a:endParaRPr lang="zh-CN" altLang="en-US" sz="1400"/>
          </a:p>
        </p:txBody>
      </p:sp>
      <p:cxnSp>
        <p:nvCxnSpPr>
          <p:cNvPr id="5" name="直接连接符 4"/>
          <p:cNvCxnSpPr/>
          <p:nvPr/>
        </p:nvCxnSpPr>
        <p:spPr>
          <a:xfrm>
            <a:off x="375920" y="5562600"/>
            <a:ext cx="10972800" cy="0"/>
          </a:xfrm>
          <a:prstGeom prst="line">
            <a:avLst/>
          </a:prstGeom>
        </p:spPr>
        <p:style>
          <a:lnRef idx="1">
            <a:schemeClr val="dk1"/>
          </a:lnRef>
          <a:fillRef idx="0">
            <a:schemeClr val="dk1"/>
          </a:fillRef>
          <a:effectRef idx="0">
            <a:schemeClr val="dk1"/>
          </a:effectRef>
          <a:fontRef idx="minor">
            <a:schemeClr val="tx1"/>
          </a:fontRef>
        </p:style>
      </p:cxnSp>
      <p:pic>
        <p:nvPicPr>
          <p:cNvPr id="6" name="图片 5"/>
          <p:cNvPicPr>
            <a:picLocks noChangeAspect="1"/>
          </p:cNvPicPr>
          <p:nvPr/>
        </p:nvPicPr>
        <p:blipFill>
          <a:blip r:embed="rId1"/>
          <a:stretch>
            <a:fillRect/>
          </a:stretch>
        </p:blipFill>
        <p:spPr>
          <a:xfrm>
            <a:off x="5734050" y="2033905"/>
            <a:ext cx="5333365" cy="26568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卷积神经网络（CNN）</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3" name="文本框 2"/>
          <p:cNvSpPr txBox="1"/>
          <p:nvPr/>
        </p:nvSpPr>
        <p:spPr>
          <a:xfrm>
            <a:off x="664845" y="1815465"/>
            <a:ext cx="5055870" cy="914400"/>
          </a:xfrm>
          <a:prstGeom prst="rect">
            <a:avLst/>
          </a:prstGeom>
          <a:noFill/>
        </p:spPr>
        <p:txBody>
          <a:bodyPr wrap="square" rtlCol="0" anchor="t">
            <a:spAutoFit/>
          </a:bodyPr>
          <a:p>
            <a:r>
              <a:rPr lang="x-none" b="1"/>
              <a:t>原理</a:t>
            </a:r>
            <a:r>
              <a:rPr lang="x-none"/>
              <a:t>：图像在空间上是有组织结构的，每一个像素点在空间上和周围的像素点实际上是有紧密联系的，但和太遥远的像素点关联不大</a:t>
            </a:r>
            <a:endParaRPr lang="x-none"/>
          </a:p>
        </p:txBody>
      </p:sp>
      <p:sp>
        <p:nvSpPr>
          <p:cNvPr id="7" name="文本框 6"/>
          <p:cNvSpPr txBox="1"/>
          <p:nvPr/>
        </p:nvSpPr>
        <p:spPr>
          <a:xfrm>
            <a:off x="663575" y="2962275"/>
            <a:ext cx="4934585" cy="365760"/>
          </a:xfrm>
          <a:prstGeom prst="rect">
            <a:avLst/>
          </a:prstGeom>
          <a:noFill/>
        </p:spPr>
        <p:txBody>
          <a:bodyPr wrap="square" rtlCol="0">
            <a:spAutoFit/>
          </a:bodyPr>
          <a:p>
            <a:r>
              <a:rPr lang="zh-CN" altLang="en-US"/>
              <a:t>卷积运算</a:t>
            </a:r>
            <a:endParaRPr lang="zh-CN" altLang="en-US"/>
          </a:p>
        </p:txBody>
      </p:sp>
      <p:pic>
        <p:nvPicPr>
          <p:cNvPr id="2" name="图片 1"/>
          <p:cNvPicPr>
            <a:picLocks noChangeAspect="1"/>
          </p:cNvPicPr>
          <p:nvPr/>
        </p:nvPicPr>
        <p:blipFill>
          <a:blip r:embed="rId1"/>
          <a:stretch>
            <a:fillRect/>
          </a:stretch>
        </p:blipFill>
        <p:spPr>
          <a:xfrm>
            <a:off x="1176655" y="3319145"/>
            <a:ext cx="3323590" cy="695325"/>
          </a:xfrm>
          <a:prstGeom prst="rect">
            <a:avLst/>
          </a:prstGeom>
        </p:spPr>
      </p:pic>
      <p:pic>
        <p:nvPicPr>
          <p:cNvPr id="4" name="图片 3"/>
          <p:cNvPicPr>
            <a:picLocks noChangeAspect="1"/>
          </p:cNvPicPr>
          <p:nvPr/>
        </p:nvPicPr>
        <p:blipFill>
          <a:blip r:embed="rId2"/>
          <a:stretch>
            <a:fillRect/>
          </a:stretch>
        </p:blipFill>
        <p:spPr>
          <a:xfrm>
            <a:off x="1562100" y="4357370"/>
            <a:ext cx="2133600" cy="542925"/>
          </a:xfrm>
          <a:prstGeom prst="rect">
            <a:avLst/>
          </a:prstGeom>
        </p:spPr>
      </p:pic>
      <p:sp>
        <p:nvSpPr>
          <p:cNvPr id="5" name="文本框 4"/>
          <p:cNvSpPr txBox="1"/>
          <p:nvPr/>
        </p:nvSpPr>
        <p:spPr>
          <a:xfrm>
            <a:off x="671195" y="5133975"/>
            <a:ext cx="7067550" cy="914400"/>
          </a:xfrm>
          <a:prstGeom prst="rect">
            <a:avLst/>
          </a:prstGeom>
          <a:noFill/>
        </p:spPr>
        <p:txBody>
          <a:bodyPr wrap="square" rtlCol="0">
            <a:spAutoFit/>
          </a:bodyPr>
          <a:p>
            <a:r>
              <a:rPr lang="x-none" altLang="zh-CN" b="1"/>
              <a:t>术语</a:t>
            </a:r>
            <a:r>
              <a:rPr lang="x-none" altLang="zh-CN"/>
              <a:t>：卷积的第一个参数(在这个例子中,函数 x)通常叫做输入(input),第二个参数(函数 w)叫做 核函数(kernel function)。输出有时被称作 特征映射(feature map)。</a:t>
            </a:r>
            <a:endParaRPr lang="x-none"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卷积神经网络（CNN）</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3" name="文本框 2"/>
          <p:cNvSpPr txBox="1"/>
          <p:nvPr/>
        </p:nvSpPr>
        <p:spPr>
          <a:xfrm>
            <a:off x="664845" y="1815465"/>
            <a:ext cx="5055870" cy="914400"/>
          </a:xfrm>
          <a:prstGeom prst="rect">
            <a:avLst/>
          </a:prstGeom>
          <a:noFill/>
        </p:spPr>
        <p:txBody>
          <a:bodyPr wrap="square" rtlCol="0" anchor="t">
            <a:spAutoFit/>
          </a:bodyPr>
          <a:p>
            <a:r>
              <a:rPr lang="x-none" b="1"/>
              <a:t>原理</a:t>
            </a:r>
            <a:r>
              <a:rPr lang="x-none"/>
              <a:t>：图像在空间上是有组织结构的，每一个像素点在空间上和周围的像素点实际上是有紧密联系的，但和太遥远的像素点关联不大</a:t>
            </a:r>
            <a:endParaRPr lang="x-none"/>
          </a:p>
        </p:txBody>
      </p:sp>
      <p:pic>
        <p:nvPicPr>
          <p:cNvPr id="8" name="图片 7"/>
          <p:cNvPicPr>
            <a:picLocks noChangeAspect="1"/>
          </p:cNvPicPr>
          <p:nvPr/>
        </p:nvPicPr>
        <p:blipFill>
          <a:blip r:embed="rId1"/>
          <a:stretch>
            <a:fillRect/>
          </a:stretch>
        </p:blipFill>
        <p:spPr>
          <a:xfrm>
            <a:off x="6768465" y="1315720"/>
            <a:ext cx="4218940" cy="4021455"/>
          </a:xfrm>
          <a:prstGeom prst="rect">
            <a:avLst/>
          </a:prstGeom>
        </p:spPr>
      </p:pic>
      <p:sp>
        <p:nvSpPr>
          <p:cNvPr id="9" name="文本框 8"/>
          <p:cNvSpPr txBox="1"/>
          <p:nvPr/>
        </p:nvSpPr>
        <p:spPr>
          <a:xfrm>
            <a:off x="737870" y="3886200"/>
            <a:ext cx="4791075" cy="640080"/>
          </a:xfrm>
          <a:prstGeom prst="rect">
            <a:avLst/>
          </a:prstGeom>
          <a:noFill/>
        </p:spPr>
        <p:txBody>
          <a:bodyPr wrap="square" rtlCol="0">
            <a:spAutoFit/>
          </a:bodyPr>
          <a:p>
            <a:r>
              <a:rPr lang="zh-CN" altLang="en-US" b="1">
                <a:sym typeface="+mn-ea"/>
              </a:rPr>
              <a:t>稀疏交互</a:t>
            </a:r>
            <a:r>
              <a:rPr lang="x-none" altLang="zh-CN">
                <a:sym typeface="+mn-ea"/>
              </a:rPr>
              <a:t>：一个输出单元只与部分输入单元交互。通过使核的大小远小于输入的大小来达到。</a:t>
            </a:r>
            <a:endParaRPr lang="zh-CN" altLang="en-US"/>
          </a:p>
        </p:txBody>
      </p:sp>
      <p:sp>
        <p:nvSpPr>
          <p:cNvPr id="2" name="文本框 1"/>
          <p:cNvSpPr txBox="1"/>
          <p:nvPr/>
        </p:nvSpPr>
        <p:spPr>
          <a:xfrm>
            <a:off x="663575" y="2962275"/>
            <a:ext cx="4934585" cy="914400"/>
          </a:xfrm>
          <a:prstGeom prst="rect">
            <a:avLst/>
          </a:prstGeom>
          <a:noFill/>
        </p:spPr>
        <p:txBody>
          <a:bodyPr wrap="square" rtlCol="0">
            <a:spAutoFit/>
          </a:bodyPr>
          <a:p>
            <a:r>
              <a:rPr lang="zh-CN" altLang="en-US"/>
              <a:t>卷积运算通过三个重要的思想来帮助改进机器学习系统</a:t>
            </a:r>
            <a:r>
              <a:rPr lang="x-none" altLang="zh-CN"/>
              <a:t>：</a:t>
            </a:r>
            <a:r>
              <a:rPr lang="zh-CN" altLang="en-US">
                <a:sym typeface="+mn-ea"/>
              </a:rPr>
              <a:t>稀疏交互</a:t>
            </a:r>
            <a:r>
              <a:rPr lang="x-none" altLang="zh-CN">
                <a:sym typeface="+mn-ea"/>
              </a:rPr>
              <a:t>、参数共享、等变表示。</a:t>
            </a:r>
            <a:endParaRPr lang="x-none" altLang="zh-CN">
              <a:sym typeface="+mn-ea"/>
            </a:endParaRPr>
          </a:p>
          <a:p>
            <a:endParaRPr lang="zh-CN" altLang="en-US"/>
          </a:p>
        </p:txBody>
      </p:sp>
      <p:sp>
        <p:nvSpPr>
          <p:cNvPr id="4" name="文本框 3"/>
          <p:cNvSpPr txBox="1"/>
          <p:nvPr/>
        </p:nvSpPr>
        <p:spPr>
          <a:xfrm>
            <a:off x="5406390" y="5396865"/>
            <a:ext cx="6216650" cy="944880"/>
          </a:xfrm>
          <a:prstGeom prst="rect">
            <a:avLst/>
          </a:prstGeom>
          <a:noFill/>
        </p:spPr>
        <p:txBody>
          <a:bodyPr wrap="square" rtlCol="0" anchor="t">
            <a:spAutoFit/>
          </a:bodyPr>
          <a:p>
            <a:r>
              <a:rPr lang="zh-CN" altLang="en-US" sz="1400" b="1"/>
              <a:t>稀疏连接</a:t>
            </a:r>
            <a:r>
              <a:rPr lang="x-none" altLang="zh-CN" sz="1400"/>
              <a:t>：</a:t>
            </a:r>
            <a:r>
              <a:rPr lang="zh-CN" altLang="en-US" sz="1400"/>
              <a:t>对每幅图从上往下看。我们强调了一个输出单元 s 3 以及 x 中影响该单元的输入单元。这些单元被称为 s 3 的 接受域(receptive field) 3 。(上) 当 s 是由核宽度为 3 的卷积产生时,只有三个输入影响 s 3 。(下) 当 s 是由矩阵乘法产生时,连接不再是稀疏的,所以所有的输入都会影响 s 3 。</a:t>
            </a:r>
            <a:endParaRPr lang="zh-CN"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卷积神经网络（CNN）</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3" name="文本框 2"/>
          <p:cNvSpPr txBox="1"/>
          <p:nvPr/>
        </p:nvSpPr>
        <p:spPr>
          <a:xfrm>
            <a:off x="664845" y="1815465"/>
            <a:ext cx="5055870" cy="914400"/>
          </a:xfrm>
          <a:prstGeom prst="rect">
            <a:avLst/>
          </a:prstGeom>
          <a:noFill/>
        </p:spPr>
        <p:txBody>
          <a:bodyPr wrap="square" rtlCol="0" anchor="t">
            <a:spAutoFit/>
          </a:bodyPr>
          <a:p>
            <a:r>
              <a:rPr lang="x-none"/>
              <a:t>原理：图像在空间上是有组织结构的，每一个像素点在空间上和周围的像素点实际上是有紧密联系的，但和太遥远的像素点关联不大</a:t>
            </a:r>
            <a:endParaRPr lang="x-none"/>
          </a:p>
        </p:txBody>
      </p:sp>
      <p:sp>
        <p:nvSpPr>
          <p:cNvPr id="7" name="文本框 6"/>
          <p:cNvSpPr txBox="1"/>
          <p:nvPr/>
        </p:nvSpPr>
        <p:spPr>
          <a:xfrm>
            <a:off x="663575" y="2962275"/>
            <a:ext cx="4934585" cy="914400"/>
          </a:xfrm>
          <a:prstGeom prst="rect">
            <a:avLst/>
          </a:prstGeom>
          <a:noFill/>
        </p:spPr>
        <p:txBody>
          <a:bodyPr wrap="square" rtlCol="0">
            <a:spAutoFit/>
          </a:bodyPr>
          <a:p>
            <a:r>
              <a:rPr lang="zh-CN" altLang="en-US"/>
              <a:t>卷积运算通过三个重要的思想来帮助改进机器学习系统</a:t>
            </a:r>
            <a:r>
              <a:rPr lang="x-none" altLang="zh-CN"/>
              <a:t>：</a:t>
            </a:r>
            <a:r>
              <a:rPr lang="zh-CN" altLang="en-US">
                <a:sym typeface="+mn-ea"/>
              </a:rPr>
              <a:t>稀疏交互</a:t>
            </a:r>
            <a:r>
              <a:rPr lang="x-none" altLang="zh-CN">
                <a:sym typeface="+mn-ea"/>
              </a:rPr>
              <a:t>、参数共享、等变表示。</a:t>
            </a:r>
            <a:endParaRPr lang="x-none" altLang="zh-CN">
              <a:sym typeface="+mn-ea"/>
            </a:endParaRPr>
          </a:p>
          <a:p>
            <a:endParaRPr lang="zh-CN" altLang="en-US"/>
          </a:p>
        </p:txBody>
      </p:sp>
      <p:sp>
        <p:nvSpPr>
          <p:cNvPr id="10" name="文本框 9"/>
          <p:cNvSpPr txBox="1"/>
          <p:nvPr/>
        </p:nvSpPr>
        <p:spPr>
          <a:xfrm>
            <a:off x="730885" y="3851910"/>
            <a:ext cx="5159375" cy="1188720"/>
          </a:xfrm>
          <a:prstGeom prst="rect">
            <a:avLst/>
          </a:prstGeom>
          <a:noFill/>
        </p:spPr>
        <p:txBody>
          <a:bodyPr wrap="square" rtlCol="0" anchor="t">
            <a:spAutoFit/>
          </a:bodyPr>
          <a:p>
            <a:r>
              <a:rPr lang="zh-CN" altLang="en-US" b="1">
                <a:sym typeface="+mn-ea"/>
              </a:rPr>
              <a:t>参数共享</a:t>
            </a:r>
            <a:r>
              <a:rPr lang="x-none" altLang="zh-CN">
                <a:sym typeface="+mn-ea"/>
              </a:rPr>
              <a:t>：在一个模型的多个函数中使用相同的参数。核的每一个元素都作用在输入的每一位置上。</a:t>
            </a:r>
            <a:endParaRPr lang="x-none" altLang="zh-CN"/>
          </a:p>
          <a:p>
            <a:endParaRPr lang="zh-CN" altLang="en-US"/>
          </a:p>
        </p:txBody>
      </p:sp>
      <p:pic>
        <p:nvPicPr>
          <p:cNvPr id="12" name="图片 11"/>
          <p:cNvPicPr>
            <a:picLocks noChangeAspect="1"/>
          </p:cNvPicPr>
          <p:nvPr/>
        </p:nvPicPr>
        <p:blipFill>
          <a:blip r:embed="rId1"/>
          <a:stretch>
            <a:fillRect/>
          </a:stretch>
        </p:blipFill>
        <p:spPr>
          <a:xfrm>
            <a:off x="6129655" y="1648460"/>
            <a:ext cx="4914900" cy="3795395"/>
          </a:xfrm>
          <a:prstGeom prst="rect">
            <a:avLst/>
          </a:prstGeom>
        </p:spPr>
      </p:pic>
      <p:sp>
        <p:nvSpPr>
          <p:cNvPr id="13" name="文本框 12"/>
          <p:cNvSpPr txBox="1"/>
          <p:nvPr/>
        </p:nvSpPr>
        <p:spPr>
          <a:xfrm>
            <a:off x="5198110" y="5503545"/>
            <a:ext cx="6655435" cy="944880"/>
          </a:xfrm>
          <a:prstGeom prst="rect">
            <a:avLst/>
          </a:prstGeom>
          <a:noFill/>
        </p:spPr>
        <p:txBody>
          <a:bodyPr wrap="square" rtlCol="0" anchor="t">
            <a:spAutoFit/>
          </a:bodyPr>
          <a:p>
            <a:r>
              <a:rPr lang="zh-CN" altLang="en-US" sz="1400" b="1"/>
              <a:t>参数共享</a:t>
            </a:r>
            <a:r>
              <a:rPr lang="x-none" altLang="zh-CN" sz="1400"/>
              <a:t>：</a:t>
            </a:r>
            <a:r>
              <a:rPr lang="zh-CN" altLang="en-US" sz="1400"/>
              <a:t>黑色箭头表示在两个不同的模型中使用了特殊参数的连接。(上) 黑色箭头表示在卷积模型中对 3 元素核的中间元素的使用。因为参数共享,这个单独的参数被用于所有的输入位置。(下) 这个单独的黑色箭头表示在全连接模型中对权重矩阵的中间元素的使用。这个模型没有使用参数共享,所以参数只使用了一次。</a:t>
            </a:r>
            <a:endParaRPr lang="zh-CN"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卷积神经网络（CNN）</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3" name="文本框 2"/>
          <p:cNvSpPr txBox="1"/>
          <p:nvPr/>
        </p:nvSpPr>
        <p:spPr>
          <a:xfrm>
            <a:off x="664845" y="1815465"/>
            <a:ext cx="5055870" cy="914400"/>
          </a:xfrm>
          <a:prstGeom prst="rect">
            <a:avLst/>
          </a:prstGeom>
          <a:noFill/>
        </p:spPr>
        <p:txBody>
          <a:bodyPr wrap="square" rtlCol="0" anchor="t">
            <a:spAutoFit/>
          </a:bodyPr>
          <a:p>
            <a:r>
              <a:rPr lang="x-none"/>
              <a:t>原理：图像在空间上是有组织结构的，每一个像素点在空间上和周围的像素点实际上是有紧密联系的，但和太遥远的像素点关联不大</a:t>
            </a:r>
            <a:endParaRPr lang="x-none"/>
          </a:p>
        </p:txBody>
      </p:sp>
      <p:sp>
        <p:nvSpPr>
          <p:cNvPr id="7" name="文本框 6"/>
          <p:cNvSpPr txBox="1"/>
          <p:nvPr/>
        </p:nvSpPr>
        <p:spPr>
          <a:xfrm>
            <a:off x="663575" y="2962275"/>
            <a:ext cx="4934585" cy="914400"/>
          </a:xfrm>
          <a:prstGeom prst="rect">
            <a:avLst/>
          </a:prstGeom>
          <a:noFill/>
        </p:spPr>
        <p:txBody>
          <a:bodyPr wrap="square" rtlCol="0">
            <a:spAutoFit/>
          </a:bodyPr>
          <a:p>
            <a:r>
              <a:rPr lang="zh-CN" altLang="en-US"/>
              <a:t>卷积运算通过三个重要的思想来帮助改进机器学习系统</a:t>
            </a:r>
            <a:r>
              <a:rPr lang="x-none" altLang="zh-CN"/>
              <a:t>：</a:t>
            </a:r>
            <a:r>
              <a:rPr lang="zh-CN" altLang="en-US">
                <a:sym typeface="+mn-ea"/>
              </a:rPr>
              <a:t>稀疏交互</a:t>
            </a:r>
            <a:r>
              <a:rPr lang="x-none" altLang="zh-CN">
                <a:sym typeface="+mn-ea"/>
              </a:rPr>
              <a:t>、参数共享、等变表示。</a:t>
            </a:r>
            <a:endParaRPr lang="x-none" altLang="zh-CN">
              <a:sym typeface="+mn-ea"/>
            </a:endParaRPr>
          </a:p>
          <a:p>
            <a:endParaRPr lang="zh-CN" altLang="en-US"/>
          </a:p>
        </p:txBody>
      </p:sp>
      <p:sp>
        <p:nvSpPr>
          <p:cNvPr id="10" name="文本框 9"/>
          <p:cNvSpPr txBox="1"/>
          <p:nvPr/>
        </p:nvSpPr>
        <p:spPr>
          <a:xfrm>
            <a:off x="730885" y="3851910"/>
            <a:ext cx="5159375" cy="1188720"/>
          </a:xfrm>
          <a:prstGeom prst="rect">
            <a:avLst/>
          </a:prstGeom>
          <a:noFill/>
        </p:spPr>
        <p:txBody>
          <a:bodyPr wrap="square" rtlCol="0" anchor="t">
            <a:spAutoFit/>
          </a:bodyPr>
          <a:p>
            <a:r>
              <a:rPr lang="x-none" altLang="zh-CN" b="1">
                <a:sym typeface="+mn-ea"/>
              </a:rPr>
              <a:t>等变表示</a:t>
            </a:r>
            <a:r>
              <a:rPr lang="x-none" altLang="zh-CN">
                <a:sym typeface="+mn-ea"/>
              </a:rPr>
              <a:t>：如果一个函数满足输入改变,输出也以同样的方式改变这一性质,我们就说它是等变的。对于卷积来说,如果令 g 是输入的任意平移函数,那么卷积函数对于 g 具有等变性。</a:t>
            </a:r>
            <a:endParaRPr lang="x-none" altLang="zh-CN">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卷积神经网络（CNN）结构</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3" name="文本框 2"/>
          <p:cNvSpPr txBox="1"/>
          <p:nvPr/>
        </p:nvSpPr>
        <p:spPr>
          <a:xfrm>
            <a:off x="664845" y="1815465"/>
            <a:ext cx="4723130" cy="3108960"/>
          </a:xfrm>
          <a:prstGeom prst="rect">
            <a:avLst/>
          </a:prstGeom>
          <a:noFill/>
        </p:spPr>
        <p:txBody>
          <a:bodyPr wrap="square" rtlCol="0" anchor="t">
            <a:spAutoFit/>
          </a:bodyPr>
          <a:p>
            <a:r>
              <a:rPr lang="x-none"/>
              <a:t>卷积网络中一个典型层包含三级。</a:t>
            </a:r>
            <a:endParaRPr lang="x-none"/>
          </a:p>
          <a:p>
            <a:endParaRPr lang="x-none"/>
          </a:p>
          <a:p>
            <a:pPr marL="285750" indent="-285750">
              <a:buFont typeface="Arial" charset="0"/>
              <a:buChar char="•"/>
            </a:pPr>
            <a:r>
              <a:rPr lang="x-none"/>
              <a:t>第一级中,这一层并行地计算多个卷积产生一组线性激活响应。</a:t>
            </a:r>
            <a:endParaRPr lang="x-none"/>
          </a:p>
          <a:p>
            <a:pPr indent="0">
              <a:buFont typeface="Arial" charset="0"/>
              <a:buNone/>
            </a:pPr>
            <a:endParaRPr lang="x-none"/>
          </a:p>
          <a:p>
            <a:pPr marL="285750" indent="-285750">
              <a:buFont typeface="Arial" charset="0"/>
              <a:buChar char="•"/>
            </a:pPr>
            <a:r>
              <a:rPr lang="x-none"/>
              <a:t>第二级中,每一个线性激活响应将会通过一个非线性的激活函数,例如整流线性激活函数。这一级有时也被称为探测级。</a:t>
            </a:r>
            <a:endParaRPr lang="x-none"/>
          </a:p>
          <a:p>
            <a:pPr indent="0">
              <a:buFont typeface="Arial" charset="0"/>
              <a:buNone/>
            </a:pPr>
            <a:endParaRPr lang="x-none"/>
          </a:p>
          <a:p>
            <a:pPr marL="285750" indent="-285750">
              <a:buFont typeface="Arial" charset="0"/>
              <a:buChar char="•"/>
            </a:pPr>
            <a:r>
              <a:rPr lang="x-none"/>
              <a:t>第三级中,我们使用 池化函数来进一步调整这一层的输出。</a:t>
            </a:r>
            <a:endParaRPr lang="x-none"/>
          </a:p>
        </p:txBody>
      </p:sp>
      <p:pic>
        <p:nvPicPr>
          <p:cNvPr id="2" name="图片 1"/>
          <p:cNvPicPr>
            <a:picLocks noChangeAspect="1"/>
          </p:cNvPicPr>
          <p:nvPr/>
        </p:nvPicPr>
        <p:blipFill>
          <a:blip r:embed="rId1"/>
          <a:stretch>
            <a:fillRect/>
          </a:stretch>
        </p:blipFill>
        <p:spPr>
          <a:xfrm>
            <a:off x="6158230" y="1424305"/>
            <a:ext cx="5490845" cy="48475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卷积神经网络（CNN）结构</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3" name="文本框 2"/>
          <p:cNvSpPr txBox="1"/>
          <p:nvPr/>
        </p:nvSpPr>
        <p:spPr>
          <a:xfrm>
            <a:off x="664845" y="1815465"/>
            <a:ext cx="5055870" cy="2834640"/>
          </a:xfrm>
          <a:prstGeom prst="rect">
            <a:avLst/>
          </a:prstGeom>
          <a:noFill/>
        </p:spPr>
        <p:txBody>
          <a:bodyPr wrap="square" rtlCol="0" anchor="t">
            <a:spAutoFit/>
          </a:bodyPr>
          <a:p>
            <a:r>
              <a:rPr lang="x-none" b="1"/>
              <a:t>池化函数</a:t>
            </a:r>
            <a:r>
              <a:rPr lang="x-none"/>
              <a:t>使用某一位置的相邻输出的总体统计特征来代替网络在该位置的输出。</a:t>
            </a:r>
            <a:endParaRPr lang="x-none"/>
          </a:p>
          <a:p>
            <a:endParaRPr lang="x-none"/>
          </a:p>
          <a:p>
            <a:pPr marL="285750" indent="-285750">
              <a:buFont typeface="Arial" charset="0"/>
              <a:buChar char="•"/>
            </a:pPr>
            <a:r>
              <a:rPr lang="x-none"/>
              <a:t>最大池化(max pooling)函数 (Zhou and Chellappa, 1988) 给出相邻矩形区域内的最大值。</a:t>
            </a:r>
            <a:endParaRPr lang="x-none"/>
          </a:p>
          <a:p>
            <a:endParaRPr lang="x-none"/>
          </a:p>
          <a:p>
            <a:pPr marL="285750" indent="-285750">
              <a:buFont typeface="Arial" charset="0"/>
              <a:buChar char="•"/>
            </a:pPr>
            <a:r>
              <a:rPr lang="x-none"/>
              <a:t>其他常用的池化函数：相邻矩形区域内的平均值、L 2 范数以及基于据中心像素距离的加权平均函数</a:t>
            </a:r>
            <a:endParaRPr lang="x-none"/>
          </a:p>
        </p:txBody>
      </p:sp>
      <p:pic>
        <p:nvPicPr>
          <p:cNvPr id="2" name="图片 1"/>
          <p:cNvPicPr>
            <a:picLocks noChangeAspect="1"/>
          </p:cNvPicPr>
          <p:nvPr/>
        </p:nvPicPr>
        <p:blipFill>
          <a:blip r:embed="rId1"/>
          <a:stretch>
            <a:fillRect/>
          </a:stretch>
        </p:blipFill>
        <p:spPr>
          <a:xfrm>
            <a:off x="6158230" y="1424305"/>
            <a:ext cx="5490845" cy="48475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一些相关术语：softmax regression</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9" name="文本框 8"/>
          <p:cNvSpPr txBox="1"/>
          <p:nvPr/>
        </p:nvSpPr>
        <p:spPr>
          <a:xfrm>
            <a:off x="699770" y="1733550"/>
            <a:ext cx="10801350" cy="1188720"/>
          </a:xfrm>
          <a:prstGeom prst="rect">
            <a:avLst/>
          </a:prstGeom>
          <a:noFill/>
        </p:spPr>
        <p:txBody>
          <a:bodyPr wrap="square" rtlCol="0">
            <a:spAutoFit/>
          </a:bodyPr>
          <a:p>
            <a:r>
              <a:rPr lang="x-none" altLang="zh-CN">
                <a:sym typeface="+mn-ea"/>
              </a:rPr>
              <a:t>softmax:表示一个具有 n 个可能取值的离散型随机变量的分布,最常用作分类器的输出。可以看作是 sigmoid 函数的扩展,其中 sigmoid 函数用来表示二值型变量的分布。</a:t>
            </a:r>
            <a:endParaRPr lang="x-none" altLang="zh-CN">
              <a:sym typeface="+mn-ea"/>
            </a:endParaRPr>
          </a:p>
          <a:p>
            <a:endParaRPr lang="x-none" altLang="zh-CN">
              <a:sym typeface="+mn-ea"/>
            </a:endParaRPr>
          </a:p>
          <a:p>
            <a:endParaRPr lang="x-none" altLang="zh-CN"/>
          </a:p>
        </p:txBody>
      </p:sp>
      <p:sp>
        <p:nvSpPr>
          <p:cNvPr id="10" name="文本框 9"/>
          <p:cNvSpPr txBox="1"/>
          <p:nvPr/>
        </p:nvSpPr>
        <p:spPr>
          <a:xfrm>
            <a:off x="661670" y="2619375"/>
            <a:ext cx="10238740" cy="1188720"/>
          </a:xfrm>
          <a:prstGeom prst="rect">
            <a:avLst/>
          </a:prstGeom>
          <a:noFill/>
        </p:spPr>
        <p:txBody>
          <a:bodyPr wrap="square" rtlCol="0">
            <a:spAutoFit/>
          </a:bodyPr>
          <a:p>
            <a:r>
              <a:rPr lang="x-none" altLang="zh-CN"/>
              <a:t>sigmoid：在二值型变量的情况下,我们希望计算一个单独的数ŷ = P (y = 1 | x). 因为这个数需要处在 0 和 1 之间,并且我们想要让这个数的对数可以很好地用于对数似然的基于梯度的优化,我们选择去预测另外一个数 z = log P̂ (y = 1 | x)。对其指数化和归一化,我们就得到了一个由 sigmoid 函数控制的 Bernoulli 分布。</a:t>
            </a:r>
            <a:endParaRPr lang="x-none" altLang="zh-CN"/>
          </a:p>
        </p:txBody>
      </p:sp>
      <p:sp>
        <p:nvSpPr>
          <p:cNvPr id="11" name="文本框 10"/>
          <p:cNvSpPr txBox="1"/>
          <p:nvPr/>
        </p:nvSpPr>
        <p:spPr>
          <a:xfrm>
            <a:off x="699770" y="4257675"/>
            <a:ext cx="9925050" cy="365760"/>
          </a:xfrm>
          <a:prstGeom prst="rect">
            <a:avLst/>
          </a:prstGeom>
          <a:noFill/>
        </p:spPr>
        <p:txBody>
          <a:bodyPr wrap="square" rtlCol="0">
            <a:spAutoFit/>
          </a:bodyPr>
          <a:p>
            <a:r>
              <a:rPr lang="x-none" altLang="zh-CN"/>
              <a:t>sigmoid函数将线性函数转化为概率：非负、和为1。形式如下：</a:t>
            </a:r>
            <a:endParaRPr lang="x-none" altLang="zh-CN"/>
          </a:p>
        </p:txBody>
      </p:sp>
      <p:pic>
        <p:nvPicPr>
          <p:cNvPr id="12" name="图片 11"/>
          <p:cNvPicPr>
            <a:picLocks noChangeAspect="1"/>
          </p:cNvPicPr>
          <p:nvPr/>
        </p:nvPicPr>
        <p:blipFill>
          <a:blip r:embed="rId1"/>
          <a:stretch>
            <a:fillRect/>
          </a:stretch>
        </p:blipFill>
        <p:spPr>
          <a:xfrm>
            <a:off x="3653155" y="5062220"/>
            <a:ext cx="3590290" cy="1019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3200">
                <a:latin typeface="楷体" charset="0"/>
                <a:ea typeface="楷体" charset="0"/>
              </a:rPr>
              <a:t>目录</a:t>
            </a:r>
            <a:endParaRPr lang="x-none" altLang="zh-CN" sz="3200">
              <a:latin typeface="楷体" charset="0"/>
              <a:ea typeface="楷体" charset="0"/>
            </a:endParaRPr>
          </a:p>
        </p:txBody>
      </p:sp>
      <p:sp>
        <p:nvSpPr>
          <p:cNvPr id="3" name="内容占位符 2"/>
          <p:cNvSpPr>
            <a:spLocks noGrp="1"/>
          </p:cNvSpPr>
          <p:nvPr>
            <p:ph idx="1"/>
          </p:nvPr>
        </p:nvSpPr>
        <p:spPr>
          <a:xfrm>
            <a:off x="904875" y="1924050"/>
            <a:ext cx="10363200" cy="4114800"/>
          </a:xfrm>
        </p:spPr>
        <p:txBody>
          <a:bodyPr/>
          <a:p>
            <a:r>
              <a:rPr lang="x-none" altLang="zh-CN" sz="2800"/>
              <a:t>人工智能与深度学习</a:t>
            </a:r>
            <a:endParaRPr lang="x-none" altLang="zh-CN" sz="2800"/>
          </a:p>
          <a:p>
            <a:pPr lvl="1"/>
            <a:r>
              <a:rPr lang="x-none" altLang="zh-CN" sz="2400"/>
              <a:t>概念与关系</a:t>
            </a:r>
            <a:endParaRPr lang="x-none" altLang="zh-CN" sz="2400"/>
          </a:p>
          <a:p>
            <a:pPr lvl="1"/>
            <a:r>
              <a:rPr lang="x-none" altLang="zh-CN" sz="2400"/>
              <a:t>深度学习与传统方法的对比</a:t>
            </a:r>
            <a:endParaRPr lang="x-none" altLang="zh-CN" sz="2400"/>
          </a:p>
          <a:p>
            <a:r>
              <a:rPr lang="x-none" altLang="zh-CN" sz="2800"/>
              <a:t>深度学习概念</a:t>
            </a:r>
            <a:endParaRPr lang="x-none" altLang="zh-CN" sz="2800"/>
          </a:p>
          <a:p>
            <a:pPr lvl="1"/>
            <a:r>
              <a:rPr lang="x-none" altLang="zh-CN" sz="2400">
                <a:sym typeface="+mn-ea"/>
              </a:rPr>
              <a:t>简单感知机</a:t>
            </a:r>
            <a:endParaRPr lang="x-none" altLang="zh-CN" sz="2400">
              <a:sym typeface="+mn-ea"/>
            </a:endParaRPr>
          </a:p>
          <a:p>
            <a:pPr lvl="1"/>
            <a:r>
              <a:rPr lang="x-none" altLang="zh-CN" sz="2400">
                <a:sym typeface="+mn-ea"/>
              </a:rPr>
              <a:t>前馈神经网络</a:t>
            </a:r>
            <a:endParaRPr lang="x-none" altLang="zh-CN" sz="2400">
              <a:sym typeface="+mn-ea"/>
            </a:endParaRPr>
          </a:p>
          <a:p>
            <a:pPr lvl="1"/>
            <a:r>
              <a:rPr lang="x-none" altLang="zh-CN" sz="2400">
                <a:sym typeface="+mn-ea"/>
              </a:rPr>
              <a:t>卷积神经网络</a:t>
            </a:r>
            <a:endParaRPr lang="x-none" altLang="zh-CN" sz="2400">
              <a:sym typeface="+mn-ea"/>
            </a:endParaRPr>
          </a:p>
          <a:p>
            <a:pPr lvl="1"/>
            <a:r>
              <a:rPr lang="x-none" altLang="zh-CN" sz="2400">
                <a:sym typeface="+mn-ea"/>
              </a:rPr>
              <a:t>相关术语：softmax、代价函数、优化算法</a:t>
            </a:r>
            <a:endParaRPr lang="x-none" altLang="zh-CN" sz="2400">
              <a:sym typeface="+mn-ea"/>
            </a:endParaRPr>
          </a:p>
          <a:p>
            <a:r>
              <a:rPr lang="x-none" altLang="zh-CN" sz="2800"/>
              <a:t>几个网络的简单实现</a:t>
            </a:r>
            <a:endParaRPr lang="x-none" altLang="zh-CN" sz="2800"/>
          </a:p>
          <a:p>
            <a:pPr lvl="1"/>
            <a:endParaRPr lang="x-none" altLang="zh-CN" sz="2800"/>
          </a:p>
        </p:txBody>
      </p:sp>
      <p:sp>
        <p:nvSpPr>
          <p:cNvPr id="4" name="灯片编号占位符 3"/>
          <p:cNvSpPr>
            <a:spLocks noGrp="1"/>
          </p:cNvSpPr>
          <p:nvPr>
            <p:ph type="sldNum" sz="quarter" idx="12"/>
          </p:nvPr>
        </p:nvSpPr>
        <p:spPr/>
        <p:txBody>
          <a:bodyPr/>
          <a:p>
            <a:pPr>
              <a:defRPr/>
            </a:pPr>
            <a:fld id="{4C85A44D-944A-4B91-9032-58A0410499DA}" type="slidenum">
              <a:rPr altLang="zh-CN"/>
            </a:fld>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latin typeface="楷体" charset="0"/>
                <a:ea typeface="楷体" charset="0"/>
              </a:rPr>
              <a:t>一些相关术语：</a:t>
            </a:r>
            <a:r>
              <a:rPr lang="x-none" altLang="zh-CN" sz="3200">
                <a:latin typeface="楷体" charset="0"/>
                <a:ea typeface="楷体" charset="0"/>
                <a:sym typeface="+mn-ea"/>
              </a:rPr>
              <a:t>代价函数</a:t>
            </a:r>
            <a:endParaRPr lang="x-none" sz="3200" smtClean="0">
              <a:latin typeface="楷体" charset="0"/>
              <a:ea typeface="楷体" charset="0"/>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9" name="文本框 8"/>
          <p:cNvSpPr txBox="1"/>
          <p:nvPr/>
        </p:nvSpPr>
        <p:spPr>
          <a:xfrm>
            <a:off x="680720" y="1733550"/>
            <a:ext cx="10801350" cy="914400"/>
          </a:xfrm>
          <a:prstGeom prst="rect">
            <a:avLst/>
          </a:prstGeom>
          <a:noFill/>
        </p:spPr>
        <p:txBody>
          <a:bodyPr wrap="square" rtlCol="0">
            <a:spAutoFit/>
          </a:bodyPr>
          <a:p>
            <a:r>
              <a:rPr lang="x-none" altLang="zh-CN">
                <a:sym typeface="+mn-ea"/>
              </a:rPr>
              <a:t>代价函数：把要最小化或最大化的函数称为 目标函数(objective function)或 准则</a:t>
            </a:r>
            <a:endParaRPr lang="x-none" altLang="zh-CN">
              <a:sym typeface="+mn-ea"/>
            </a:endParaRPr>
          </a:p>
          <a:p>
            <a:r>
              <a:rPr lang="x-none" altLang="zh-CN">
                <a:sym typeface="+mn-ea"/>
              </a:rPr>
              <a:t>(criterion)。当我们对其进行最小化时,我们也把它称为 代价函数(cost function)、</a:t>
            </a:r>
            <a:endParaRPr lang="x-none" altLang="zh-CN">
              <a:sym typeface="+mn-ea"/>
            </a:endParaRPr>
          </a:p>
          <a:p>
            <a:r>
              <a:rPr lang="x-none" altLang="zh-CN">
                <a:sym typeface="+mn-ea"/>
              </a:rPr>
              <a:t>损失函数(loss function)或 误差函数(error function)。</a:t>
            </a:r>
            <a:endParaRPr lang="x-none" altLang="zh-CN"/>
          </a:p>
        </p:txBody>
      </p:sp>
      <p:pic>
        <p:nvPicPr>
          <p:cNvPr id="2" name="图片 1"/>
          <p:cNvPicPr>
            <a:picLocks noChangeAspect="1"/>
          </p:cNvPicPr>
          <p:nvPr/>
        </p:nvPicPr>
        <p:blipFill>
          <a:blip r:embed="rId1"/>
          <a:stretch>
            <a:fillRect/>
          </a:stretch>
        </p:blipFill>
        <p:spPr>
          <a:xfrm>
            <a:off x="2333625" y="3747770"/>
            <a:ext cx="4704715" cy="695325"/>
          </a:xfrm>
          <a:prstGeom prst="rect">
            <a:avLst/>
          </a:prstGeom>
        </p:spPr>
      </p:pic>
      <p:sp>
        <p:nvSpPr>
          <p:cNvPr id="3" name="文本框 2"/>
          <p:cNvSpPr txBox="1"/>
          <p:nvPr/>
        </p:nvSpPr>
        <p:spPr>
          <a:xfrm>
            <a:off x="775970" y="2971800"/>
            <a:ext cx="7600950" cy="640080"/>
          </a:xfrm>
          <a:prstGeom prst="rect">
            <a:avLst/>
          </a:prstGeom>
          <a:noFill/>
        </p:spPr>
        <p:txBody>
          <a:bodyPr wrap="square" rtlCol="0">
            <a:spAutoFit/>
          </a:bodyPr>
          <a:p>
            <a:r>
              <a:rPr lang="x-none" altLang="zh-CN">
                <a:sym typeface="+mn-ea"/>
              </a:rPr>
              <a:t>大多数现代的神经网络使用最大似然来训练。这意味着代价函数就是负的对数</a:t>
            </a:r>
            <a:r>
              <a:rPr lang="x-none" altLang="zh-CN">
                <a:sym typeface="+mn-ea"/>
              </a:rPr>
              <a:t>似然,它与训练数据和模型分布间的交叉熵等价。</a:t>
            </a:r>
            <a:endParaRPr lang="zh-CN" altLang="en-US"/>
          </a:p>
        </p:txBody>
      </p:sp>
      <p:sp>
        <p:nvSpPr>
          <p:cNvPr id="4" name="文本框 3"/>
          <p:cNvSpPr txBox="1"/>
          <p:nvPr/>
        </p:nvSpPr>
        <p:spPr>
          <a:xfrm>
            <a:off x="766445" y="5867400"/>
            <a:ext cx="6781800" cy="335280"/>
          </a:xfrm>
          <a:prstGeom prst="rect">
            <a:avLst/>
          </a:prstGeom>
          <a:noFill/>
        </p:spPr>
        <p:txBody>
          <a:bodyPr wrap="square" rtlCol="0">
            <a:spAutoFit/>
          </a:bodyPr>
          <a:p>
            <a:r>
              <a:rPr lang="x-none" altLang="zh-CN" sz="1600"/>
              <a:t>注：交叉熵：衡量预测概率分布与真实概率分布之间的差距</a:t>
            </a:r>
            <a:endParaRPr lang="x-none" altLang="zh-CN" sz="1600"/>
          </a:p>
        </p:txBody>
      </p:sp>
      <p:pic>
        <p:nvPicPr>
          <p:cNvPr id="5" name="图片 4"/>
          <p:cNvPicPr>
            <a:picLocks noChangeAspect="1"/>
          </p:cNvPicPr>
          <p:nvPr/>
        </p:nvPicPr>
        <p:blipFill>
          <a:blip r:embed="rId2"/>
          <a:stretch>
            <a:fillRect/>
          </a:stretch>
        </p:blipFill>
        <p:spPr>
          <a:xfrm>
            <a:off x="6457950" y="5743575"/>
            <a:ext cx="2828290" cy="535940"/>
          </a:xfrm>
          <a:prstGeom prst="rect">
            <a:avLst/>
          </a:prstGeom>
        </p:spPr>
      </p:pic>
      <p:cxnSp>
        <p:nvCxnSpPr>
          <p:cNvPr id="6" name="直接连接符 5"/>
          <p:cNvCxnSpPr/>
          <p:nvPr/>
        </p:nvCxnSpPr>
        <p:spPr>
          <a:xfrm>
            <a:off x="766445" y="5724525"/>
            <a:ext cx="1065847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latin typeface="楷体" charset="0"/>
                <a:ea typeface="楷体" charset="0"/>
              </a:rPr>
              <a:t>一些相关术语：</a:t>
            </a:r>
            <a:r>
              <a:rPr lang="x-none" altLang="zh-CN" sz="3200">
                <a:latin typeface="楷体" charset="0"/>
                <a:ea typeface="楷体" charset="0"/>
                <a:sym typeface="+mn-ea"/>
              </a:rPr>
              <a:t>优化算法</a:t>
            </a:r>
            <a:endParaRPr lang="x-none" sz="3200" smtClean="0">
              <a:latin typeface="楷体" charset="0"/>
              <a:ea typeface="楷体" charset="0"/>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2" name="文本框 1"/>
          <p:cNvSpPr txBox="1"/>
          <p:nvPr/>
        </p:nvSpPr>
        <p:spPr>
          <a:xfrm>
            <a:off x="855345" y="2226945"/>
            <a:ext cx="8958580" cy="640080"/>
          </a:xfrm>
          <a:prstGeom prst="rect">
            <a:avLst/>
          </a:prstGeom>
          <a:noFill/>
        </p:spPr>
        <p:txBody>
          <a:bodyPr wrap="square" rtlCol="0" anchor="t">
            <a:spAutoFit/>
          </a:bodyPr>
          <a:p>
            <a:r>
              <a:rPr lang="zh-CN" altLang="en-US"/>
              <a:t>机器学习中的优化算法在计算参数的每一次更新时通常仅使用整个代价函数中一部分项来估计代价函数的期望值。</a:t>
            </a:r>
            <a:endParaRPr lang="zh-CN" altLang="en-US"/>
          </a:p>
        </p:txBody>
      </p:sp>
      <p:sp>
        <p:nvSpPr>
          <p:cNvPr id="3" name="文本框 2"/>
          <p:cNvSpPr txBox="1"/>
          <p:nvPr/>
        </p:nvSpPr>
        <p:spPr>
          <a:xfrm>
            <a:off x="852805" y="3105150"/>
            <a:ext cx="9343390" cy="2286000"/>
          </a:xfrm>
          <a:prstGeom prst="rect">
            <a:avLst/>
          </a:prstGeom>
          <a:noFill/>
        </p:spPr>
        <p:txBody>
          <a:bodyPr wrap="square" rtlCol="0">
            <a:spAutoFit/>
          </a:bodyPr>
          <a:p>
            <a:pPr marL="285750" indent="-285750">
              <a:buFont typeface="Arial" charset="0"/>
              <a:buChar char="•"/>
            </a:pPr>
            <a:r>
              <a:rPr lang="zh-CN" altLang="en-US"/>
              <a:t>使用整个训练集的优化算法被称为 批量(batch)或 确定性(deterministic)梯度算法,因为它们会在一个大批量中同时处理所有样本。</a:t>
            </a:r>
            <a:endParaRPr lang="zh-CN" altLang="en-US"/>
          </a:p>
          <a:p>
            <a:endParaRPr lang="zh-CN" altLang="en-US"/>
          </a:p>
          <a:p>
            <a:pPr marL="285750" indent="-285750">
              <a:buFont typeface="Arial" charset="0"/>
              <a:buChar char="•"/>
            </a:pPr>
            <a:r>
              <a:rPr lang="zh-CN" altLang="en-US"/>
              <a:t>每次只使用单个样本的优化算法有时被称为 随机(stochastic)或者 在线(on-line)算法。</a:t>
            </a:r>
            <a:endParaRPr lang="zh-CN" altLang="en-US"/>
          </a:p>
          <a:p>
            <a:endParaRPr lang="zh-CN" altLang="en-US"/>
          </a:p>
          <a:p>
            <a:pPr marL="285750" indent="-285750">
              <a:buFont typeface="Arial" charset="0"/>
              <a:buChar char="•"/>
            </a:pPr>
            <a:r>
              <a:rPr lang="zh-CN" altLang="en-US"/>
              <a:t>大多数用于深度学习的算法介于以上两者之间,使用一个以上,而又不是全部的训练样本。称为小批量(minibatch)或小批量随机(minibatchstochastic)方法</a:t>
            </a:r>
            <a:r>
              <a:rPr lang="x-none" altLang="zh-CN"/>
              <a:t>或</a:t>
            </a:r>
            <a:r>
              <a:rPr lang="zh-CN" altLang="en-US"/>
              <a:t>简单地称为随机(stochastic)方法。</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几个神经网络的简单实现</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5" name="文本框 4"/>
          <p:cNvSpPr txBox="1"/>
          <p:nvPr/>
        </p:nvSpPr>
        <p:spPr>
          <a:xfrm>
            <a:off x="643255" y="1895475"/>
            <a:ext cx="9496425" cy="914400"/>
          </a:xfrm>
          <a:prstGeom prst="rect">
            <a:avLst/>
          </a:prstGeom>
          <a:noFill/>
        </p:spPr>
        <p:txBody>
          <a:bodyPr wrap="square" rtlCol="0">
            <a:spAutoFit/>
          </a:bodyPr>
          <a:p>
            <a:pPr marL="285750" indent="-285750">
              <a:buFont typeface="Arial" charset="0"/>
              <a:buChar char="•"/>
            </a:pPr>
            <a:r>
              <a:rPr lang="zh-CN" altLang="en-US"/>
              <a:t>TensorFlow 是一个编程系统, 使用图来表示计算任务. 图中的节点被称之为 op (operation 的缩写). 一个 op获得 0 个或多个 Tensor , 执行计算, 产生 0 个或多个 Tensor . 每个 Tensor 是一个类型化的多维数组.</a:t>
            </a:r>
            <a:endParaRPr lang="zh-CN" altLang="en-US"/>
          </a:p>
        </p:txBody>
      </p:sp>
      <p:sp>
        <p:nvSpPr>
          <p:cNvPr id="6" name="文本框 5"/>
          <p:cNvSpPr txBox="1"/>
          <p:nvPr/>
        </p:nvSpPr>
        <p:spPr>
          <a:xfrm>
            <a:off x="680720" y="3343275"/>
            <a:ext cx="9514840" cy="914400"/>
          </a:xfrm>
          <a:prstGeom prst="rect">
            <a:avLst/>
          </a:prstGeom>
          <a:noFill/>
        </p:spPr>
        <p:txBody>
          <a:bodyPr wrap="square" rtlCol="0">
            <a:spAutoFit/>
          </a:bodyPr>
          <a:p>
            <a:pPr marL="285750" indent="-285750">
              <a:buFont typeface="Arial" charset="0"/>
              <a:buChar char="•"/>
            </a:pPr>
            <a:r>
              <a:rPr lang="zh-CN" altLang="en-US"/>
              <a:t>一个 TensorFlow 图描述了计算的过程. 为了进行计算, 图必须在 会话 里被启动. 会话 将图的op 分发到诸如 CPU 或 GPU 之类的 设备 上, 同时提供执行 op 的方法. 这些方法执行后, 将产生的 tensor 返回.</a:t>
            </a:r>
            <a:endParaRPr lang="zh-CN" altLang="en-US"/>
          </a:p>
        </p:txBody>
      </p:sp>
      <p:sp>
        <p:nvSpPr>
          <p:cNvPr id="8" name="文本框 7"/>
          <p:cNvSpPr txBox="1"/>
          <p:nvPr/>
        </p:nvSpPr>
        <p:spPr>
          <a:xfrm>
            <a:off x="728345" y="4772025"/>
            <a:ext cx="8858250" cy="914400"/>
          </a:xfrm>
          <a:prstGeom prst="rect">
            <a:avLst/>
          </a:prstGeom>
          <a:noFill/>
        </p:spPr>
        <p:txBody>
          <a:bodyPr wrap="square" rtlCol="0">
            <a:spAutoFit/>
          </a:bodyPr>
          <a:p>
            <a:pPr marL="285750" indent="-285750">
              <a:buFont typeface="Arial" charset="0"/>
              <a:buChar char="•"/>
            </a:pPr>
            <a:r>
              <a:rPr lang="zh-CN" altLang="en-US"/>
              <a:t>TensorFlow 程序通常被组织成一个构建阶段, 和一个执行阶段. 在构建阶段, op 的执行步骤被描述成一个图. 在执行阶段, 使用会话执行执行图中的 op. 例如, 通常在构建阶段创建一个图来表示和训练神经网络, 然后在执行阶段反复执行图中的训练 op.</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几个神经网络的简单实现</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2" name="文本框 1"/>
          <p:cNvSpPr txBox="1"/>
          <p:nvPr/>
        </p:nvSpPr>
        <p:spPr>
          <a:xfrm>
            <a:off x="671195" y="1885950"/>
            <a:ext cx="7781925" cy="3108960"/>
          </a:xfrm>
          <a:prstGeom prst="rect">
            <a:avLst/>
          </a:prstGeom>
          <a:noFill/>
        </p:spPr>
        <p:txBody>
          <a:bodyPr wrap="square" rtlCol="0">
            <a:spAutoFit/>
          </a:bodyPr>
          <a:p>
            <a:pPr>
              <a:lnSpc>
                <a:spcPct val="110000"/>
              </a:lnSpc>
            </a:pPr>
            <a:r>
              <a:rPr lang="x-none" altLang="zh-CN" sz="2000"/>
              <a:t>使用tensorflow构建神经网络学习算法的步骤：</a:t>
            </a:r>
            <a:endParaRPr lang="x-none" altLang="zh-CN" sz="2000"/>
          </a:p>
          <a:p>
            <a:pPr>
              <a:lnSpc>
                <a:spcPct val="110000"/>
              </a:lnSpc>
            </a:pPr>
            <a:endParaRPr lang="x-none" altLang="zh-CN" sz="2000"/>
          </a:p>
          <a:p>
            <a:pPr>
              <a:lnSpc>
                <a:spcPct val="110000"/>
              </a:lnSpc>
            </a:pPr>
            <a:r>
              <a:rPr lang="x-none" altLang="zh-CN" sz="2000"/>
              <a:t>1. 定义算法公式，也就是神经网络的forward时的计算</a:t>
            </a:r>
            <a:endParaRPr lang="x-none" altLang="zh-CN" sz="2000"/>
          </a:p>
          <a:p>
            <a:pPr>
              <a:lnSpc>
                <a:spcPct val="110000"/>
              </a:lnSpc>
            </a:pPr>
            <a:endParaRPr lang="x-none" altLang="zh-CN" sz="2000"/>
          </a:p>
          <a:p>
            <a:pPr>
              <a:lnSpc>
                <a:spcPct val="110000"/>
              </a:lnSpc>
            </a:pPr>
            <a:r>
              <a:rPr lang="x-none" altLang="zh-CN" sz="2000"/>
              <a:t>2. 定义loss function，选定优化器，并指定优化器优化loss</a:t>
            </a:r>
            <a:endParaRPr lang="x-none" altLang="zh-CN" sz="2000"/>
          </a:p>
          <a:p>
            <a:pPr>
              <a:lnSpc>
                <a:spcPct val="110000"/>
              </a:lnSpc>
            </a:pPr>
            <a:endParaRPr lang="x-none" altLang="zh-CN" sz="2000"/>
          </a:p>
          <a:p>
            <a:pPr>
              <a:lnSpc>
                <a:spcPct val="110000"/>
              </a:lnSpc>
            </a:pPr>
            <a:r>
              <a:rPr lang="x-none" altLang="zh-CN" sz="2000"/>
              <a:t>3. 迭代地对数据进行训练</a:t>
            </a:r>
            <a:endParaRPr lang="x-none" altLang="zh-CN" sz="2000"/>
          </a:p>
          <a:p>
            <a:pPr>
              <a:lnSpc>
                <a:spcPct val="110000"/>
              </a:lnSpc>
            </a:pPr>
            <a:endParaRPr lang="x-none" altLang="zh-CN" sz="2000"/>
          </a:p>
          <a:p>
            <a:pPr>
              <a:lnSpc>
                <a:spcPct val="110000"/>
              </a:lnSpc>
            </a:pPr>
            <a:r>
              <a:rPr lang="x-none" altLang="zh-CN" sz="2000"/>
              <a:t>4. 在验证集或测试集上对准确率进行评测</a:t>
            </a:r>
            <a:endParaRPr lang="x-none" altLang="zh-CN"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几个神经网络的简单实现</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2" name="文本框 1"/>
          <p:cNvSpPr txBox="1"/>
          <p:nvPr/>
        </p:nvSpPr>
        <p:spPr>
          <a:xfrm>
            <a:off x="690245" y="1857375"/>
            <a:ext cx="7781925" cy="396240"/>
          </a:xfrm>
          <a:prstGeom prst="rect">
            <a:avLst/>
          </a:prstGeom>
          <a:noFill/>
        </p:spPr>
        <p:txBody>
          <a:bodyPr wrap="square" rtlCol="0">
            <a:spAutoFit/>
          </a:bodyPr>
          <a:p>
            <a:r>
              <a:rPr lang="x-none" altLang="zh-CN" sz="2000"/>
              <a:t>使用2层简单全连接网络实现MNIST手写数字识别</a:t>
            </a:r>
            <a:endParaRPr lang="x-none" altLang="zh-CN" sz="2000"/>
          </a:p>
        </p:txBody>
      </p:sp>
      <p:sp>
        <p:nvSpPr>
          <p:cNvPr id="3" name="文本框 2"/>
          <p:cNvSpPr txBox="1"/>
          <p:nvPr/>
        </p:nvSpPr>
        <p:spPr>
          <a:xfrm>
            <a:off x="751205" y="2830830"/>
            <a:ext cx="10045065" cy="365760"/>
          </a:xfrm>
          <a:prstGeom prst="rect">
            <a:avLst/>
          </a:prstGeom>
          <a:noFill/>
        </p:spPr>
        <p:txBody>
          <a:bodyPr wrap="square" rtlCol="0" anchor="t">
            <a:spAutoFit/>
          </a:bodyPr>
          <a:p>
            <a:r>
              <a:rPr lang="zh-CN" altLang="en-US"/>
              <a:t>https://github.com/acl-star/deep-learning-hello-world/blob/master/hello_world.ipynb</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几个神经网络的简单实现</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2" name="文本框 1"/>
          <p:cNvSpPr txBox="1"/>
          <p:nvPr/>
        </p:nvSpPr>
        <p:spPr>
          <a:xfrm>
            <a:off x="690245" y="1857375"/>
            <a:ext cx="7781925" cy="396240"/>
          </a:xfrm>
          <a:prstGeom prst="rect">
            <a:avLst/>
          </a:prstGeom>
          <a:noFill/>
        </p:spPr>
        <p:txBody>
          <a:bodyPr wrap="square" rtlCol="0">
            <a:spAutoFit/>
          </a:bodyPr>
          <a:p>
            <a:r>
              <a:rPr lang="x-none" altLang="zh-CN" sz="2000"/>
              <a:t>使用多层感知机实现</a:t>
            </a:r>
            <a:r>
              <a:rPr lang="x-none" altLang="zh-CN" sz="2000">
                <a:sym typeface="+mn-ea"/>
              </a:rPr>
              <a:t>MNIST</a:t>
            </a:r>
            <a:r>
              <a:rPr lang="x-none" altLang="zh-CN" sz="2000"/>
              <a:t>手写数字识别</a:t>
            </a:r>
            <a:endParaRPr lang="x-none" altLang="zh-CN" sz="2000"/>
          </a:p>
        </p:txBody>
      </p:sp>
      <p:sp>
        <p:nvSpPr>
          <p:cNvPr id="3" name="文本框 2"/>
          <p:cNvSpPr txBox="1"/>
          <p:nvPr/>
        </p:nvSpPr>
        <p:spPr>
          <a:xfrm>
            <a:off x="751205" y="2830830"/>
            <a:ext cx="10045065" cy="365760"/>
          </a:xfrm>
          <a:prstGeom prst="rect">
            <a:avLst/>
          </a:prstGeom>
          <a:noFill/>
        </p:spPr>
        <p:txBody>
          <a:bodyPr wrap="square" rtlCol="0" anchor="t">
            <a:spAutoFit/>
          </a:bodyPr>
          <a:p>
            <a:r>
              <a:rPr lang="zh-CN" altLang="en-US"/>
              <a:t>https://github.com/acl-star/deep-learning-hello-world/blob/master/hidden_layer.ipynb</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几个神经网络的简单实现</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2" name="文本框 1"/>
          <p:cNvSpPr txBox="1"/>
          <p:nvPr/>
        </p:nvSpPr>
        <p:spPr>
          <a:xfrm>
            <a:off x="690245" y="1857375"/>
            <a:ext cx="7781925" cy="396240"/>
          </a:xfrm>
          <a:prstGeom prst="rect">
            <a:avLst/>
          </a:prstGeom>
          <a:noFill/>
        </p:spPr>
        <p:txBody>
          <a:bodyPr wrap="square" rtlCol="0">
            <a:spAutoFit/>
          </a:bodyPr>
          <a:p>
            <a:r>
              <a:rPr lang="x-none" altLang="zh-CN" sz="2000"/>
              <a:t>使用卷积神经网络实现CIFAR-10图片分类</a:t>
            </a:r>
            <a:endParaRPr lang="x-none" altLang="zh-CN" sz="2000"/>
          </a:p>
        </p:txBody>
      </p:sp>
      <p:sp>
        <p:nvSpPr>
          <p:cNvPr id="3" name="文本框 2"/>
          <p:cNvSpPr txBox="1"/>
          <p:nvPr/>
        </p:nvSpPr>
        <p:spPr>
          <a:xfrm>
            <a:off x="751205" y="2830830"/>
            <a:ext cx="10977880" cy="365760"/>
          </a:xfrm>
          <a:prstGeom prst="rect">
            <a:avLst/>
          </a:prstGeom>
          <a:noFill/>
        </p:spPr>
        <p:txBody>
          <a:bodyPr wrap="square" rtlCol="0" anchor="t">
            <a:spAutoFit/>
          </a:bodyPr>
          <a:p>
            <a:r>
              <a:rPr lang="zh-CN" altLang="en-US"/>
              <a:t>https://github.com/acl-star/deep-learning-hello-world/blob/master/convolutional_neural_network.ipynb</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latin typeface="楷体" charset="0"/>
                <a:ea typeface="楷体" charset="0"/>
              </a:rPr>
              <a:t>几个神经网络的简单实现</a:t>
            </a:r>
            <a:endParaRPr lang="x-none" sz="3200" smtClean="0">
              <a:latin typeface="楷体" charset="0"/>
              <a:ea typeface="楷体" charset="0"/>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2" name="文本框 1"/>
          <p:cNvSpPr txBox="1"/>
          <p:nvPr/>
        </p:nvSpPr>
        <p:spPr>
          <a:xfrm>
            <a:off x="690245" y="1857375"/>
            <a:ext cx="7781925" cy="396240"/>
          </a:xfrm>
          <a:prstGeom prst="rect">
            <a:avLst/>
          </a:prstGeom>
          <a:noFill/>
        </p:spPr>
        <p:txBody>
          <a:bodyPr wrap="square" rtlCol="0">
            <a:spAutoFit/>
          </a:bodyPr>
          <a:p>
            <a:r>
              <a:rPr lang="x-none" altLang="zh-CN" sz="2000"/>
              <a:t>使用卷积神经网络实现</a:t>
            </a:r>
            <a:r>
              <a:rPr lang="x-none" altLang="zh-CN" sz="2000">
                <a:sym typeface="+mn-ea"/>
              </a:rPr>
              <a:t>MNIST</a:t>
            </a:r>
            <a:r>
              <a:rPr lang="x-none" altLang="zh-CN" sz="2000"/>
              <a:t>手写数字识别</a:t>
            </a:r>
            <a:endParaRPr lang="x-none" altLang="zh-CN" sz="2000"/>
          </a:p>
        </p:txBody>
      </p:sp>
      <p:sp>
        <p:nvSpPr>
          <p:cNvPr id="3" name="文本框 2"/>
          <p:cNvSpPr txBox="1"/>
          <p:nvPr/>
        </p:nvSpPr>
        <p:spPr>
          <a:xfrm>
            <a:off x="751205" y="2830830"/>
            <a:ext cx="10045065" cy="365760"/>
          </a:xfrm>
          <a:prstGeom prst="rect">
            <a:avLst/>
          </a:prstGeom>
          <a:noFill/>
        </p:spPr>
        <p:txBody>
          <a:bodyPr wrap="square" rtlCol="0" anchor="t">
            <a:spAutoFit/>
          </a:bodyPr>
          <a:p>
            <a:r>
              <a:rPr lang="zh-CN" altLang="en-US"/>
              <a:t>https://github.com/acl-star/deep-learning-hello-world/blob/master/cnn_cifar10.ipynb</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latin typeface="楷体" charset="0"/>
                <a:ea typeface="楷体" charset="0"/>
              </a:rPr>
              <a:t>NEXT</a:t>
            </a:r>
            <a:endParaRPr lang="x-none" sz="3200" smtClean="0">
              <a:latin typeface="楷体" charset="0"/>
              <a:ea typeface="楷体" charset="0"/>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2" name="文本框 1"/>
          <p:cNvSpPr txBox="1"/>
          <p:nvPr/>
        </p:nvSpPr>
        <p:spPr>
          <a:xfrm>
            <a:off x="699770" y="1857375"/>
            <a:ext cx="9563100" cy="1737360"/>
          </a:xfrm>
          <a:prstGeom prst="rect">
            <a:avLst/>
          </a:prstGeom>
          <a:noFill/>
        </p:spPr>
        <p:txBody>
          <a:bodyPr wrap="square" rtlCol="0">
            <a:spAutoFit/>
          </a:bodyPr>
          <a:p>
            <a:r>
              <a:rPr lang="x-none" altLang="zh-CN" sz="2400"/>
              <a:t>下一次讨论内容：</a:t>
            </a:r>
            <a:endParaRPr lang="x-none" altLang="zh-CN" sz="2400"/>
          </a:p>
          <a:p>
            <a:endParaRPr lang="x-none" altLang="zh-CN" sz="2400"/>
          </a:p>
          <a:p>
            <a:pPr marL="342900" indent="-342900">
              <a:buFont typeface="Arial" charset="0"/>
              <a:buChar char="•"/>
            </a:pPr>
            <a:r>
              <a:rPr lang="x-none" altLang="zh-CN" sz="2000"/>
              <a:t>几种流行的卷积神经网络：AlexNet, VGGNet, GoogleInceptionNet, ResNet</a:t>
            </a:r>
            <a:endParaRPr lang="x-none" altLang="zh-CN" sz="2000"/>
          </a:p>
          <a:p>
            <a:pPr indent="0">
              <a:buFont typeface="Arial" charset="0"/>
              <a:buNone/>
            </a:pPr>
            <a:endParaRPr lang="x-none" altLang="zh-CN" sz="2000"/>
          </a:p>
          <a:p>
            <a:pPr marL="342900" indent="-342900">
              <a:buFont typeface="Arial" charset="0"/>
              <a:buChar char="•"/>
            </a:pPr>
            <a:r>
              <a:rPr lang="x-none" altLang="zh-CN" sz="2000"/>
              <a:t>循环神经网络RNN、长短期记忆神经网络LSTM</a:t>
            </a:r>
            <a:endParaRPr lang="x-none" altLang="zh-CN"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3200">
                <a:latin typeface="楷体" charset="0"/>
                <a:ea typeface="楷体" charset="0"/>
              </a:rPr>
              <a:t>人工智能相关概念的关系</a:t>
            </a:r>
            <a:endParaRPr lang="x-none" altLang="zh-CN" sz="3200">
              <a:latin typeface="楷体" charset="0"/>
              <a:ea typeface="楷体" charset="0"/>
            </a:endParaRPr>
          </a:p>
        </p:txBody>
      </p:sp>
      <p:sp>
        <p:nvSpPr>
          <p:cNvPr id="4" name="灯片编号占位符 3"/>
          <p:cNvSpPr>
            <a:spLocks noGrp="1"/>
          </p:cNvSpPr>
          <p:nvPr>
            <p:ph type="sldNum" sz="quarter" idx="12"/>
          </p:nvPr>
        </p:nvSpPr>
        <p:spPr/>
        <p:txBody>
          <a:bodyPr/>
          <a:p>
            <a:pPr>
              <a:defRPr/>
            </a:pPr>
            <a:fld id="{4C85A44D-944A-4B91-9032-58A0410499DA}" type="slidenum">
              <a:rPr altLang="zh-CN"/>
            </a:fld>
            <a:endParaRPr lang="zh-CN" altLang="zh-CN"/>
          </a:p>
        </p:txBody>
      </p:sp>
      <p:pic>
        <p:nvPicPr>
          <p:cNvPr id="5" name="内容占位符 4"/>
          <p:cNvPicPr>
            <a:picLocks noChangeAspect="1"/>
          </p:cNvPicPr>
          <p:nvPr>
            <p:ph idx="1"/>
          </p:nvPr>
        </p:nvPicPr>
        <p:blipFill>
          <a:blip r:embed="rId1"/>
          <a:stretch>
            <a:fillRect/>
          </a:stretch>
        </p:blipFill>
        <p:spPr>
          <a:xfrm>
            <a:off x="1490980" y="2095500"/>
            <a:ext cx="7437120" cy="4114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3200">
                <a:latin typeface="楷体" charset="0"/>
                <a:ea typeface="楷体" charset="0"/>
              </a:rPr>
              <a:t>人工智能相关概念的关系</a:t>
            </a:r>
            <a:endParaRPr lang="x-none" altLang="zh-CN" sz="3200">
              <a:latin typeface="楷体" charset="0"/>
              <a:ea typeface="楷体" charset="0"/>
            </a:endParaRPr>
          </a:p>
        </p:txBody>
      </p:sp>
      <p:sp>
        <p:nvSpPr>
          <p:cNvPr id="4" name="灯片编号占位符 3"/>
          <p:cNvSpPr>
            <a:spLocks noGrp="1"/>
          </p:cNvSpPr>
          <p:nvPr>
            <p:ph type="sldNum" sz="quarter" idx="12"/>
          </p:nvPr>
        </p:nvSpPr>
        <p:spPr/>
        <p:txBody>
          <a:bodyPr/>
          <a:p>
            <a:pPr>
              <a:defRPr/>
            </a:pPr>
            <a:fld id="{4C85A44D-944A-4B91-9032-58A0410499DA}" type="slidenum">
              <a:rPr altLang="zh-CN"/>
            </a:fld>
            <a:endParaRPr lang="zh-CN" altLang="zh-CN"/>
          </a:p>
        </p:txBody>
      </p:sp>
      <p:pic>
        <p:nvPicPr>
          <p:cNvPr id="6" name="内容占位符 5"/>
          <p:cNvPicPr>
            <a:picLocks noChangeAspect="1"/>
          </p:cNvPicPr>
          <p:nvPr>
            <p:ph idx="1"/>
          </p:nvPr>
        </p:nvPicPr>
        <p:blipFill>
          <a:blip r:embed="rId1"/>
          <a:stretch>
            <a:fillRect/>
          </a:stretch>
        </p:blipFill>
        <p:spPr>
          <a:xfrm>
            <a:off x="2414270" y="2133600"/>
            <a:ext cx="7012305" cy="4114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3200">
                <a:latin typeface="楷体" charset="0"/>
                <a:ea typeface="楷体" charset="0"/>
              </a:rPr>
              <a:t>人工智能应用</a:t>
            </a:r>
            <a:endParaRPr lang="x-none" altLang="zh-CN" sz="3200">
              <a:latin typeface="楷体" charset="0"/>
              <a:ea typeface="楷体" charset="0"/>
            </a:endParaRPr>
          </a:p>
        </p:txBody>
      </p:sp>
      <p:sp>
        <p:nvSpPr>
          <p:cNvPr id="4" name="灯片编号占位符 3"/>
          <p:cNvSpPr>
            <a:spLocks noGrp="1"/>
          </p:cNvSpPr>
          <p:nvPr>
            <p:ph type="sldNum" sz="quarter" idx="12"/>
          </p:nvPr>
        </p:nvSpPr>
        <p:spPr/>
        <p:txBody>
          <a:bodyPr/>
          <a:p>
            <a:pPr>
              <a:defRPr/>
            </a:pPr>
            <a:fld id="{4C85A44D-944A-4B91-9032-58A0410499DA}" type="slidenum">
              <a:rPr altLang="zh-CN"/>
            </a:fld>
            <a:endParaRPr lang="zh-CN" altLang="zh-CN"/>
          </a:p>
        </p:txBody>
      </p:sp>
      <p:pic>
        <p:nvPicPr>
          <p:cNvPr id="7" name="内容占位符 6"/>
          <p:cNvPicPr>
            <a:picLocks noChangeAspect="1"/>
          </p:cNvPicPr>
          <p:nvPr>
            <p:ph idx="1"/>
          </p:nvPr>
        </p:nvPicPr>
        <p:blipFill>
          <a:blip r:embed="rId1"/>
          <a:stretch>
            <a:fillRect/>
          </a:stretch>
        </p:blipFill>
        <p:spPr>
          <a:xfrm>
            <a:off x="914400" y="2265680"/>
            <a:ext cx="10363200" cy="38500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传统统计机器学习方法的局限性：</a:t>
            </a:r>
            <a:r>
              <a:rPr lang="x-none" sz="3200" b="1" smtClean="0">
                <a:ea typeface="楷体_GB2312" pitchFamily="1" charset="-122"/>
              </a:rPr>
              <a:t>泛化能力不足</a:t>
            </a:r>
            <a:endParaRPr lang="x-none" sz="3200" b="1" smtClean="0">
              <a:ea typeface="楷体_GB2312" pitchFamily="1" charset="-122"/>
            </a:endParaRPr>
          </a:p>
        </p:txBody>
      </p:sp>
      <p:sp>
        <p:nvSpPr>
          <p:cNvPr id="9219" name="内容占位符 2"/>
          <p:cNvSpPr>
            <a:spLocks noGrp="1"/>
          </p:cNvSpPr>
          <p:nvPr>
            <p:ph idx="1"/>
          </p:nvPr>
        </p:nvSpPr>
        <p:spPr>
          <a:xfrm>
            <a:off x="653415" y="1928495"/>
            <a:ext cx="10659110" cy="3806825"/>
          </a:xfrm>
        </p:spPr>
        <p:txBody>
          <a:bodyPr/>
          <a:lstStyle/>
          <a:p>
            <a:pPr marL="0" indent="0" eaLnBrk="1" hangingPunct="1">
              <a:spcBef>
                <a:spcPts val="1200"/>
              </a:spcBef>
              <a:spcAft>
                <a:spcPts val="600"/>
              </a:spcAft>
              <a:defRPr/>
            </a:pPr>
            <a:r>
              <a:rPr lang="x-none" altLang="en-US" sz="2800" dirty="0" smtClean="0">
                <a:solidFill>
                  <a:schemeClr val="tx1"/>
                </a:solidFill>
                <a:latin typeface="宋体" charset="0"/>
                <a:ea typeface="宋体" charset="0"/>
              </a:rPr>
              <a:t>维度灾难</a:t>
            </a:r>
            <a:endParaRPr lang="x-none" altLang="en-US" sz="2800" dirty="0" smtClean="0">
              <a:solidFill>
                <a:schemeClr val="tx1"/>
              </a:solidFill>
              <a:latin typeface="宋体" charset="0"/>
              <a:ea typeface="宋体" charset="0"/>
            </a:endParaRPr>
          </a:p>
          <a:p>
            <a:pPr marL="0" indent="0" eaLnBrk="1" hangingPunct="1">
              <a:spcBef>
                <a:spcPts val="600"/>
              </a:spcBef>
              <a:spcAft>
                <a:spcPts val="600"/>
              </a:spcAft>
              <a:defRPr/>
            </a:pPr>
            <a:r>
              <a:rPr lang="en-US" altLang="zh-CN" sz="2000" dirty="0" smtClean="0">
                <a:solidFill>
                  <a:schemeClr val="tx1"/>
                </a:solidFill>
                <a:latin typeface="宋体" charset="0"/>
                <a:ea typeface="宋体" charset="0"/>
              </a:rPr>
              <a:t> 数据的维数很高</a:t>
            </a:r>
            <a:r>
              <a:rPr lang="x-none" altLang="en-US" sz="2000" dirty="0" smtClean="0">
                <a:solidFill>
                  <a:schemeClr val="tx1"/>
                </a:solidFill>
                <a:latin typeface="宋体" charset="0"/>
                <a:ea typeface="宋体" charset="0"/>
              </a:rPr>
              <a:t>时，高维空间中参数配置数目远大于样本数目，许</a:t>
            </a:r>
            <a:r>
              <a:rPr lang="en-US" altLang="zh-CN" sz="2000" dirty="0" smtClean="0">
                <a:solidFill>
                  <a:schemeClr val="tx1"/>
                </a:solidFill>
                <a:latin typeface="宋体" charset="0"/>
                <a:ea typeface="宋体" charset="0"/>
              </a:rPr>
              <a:t>多传统机器学习算法只是简单地假设在一个新点的输出应大致和最接近的训练点的输出相同。</a:t>
            </a:r>
            <a:endParaRPr lang="en-US" altLang="zh-CN" sz="2000" dirty="0" smtClean="0">
              <a:solidFill>
                <a:schemeClr val="tx1"/>
              </a:solidFill>
              <a:latin typeface="宋体" charset="0"/>
              <a:ea typeface="宋体" charset="0"/>
            </a:endParaRPr>
          </a:p>
          <a:p>
            <a:pPr marL="0" indent="0" eaLnBrk="1" hangingPunct="1">
              <a:spcBef>
                <a:spcPts val="600"/>
              </a:spcBef>
              <a:spcAft>
                <a:spcPts val="600"/>
              </a:spcAft>
              <a:defRPr/>
            </a:pPr>
            <a:endParaRPr lang="en-US" altLang="zh-CN" sz="2000" dirty="0" smtClean="0">
              <a:solidFill>
                <a:schemeClr val="tx1"/>
              </a:solidFill>
              <a:latin typeface="宋体" charset="0"/>
              <a:ea typeface="宋体" charset="0"/>
            </a:endParaRPr>
          </a:p>
          <a:p>
            <a:pPr marL="0" indent="0" eaLnBrk="1" hangingPunct="1">
              <a:spcBef>
                <a:spcPts val="600"/>
              </a:spcBef>
              <a:spcAft>
                <a:spcPts val="600"/>
              </a:spcAft>
              <a:defRPr/>
            </a:pPr>
            <a:r>
              <a:rPr lang="en-US" altLang="zh-CN" sz="2800" dirty="0" smtClean="0">
                <a:solidFill>
                  <a:schemeClr val="tx1"/>
                </a:solidFill>
                <a:latin typeface="宋体" charset="0"/>
                <a:ea typeface="宋体" charset="0"/>
              </a:rPr>
              <a:t>平滑先验</a:t>
            </a:r>
            <a:r>
              <a:rPr lang="x-none" altLang="en-US" sz="2800" dirty="0" smtClean="0">
                <a:solidFill>
                  <a:schemeClr val="tx1"/>
                </a:solidFill>
                <a:latin typeface="宋体" charset="0"/>
                <a:ea typeface="宋体" charset="0"/>
              </a:rPr>
              <a:t>/局部不变性先验</a:t>
            </a:r>
            <a:endParaRPr lang="x-none" altLang="en-US" sz="2800" dirty="0" smtClean="0">
              <a:solidFill>
                <a:schemeClr val="tx1"/>
              </a:solidFill>
              <a:latin typeface="宋体" charset="0"/>
              <a:ea typeface="宋体" charset="0"/>
            </a:endParaRPr>
          </a:p>
          <a:p>
            <a:pPr marL="0" indent="0" eaLnBrk="1" hangingPunct="1">
              <a:spcBef>
                <a:spcPts val="600"/>
              </a:spcBef>
              <a:spcAft>
                <a:spcPts val="1200"/>
              </a:spcAft>
              <a:defRPr/>
            </a:pPr>
            <a:r>
              <a:rPr lang="en-US" altLang="zh-CN" sz="2000" dirty="0" smtClean="0">
                <a:solidFill>
                  <a:schemeClr val="tx1"/>
                </a:solidFill>
                <a:latin typeface="宋体" charset="0"/>
                <a:ea typeface="宋体" charset="0"/>
              </a:rPr>
              <a:t> 学习的函数不应在小区域内发生</a:t>
            </a:r>
            <a:r>
              <a:rPr lang="x-none" altLang="en-US" sz="2000" dirty="0" smtClean="0">
                <a:solidFill>
                  <a:schemeClr val="tx1"/>
                </a:solidFill>
                <a:latin typeface="宋体" charset="0"/>
                <a:ea typeface="宋体" charset="0"/>
              </a:rPr>
              <a:t>。</a:t>
            </a:r>
            <a:endParaRPr lang="x-none" altLang="en-US" sz="2000" dirty="0" smtClean="0">
              <a:solidFill>
                <a:schemeClr val="tx1"/>
              </a:solidFill>
              <a:latin typeface="宋体" charset="0"/>
              <a:ea typeface="宋体" charset="0"/>
            </a:endParaRPr>
          </a:p>
          <a:p>
            <a:pPr marL="0" indent="0" eaLnBrk="1" hangingPunct="1">
              <a:spcBef>
                <a:spcPts val="600"/>
              </a:spcBef>
              <a:spcAft>
                <a:spcPts val="1200"/>
              </a:spcAft>
              <a:defRPr/>
            </a:pPr>
            <a:r>
              <a:rPr lang="x-none" altLang="en-US" sz="2000" dirty="0" smtClean="0">
                <a:solidFill>
                  <a:schemeClr val="tx1"/>
                </a:solidFill>
                <a:latin typeface="宋体" charset="0"/>
                <a:ea typeface="宋体" charset="0"/>
              </a:rPr>
              <a:t> 决策树：如果目标函数需要至少拥有 n 个叶节点的树才能精确表示,那么至少需要 n 个训练样本去拟合。需要几倍于 n 的样本去达到预测输出上的某种统计置信度。</a:t>
            </a:r>
            <a:endParaRPr lang="x-none" altLang="en-US" sz="2000" dirty="0" smtClean="0">
              <a:solidFill>
                <a:schemeClr val="tx1"/>
              </a:solidFill>
              <a:latin typeface="宋体" charset="0"/>
              <a:ea typeface="宋体" charset="0"/>
            </a:endParaRPr>
          </a:p>
          <a:p>
            <a:pPr>
              <a:lnSpc>
                <a:spcPts val="3600"/>
              </a:lnSpc>
              <a:defRPr/>
            </a:pPr>
            <a:endParaRPr lang="x-none" altLang="en-US" sz="2000" dirty="0" smtClean="0">
              <a:solidFill>
                <a:schemeClr val="tx1"/>
              </a:solidFill>
              <a:latin typeface="宋体" charset="0"/>
              <a:ea typeface="宋体" charset="0"/>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3200">
                <a:latin typeface="楷体" charset="0"/>
                <a:ea typeface="楷体" charset="0"/>
              </a:rPr>
              <a:t>深度学习概念</a:t>
            </a:r>
            <a:endParaRPr lang="x-none" altLang="zh-CN" sz="3200">
              <a:latin typeface="楷体" charset="0"/>
              <a:ea typeface="楷体" charset="0"/>
            </a:endParaRPr>
          </a:p>
        </p:txBody>
      </p:sp>
      <p:sp>
        <p:nvSpPr>
          <p:cNvPr id="4" name="灯片编号占位符 3"/>
          <p:cNvSpPr>
            <a:spLocks noGrp="1"/>
          </p:cNvSpPr>
          <p:nvPr>
            <p:ph type="sldNum" sz="quarter" idx="12"/>
          </p:nvPr>
        </p:nvSpPr>
        <p:spPr/>
        <p:txBody>
          <a:bodyPr/>
          <a:p>
            <a:pPr>
              <a:defRPr/>
            </a:pPr>
            <a:fld id="{4C85A44D-944A-4B91-9032-58A0410499DA}" type="slidenum">
              <a:rPr altLang="zh-CN"/>
            </a:fld>
            <a:endParaRPr lang="zh-CN" altLang="zh-CN"/>
          </a:p>
        </p:txBody>
      </p:sp>
      <p:sp>
        <p:nvSpPr>
          <p:cNvPr id="3" name="内容占位符 2"/>
          <p:cNvSpPr/>
          <p:nvPr>
            <p:ph idx="1"/>
          </p:nvPr>
        </p:nvSpPr>
        <p:spPr>
          <a:xfrm>
            <a:off x="914400" y="2133600"/>
            <a:ext cx="10515600" cy="4114800"/>
          </a:xfrm>
        </p:spPr>
        <p:txBody>
          <a:bodyPr/>
          <a:p>
            <a:r>
              <a:rPr lang="x-none" altLang="zh-CN" sz="2400"/>
              <a:t>概念：</a:t>
            </a:r>
            <a:r>
              <a:rPr lang="zh-CN" altLang="en-US" sz="2400"/>
              <a:t>是机器学习拉出的分支，它试图使用包含复杂结构或由多重非线性变换构成的多个处理层对数据进行高层抽象的算法。</a:t>
            </a:r>
            <a:endParaRPr lang="zh-CN" altLang="en-US" sz="2400"/>
          </a:p>
          <a:p>
            <a:pPr marL="0" indent="0">
              <a:buNone/>
            </a:pPr>
            <a:endParaRPr lang="zh-CN" altLang="en-US" sz="2400"/>
          </a:p>
          <a:p>
            <a:r>
              <a:rPr lang="x-none" altLang="zh-CN" sz="2400"/>
              <a:t>框架：深度神经网络(DNN)、卷积神经网络(CNN)、深度置信网络(DBN)、循环神经网络(RNN)、长短期记忆网络(LSTM), etc.</a:t>
            </a:r>
            <a:endParaRPr lang="x-none" altLang="zh-CN" sz="2400"/>
          </a:p>
          <a:p>
            <a:pPr marL="0" indent="0">
              <a:buNone/>
            </a:pPr>
            <a:endParaRPr lang="x-none" altLang="zh-CN" sz="2400"/>
          </a:p>
          <a:p>
            <a:r>
              <a:rPr lang="x-none" altLang="zh-CN" sz="2400"/>
              <a:t>优势：用非监督式或半监督式的特征学习和分层特征提取高效算法来替代手工获取特征。</a:t>
            </a:r>
            <a:endParaRPr lang="x-none" altLang="zh-CN" sz="24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感知机</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pic>
        <p:nvPicPr>
          <p:cNvPr id="2" name="图片 1"/>
          <p:cNvPicPr>
            <a:picLocks noChangeAspect="1"/>
          </p:cNvPicPr>
          <p:nvPr/>
        </p:nvPicPr>
        <p:blipFill>
          <a:blip r:embed="rId1"/>
          <a:stretch>
            <a:fillRect/>
          </a:stretch>
        </p:blipFill>
        <p:spPr>
          <a:xfrm>
            <a:off x="6921500" y="1934845"/>
            <a:ext cx="4688840" cy="4086225"/>
          </a:xfrm>
          <a:prstGeom prst="rect">
            <a:avLst/>
          </a:prstGeom>
        </p:spPr>
      </p:pic>
      <p:pic>
        <p:nvPicPr>
          <p:cNvPr id="3" name="图片 2"/>
          <p:cNvPicPr>
            <a:picLocks noChangeAspect="1"/>
          </p:cNvPicPr>
          <p:nvPr/>
        </p:nvPicPr>
        <p:blipFill>
          <a:blip r:embed="rId2"/>
          <a:stretch>
            <a:fillRect/>
          </a:stretch>
        </p:blipFill>
        <p:spPr>
          <a:xfrm>
            <a:off x="1385570" y="3081655"/>
            <a:ext cx="2531110" cy="466725"/>
          </a:xfrm>
          <a:prstGeom prst="rect">
            <a:avLst/>
          </a:prstGeom>
        </p:spPr>
      </p:pic>
      <p:sp>
        <p:nvSpPr>
          <p:cNvPr id="4" name="文本框 3"/>
          <p:cNvSpPr txBox="1"/>
          <p:nvPr/>
        </p:nvSpPr>
        <p:spPr>
          <a:xfrm>
            <a:off x="633730" y="1791335"/>
            <a:ext cx="5734050" cy="1190625"/>
          </a:xfrm>
          <a:prstGeom prst="rect">
            <a:avLst/>
          </a:prstGeom>
          <a:noFill/>
        </p:spPr>
        <p:txBody>
          <a:bodyPr wrap="square" rtlCol="0">
            <a:spAutoFit/>
          </a:bodyPr>
          <a:p>
            <a:r>
              <a:rPr lang="zh-CN" altLang="en-US"/>
              <a:t>假设输入空间(特征向量)为X⊆Rn，输出空间为Y={-1, +1}。输入x∈X表示实例的特征向量，对应于输入空间的点；输出y∈Y表示示例的类别。由输入空间到输出空间的函数为</a:t>
            </a:r>
            <a:endParaRPr lang="zh-CN" altLang="en-US"/>
          </a:p>
        </p:txBody>
      </p:sp>
      <p:sp>
        <p:nvSpPr>
          <p:cNvPr id="5" name="文本框 4"/>
          <p:cNvSpPr txBox="1"/>
          <p:nvPr/>
        </p:nvSpPr>
        <p:spPr>
          <a:xfrm>
            <a:off x="671195" y="3743325"/>
            <a:ext cx="5448300" cy="1188720"/>
          </a:xfrm>
          <a:prstGeom prst="rect">
            <a:avLst/>
          </a:prstGeom>
          <a:noFill/>
        </p:spPr>
        <p:txBody>
          <a:bodyPr wrap="square" rtlCol="0">
            <a:spAutoFit/>
          </a:bodyPr>
          <a:p>
            <a:r>
              <a:rPr lang="zh-CN" altLang="en-US"/>
              <a:t>在二分类问题中，f(x)的值（+1或-1）用于分类x为正样本（+1）还是负样本（-1）。感知机是一种线性分类模型，属于判别模型。我们需要做的就是找到一个最佳的满足w⋅x+b=0的w和b值，即分离超平面</a:t>
            </a:r>
            <a:endParaRPr lang="zh-CN" altLang="en-US"/>
          </a:p>
        </p:txBody>
      </p:sp>
      <p:sp>
        <p:nvSpPr>
          <p:cNvPr id="6" name="文本框 5"/>
          <p:cNvSpPr txBox="1"/>
          <p:nvPr/>
        </p:nvSpPr>
        <p:spPr>
          <a:xfrm>
            <a:off x="680720" y="5076825"/>
            <a:ext cx="5114925" cy="365760"/>
          </a:xfrm>
          <a:prstGeom prst="rect">
            <a:avLst/>
          </a:prstGeom>
          <a:noFill/>
        </p:spPr>
        <p:txBody>
          <a:bodyPr wrap="square" rtlCol="0">
            <a:spAutoFit/>
          </a:bodyPr>
          <a:p>
            <a:r>
              <a:rPr lang="zh-CN" altLang="en-US"/>
              <a:t>感知机是</a:t>
            </a:r>
            <a:r>
              <a:rPr lang="zh-CN" altLang="en-US" b="1"/>
              <a:t>神经网络</a:t>
            </a:r>
            <a:r>
              <a:rPr lang="zh-CN" altLang="en-US"/>
              <a:t>和</a:t>
            </a:r>
            <a:r>
              <a:rPr lang="zh-CN" altLang="en-US" b="1"/>
              <a:t>支持向量机</a:t>
            </a:r>
            <a:r>
              <a:rPr lang="zh-CN" altLang="en-US"/>
              <a:t>的基础。</a:t>
            </a:r>
            <a:endParaRPr lang="zh-CN" altLang="en-US"/>
          </a:p>
        </p:txBody>
      </p:sp>
      <p:sp>
        <p:nvSpPr>
          <p:cNvPr id="7" name="文本框 6"/>
          <p:cNvSpPr txBox="1"/>
          <p:nvPr/>
        </p:nvSpPr>
        <p:spPr>
          <a:xfrm>
            <a:off x="712470" y="5651500"/>
            <a:ext cx="5114925" cy="640080"/>
          </a:xfrm>
          <a:prstGeom prst="rect">
            <a:avLst/>
          </a:prstGeom>
          <a:noFill/>
        </p:spPr>
        <p:txBody>
          <a:bodyPr wrap="square" rtlCol="0">
            <a:spAutoFit/>
          </a:bodyPr>
          <a:p>
            <a:r>
              <a:rPr lang="x-none" altLang="zh-CN" b="1"/>
              <a:t>局限</a:t>
            </a:r>
            <a:r>
              <a:rPr lang="x-none" altLang="zh-CN"/>
              <a:t>：只能解决线性可分问题，对于XOR等线性不可分问题无力。</a:t>
            </a:r>
            <a:endParaRPr lang="x-none"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1485" y="1011555"/>
            <a:ext cx="11001375" cy="718820"/>
          </a:xfrm>
        </p:spPr>
        <p:txBody>
          <a:bodyPr/>
          <a:lstStyle/>
          <a:p>
            <a:pPr eaLnBrk="1" hangingPunct="1"/>
            <a:r>
              <a:rPr lang="x-none" sz="3200" smtClean="0">
                <a:ea typeface="楷体_GB2312" pitchFamily="1" charset="-122"/>
              </a:rPr>
              <a:t>多层感知机（MLP）/ 前馈神经网络</a:t>
            </a:r>
            <a:endParaRPr lang="x-none" sz="3200" smtClean="0">
              <a:ea typeface="楷体_GB2312" pitchFamily="1" charset="-122"/>
            </a:endParaRPr>
          </a:p>
        </p:txBody>
      </p:sp>
      <p:sp>
        <p:nvSpPr>
          <p:cNvPr id="6148" name="灯片编号占位符 3"/>
          <p:cNvSpPr>
            <a:spLocks noGrp="1"/>
          </p:cNvSpPr>
          <p:nvPr>
            <p:ph type="sldNum" sz="quarter" idx="12"/>
          </p:nvPr>
        </p:nvSpPr>
        <p:spPr bwMode="auto">
          <a:noFill/>
          <a:ln>
            <a:miter lim="800000"/>
          </a:ln>
        </p:spPr>
        <p:txBody>
          <a:bodyPr/>
          <a:lstStyle/>
          <a:p>
            <a:fld id="{8F501744-9484-4D42-8D4D-DA0C6E3B3966}" type="slidenum">
              <a:rPr altLang="zh-CN" smtClean="0"/>
            </a:fld>
            <a:endParaRPr lang="zh-CN" altLang="zh-CN" smtClean="0"/>
          </a:p>
        </p:txBody>
      </p:sp>
      <p:sp>
        <p:nvSpPr>
          <p:cNvPr id="4" name="文本框 3"/>
          <p:cNvSpPr txBox="1"/>
          <p:nvPr/>
        </p:nvSpPr>
        <p:spPr>
          <a:xfrm>
            <a:off x="633730" y="1791335"/>
            <a:ext cx="5734050" cy="914400"/>
          </a:xfrm>
          <a:prstGeom prst="rect">
            <a:avLst/>
          </a:prstGeom>
          <a:noFill/>
        </p:spPr>
        <p:txBody>
          <a:bodyPr wrap="square" rtlCol="0">
            <a:spAutoFit/>
          </a:bodyPr>
          <a:p>
            <a:r>
              <a:rPr lang="zh-CN" altLang="en-US"/>
              <a:t>用许多不同函数复合在一起来表示</a:t>
            </a:r>
            <a:r>
              <a:rPr lang="x-none" altLang="zh-CN"/>
              <a:t>的</a:t>
            </a:r>
            <a:r>
              <a:rPr lang="zh-CN" altLang="en-US"/>
              <a:t>链式结构。</a:t>
            </a:r>
            <a:endParaRPr lang="zh-CN" altLang="en-US"/>
          </a:p>
          <a:p>
            <a:endParaRPr lang="x-none" altLang="zh-CN"/>
          </a:p>
          <a:p>
            <a:r>
              <a:rPr lang="x-none" altLang="zh-CN"/>
              <a:t>输入层-隐含层-输出层</a:t>
            </a:r>
            <a:endParaRPr lang="x-none" altLang="zh-CN"/>
          </a:p>
        </p:txBody>
      </p:sp>
      <p:pic>
        <p:nvPicPr>
          <p:cNvPr id="2" name="图片 1"/>
          <p:cNvPicPr>
            <a:picLocks noChangeAspect="1"/>
          </p:cNvPicPr>
          <p:nvPr/>
        </p:nvPicPr>
        <p:blipFill>
          <a:blip r:embed="rId1"/>
          <a:stretch>
            <a:fillRect/>
          </a:stretch>
        </p:blipFill>
        <p:spPr>
          <a:xfrm>
            <a:off x="6758940" y="2150110"/>
            <a:ext cx="4843145" cy="4003675"/>
          </a:xfrm>
          <a:prstGeom prst="rect">
            <a:avLst/>
          </a:prstGeom>
        </p:spPr>
      </p:pic>
      <p:sp>
        <p:nvSpPr>
          <p:cNvPr id="5" name="文本框 4"/>
          <p:cNvSpPr txBox="1"/>
          <p:nvPr/>
        </p:nvSpPr>
        <p:spPr>
          <a:xfrm>
            <a:off x="674370" y="2922270"/>
            <a:ext cx="6035675" cy="3383280"/>
          </a:xfrm>
          <a:prstGeom prst="rect">
            <a:avLst/>
          </a:prstGeom>
          <a:noFill/>
        </p:spPr>
        <p:txBody>
          <a:bodyPr wrap="square" rtlCol="0" anchor="t">
            <a:spAutoFit/>
          </a:bodyPr>
          <a:p>
            <a:pPr marL="285750" indent="-285750">
              <a:buClrTx/>
              <a:buFont typeface="Arial" charset="0"/>
              <a:buChar char="•"/>
            </a:pPr>
            <a:r>
              <a:rPr lang="zh-CN" altLang="en-US" b="1"/>
              <a:t>输入节点（Input Nodes）：</a:t>
            </a:r>
            <a:r>
              <a:rPr lang="zh-CN" altLang="en-US"/>
              <a:t>输入节点从外部世界提供信息，总称为「输入层」。在输入节点中，不进行任何的计算——仅向隐藏节点传递信息。</a:t>
            </a:r>
            <a:endParaRPr lang="zh-CN" altLang="en-US"/>
          </a:p>
          <a:p>
            <a:endParaRPr lang="zh-CN" altLang="en-US"/>
          </a:p>
          <a:p>
            <a:pPr marL="285750" indent="-285750">
              <a:buFont typeface="Arial" charset="0"/>
              <a:buChar char="•"/>
            </a:pPr>
            <a:r>
              <a:rPr lang="zh-CN" altLang="en-US" b="1"/>
              <a:t>隐藏节点（Hidden Nodes）：</a:t>
            </a:r>
            <a:r>
              <a:rPr lang="zh-CN" altLang="en-US"/>
              <a:t>隐藏节点和外部世界没有直接联系（由此得名）。这些节点进行计算，并将信息从输入节点传递到输出节点。隐藏节点总称为「隐藏层」。尽管一个前馈神经网络只有一个输入层和一个输出层，但网络里可以没有也可以有多个隐藏层。</a:t>
            </a:r>
            <a:endParaRPr lang="zh-CN" altLang="en-US"/>
          </a:p>
          <a:p>
            <a:endParaRPr lang="zh-CN" altLang="en-US"/>
          </a:p>
          <a:p>
            <a:pPr marL="285750" indent="-285750">
              <a:buFont typeface="Arial" charset="0"/>
              <a:buChar char="•"/>
            </a:pPr>
            <a:r>
              <a:rPr lang="zh-CN" altLang="en-US" b="1"/>
              <a:t>输出节点（Output Nodes）：</a:t>
            </a:r>
            <a:r>
              <a:rPr lang="zh-CN" altLang="en-US"/>
              <a:t>输出节点总称为「输出层」，负责计算，并从网络向外部世界传递信息。</a:t>
            </a:r>
            <a:endParaRPr lang="zh-CN" altLang="en-US"/>
          </a:p>
        </p:txBody>
      </p:sp>
    </p:spTree>
  </p:cSld>
  <p:clrMapOvr>
    <a:masterClrMapping/>
  </p:clrMapOvr>
</p:sld>
</file>

<file path=ppt/theme/theme1.xml><?xml version="1.0" encoding="utf-8"?>
<a:theme xmlns:a="http://schemas.openxmlformats.org/drawingml/2006/main" name="Global">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5049</Words>
  <Application>Kingsoft Office WPP</Application>
  <PresentationFormat>宽屏</PresentationFormat>
  <Paragraphs>288</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Global</vt:lpstr>
      <vt:lpstr>人工智能相关概念的关系</vt:lpstr>
      <vt:lpstr>PowerPoint 演示文稿</vt:lpstr>
      <vt:lpstr>人工智能相关概念的关系</vt:lpstr>
      <vt:lpstr>人工智能相关概念的关系</vt:lpstr>
      <vt:lpstr>PowerPoint 演示文稿</vt:lpstr>
      <vt:lpstr>Contents</vt:lpstr>
      <vt:lpstr>人工智能应用</vt:lpstr>
      <vt:lpstr>感知机</vt:lpstr>
      <vt:lpstr>多层感知机（MLP）/ 前馈神经网络</vt:lpstr>
      <vt:lpstr>多层感知机（MLP）/ 前馈神经网络</vt:lpstr>
      <vt:lpstr>多层感知机（MLP）/ 前馈神经网络</vt:lpstr>
      <vt:lpstr>卷积神经网络（CNN）</vt:lpstr>
      <vt:lpstr>卷积神经网络（CNN）</vt:lpstr>
      <vt:lpstr>卷积神经网络（CNN）</vt:lpstr>
      <vt:lpstr>卷积神经网络（CNN）</vt:lpstr>
      <vt:lpstr>卷积神经网络（CNN）</vt:lpstr>
      <vt:lpstr>卷积神经网络（CNN）</vt:lpstr>
      <vt:lpstr>卷积神经网络（CNN）结构</vt:lpstr>
      <vt:lpstr>卷积神经网络（CNN）结构</vt:lpstr>
      <vt:lpstr>一些相关术语</vt:lpstr>
      <vt:lpstr>一些相关术语</vt:lpstr>
      <vt:lpstr>几个神经网络的简单实现</vt:lpstr>
      <vt:lpstr>几个神经网络的简单实现</vt:lpstr>
      <vt:lpstr>几个神经网络的简单实现</vt:lpstr>
      <vt:lpstr>几个神经网络的简单实现</vt:lpstr>
      <vt:lpstr>几个神经网络的简单实现</vt:lpstr>
      <vt:lpstr>几个神经网络的简单实现</vt:lpstr>
      <vt:lpstr>几个神经网络的简单实现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chris</dc:creator>
  <cp:lastModifiedBy>chris</cp:lastModifiedBy>
  <cp:revision>57</cp:revision>
  <dcterms:created xsi:type="dcterms:W3CDTF">2017-10-26T06:20:57Z</dcterms:created>
  <dcterms:modified xsi:type="dcterms:W3CDTF">2017-10-26T06:20:57Z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