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58"/>
          <p:cNvGrpSpPr/>
          <p:nvPr/>
        </p:nvGrpSpPr>
        <p:grpSpPr bwMode="auto">
          <a:xfrm>
            <a:off x="0" y="-30163"/>
            <a:ext cx="12192000" cy="1612901"/>
            <a:chOff x="0" y="0"/>
            <a:chExt cx="5760" cy="1045"/>
          </a:xfrm>
        </p:grpSpPr>
        <p:sp>
          <p:nvSpPr>
            <p:cNvPr id="5" name="未知"/>
            <p:cNvSpPr>
              <a:spLocks noChangeArrowheads="1"/>
            </p:cNvSpPr>
            <p:nvPr/>
          </p:nvSpPr>
          <p:spPr bwMode="auto">
            <a:xfrm>
              <a:off x="0" y="13"/>
              <a:ext cx="5760" cy="1032"/>
            </a:xfrm>
            <a:custGeom>
              <a:avLst/>
              <a:gdLst>
                <a:gd name="T0" fmla="*/ 9661 w 4848"/>
                <a:gd name="T1" fmla="*/ 14068 h 432"/>
                <a:gd name="T2" fmla="*/ 0 w 4848"/>
                <a:gd name="T3" fmla="*/ 14068 h 432"/>
                <a:gd name="T4" fmla="*/ 0 w 4848"/>
                <a:gd name="T5" fmla="*/ 0 h 432"/>
                <a:gd name="T6" fmla="*/ 9661 w 4848"/>
                <a:gd name="T7" fmla="*/ 0 h 432"/>
                <a:gd name="T8" fmla="*/ 9661 w 4848"/>
                <a:gd name="T9" fmla="*/ 14068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rgbClr val="A6D2CA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组合 160"/>
            <p:cNvGrpSpPr/>
            <p:nvPr/>
          </p:nvGrpSpPr>
          <p:grpSpPr bwMode="auto">
            <a:xfrm>
              <a:off x="333" y="0"/>
              <a:ext cx="5176" cy="1044"/>
              <a:chOff x="0" y="0"/>
              <a:chExt cx="5176" cy="1044"/>
            </a:xfrm>
          </p:grpSpPr>
          <p:sp>
            <p:nvSpPr>
              <p:cNvPr id="35" name="未知"/>
              <p:cNvSpPr>
                <a:spLocks noChangeArrowheads="1"/>
              </p:cNvSpPr>
              <p:nvPr userDrawn="1"/>
            </p:nvSpPr>
            <p:spPr bwMode="auto">
              <a:xfrm>
                <a:off x="2897" y="958"/>
                <a:ext cx="17" cy="24"/>
              </a:xfrm>
              <a:custGeom>
                <a:avLst/>
                <a:gdLst>
                  <a:gd name="T0" fmla="*/ 9 w 15"/>
                  <a:gd name="T1" fmla="*/ 7 h 23"/>
                  <a:gd name="T2" fmla="*/ 25 w 15"/>
                  <a:gd name="T3" fmla="*/ 3 h 23"/>
                  <a:gd name="T4" fmla="*/ 22 w 15"/>
                  <a:gd name="T5" fmla="*/ 10 h 23"/>
                  <a:gd name="T6" fmla="*/ 9 w 15"/>
                  <a:gd name="T7" fmla="*/ 7 h 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未知"/>
              <p:cNvSpPr>
                <a:spLocks noChangeArrowheads="1"/>
              </p:cNvSpPr>
              <p:nvPr userDrawn="1"/>
            </p:nvSpPr>
            <p:spPr bwMode="auto">
              <a:xfrm>
                <a:off x="3073" y="1024"/>
                <a:ext cx="21" cy="20"/>
              </a:xfrm>
              <a:custGeom>
                <a:avLst/>
                <a:gdLst>
                  <a:gd name="T0" fmla="*/ 3 w 20"/>
                  <a:gd name="T1" fmla="*/ 8 h 23"/>
                  <a:gd name="T2" fmla="*/ 15 w 20"/>
                  <a:gd name="T3" fmla="*/ 3 h 23"/>
                  <a:gd name="T4" fmla="*/ 7 w 20"/>
                  <a:gd name="T5" fmla="*/ 11 h 23"/>
                  <a:gd name="T6" fmla="*/ 3 w 20"/>
                  <a:gd name="T7" fmla="*/ 8 h 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未知"/>
              <p:cNvSpPr>
                <a:spLocks noChangeArrowheads="1"/>
              </p:cNvSpPr>
              <p:nvPr userDrawn="1"/>
            </p:nvSpPr>
            <p:spPr bwMode="auto">
              <a:xfrm>
                <a:off x="2576" y="917"/>
                <a:ext cx="31" cy="34"/>
              </a:xfrm>
              <a:custGeom>
                <a:avLst/>
                <a:gdLst>
                  <a:gd name="T0" fmla="*/ 20 w 30"/>
                  <a:gd name="T1" fmla="*/ 15 h 42"/>
                  <a:gd name="T2" fmla="*/ 8 w 30"/>
                  <a:gd name="T3" fmla="*/ 9 h 42"/>
                  <a:gd name="T4" fmla="*/ 0 w 30"/>
                  <a:gd name="T5" fmla="*/ 4 h 42"/>
                  <a:gd name="T6" fmla="*/ 20 w 30"/>
                  <a:gd name="T7" fmla="*/ 2 h 42"/>
                  <a:gd name="T8" fmla="*/ 34 w 30"/>
                  <a:gd name="T9" fmla="*/ 10 h 42"/>
                  <a:gd name="T10" fmla="*/ 32 w 30"/>
                  <a:gd name="T11" fmla="*/ 13 h 42"/>
                  <a:gd name="T12" fmla="*/ 20 w 30"/>
                  <a:gd name="T13" fmla="*/ 15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未知"/>
              <p:cNvSpPr>
                <a:spLocks noChangeArrowheads="1"/>
              </p:cNvSpPr>
              <p:nvPr userDrawn="1"/>
            </p:nvSpPr>
            <p:spPr bwMode="auto">
              <a:xfrm>
                <a:off x="2218" y="949"/>
                <a:ext cx="25" cy="8"/>
              </a:xfrm>
              <a:custGeom>
                <a:avLst/>
                <a:gdLst>
                  <a:gd name="T0" fmla="*/ 15 w 25"/>
                  <a:gd name="T1" fmla="*/ 5 h 16"/>
                  <a:gd name="T2" fmla="*/ 3 w 25"/>
                  <a:gd name="T3" fmla="*/ 3 h 16"/>
                  <a:gd name="T4" fmla="*/ 15 w 25"/>
                  <a:gd name="T5" fmla="*/ 0 h 16"/>
                  <a:gd name="T6" fmla="*/ 15 w 25"/>
                  <a:gd name="T7" fmla="*/ 5 h 1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未知"/>
              <p:cNvSpPr>
                <a:spLocks noChangeArrowheads="1"/>
              </p:cNvSpPr>
              <p:nvPr userDrawn="1"/>
            </p:nvSpPr>
            <p:spPr bwMode="auto">
              <a:xfrm>
                <a:off x="2110" y="963"/>
                <a:ext cx="65" cy="39"/>
              </a:xfrm>
              <a:custGeom>
                <a:avLst/>
                <a:gdLst>
                  <a:gd name="T0" fmla="*/ 14 w 65"/>
                  <a:gd name="T1" fmla="*/ 12 h 46"/>
                  <a:gd name="T2" fmla="*/ 30 w 65"/>
                  <a:gd name="T3" fmla="*/ 3 h 46"/>
                  <a:gd name="T4" fmla="*/ 42 w 65"/>
                  <a:gd name="T5" fmla="*/ 0 h 46"/>
                  <a:gd name="T6" fmla="*/ 58 w 65"/>
                  <a:gd name="T7" fmla="*/ 6 h 46"/>
                  <a:gd name="T8" fmla="*/ 32 w 65"/>
                  <a:gd name="T9" fmla="*/ 14 h 46"/>
                  <a:gd name="T10" fmla="*/ 12 w 65"/>
                  <a:gd name="T11" fmla="*/ 24 h 46"/>
                  <a:gd name="T12" fmla="*/ 8 w 65"/>
                  <a:gd name="T13" fmla="*/ 10 h 46"/>
                  <a:gd name="T14" fmla="*/ 12 w 65"/>
                  <a:gd name="T15" fmla="*/ 7 h 46"/>
                  <a:gd name="T16" fmla="*/ 14 w 65"/>
                  <a:gd name="T17" fmla="*/ 12 h 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未知"/>
              <p:cNvSpPr>
                <a:spLocks noChangeArrowheads="1"/>
              </p:cNvSpPr>
              <p:nvPr userDrawn="1"/>
            </p:nvSpPr>
            <p:spPr bwMode="auto">
              <a:xfrm>
                <a:off x="2042" y="961"/>
                <a:ext cx="68" cy="39"/>
              </a:xfrm>
              <a:custGeom>
                <a:avLst/>
                <a:gdLst>
                  <a:gd name="T0" fmla="*/ 0 w 69"/>
                  <a:gd name="T1" fmla="*/ 15 h 47"/>
                  <a:gd name="T2" fmla="*/ 18 w 69"/>
                  <a:gd name="T3" fmla="*/ 12 h 47"/>
                  <a:gd name="T4" fmla="*/ 48 w 69"/>
                  <a:gd name="T5" fmla="*/ 1 h 47"/>
                  <a:gd name="T6" fmla="*/ 60 w 69"/>
                  <a:gd name="T7" fmla="*/ 2 h 47"/>
                  <a:gd name="T8" fmla="*/ 46 w 69"/>
                  <a:gd name="T9" fmla="*/ 9 h 47"/>
                  <a:gd name="T10" fmla="*/ 28 w 69"/>
                  <a:gd name="T11" fmla="*/ 15 h 47"/>
                  <a:gd name="T12" fmla="*/ 22 w 69"/>
                  <a:gd name="T13" fmla="*/ 22 h 47"/>
                  <a:gd name="T14" fmla="*/ 16 w 69"/>
                  <a:gd name="T15" fmla="*/ 22 h 47"/>
                  <a:gd name="T16" fmla="*/ 12 w 69"/>
                  <a:gd name="T17" fmla="*/ 18 h 47"/>
                  <a:gd name="T18" fmla="*/ 0 w 69"/>
                  <a:gd name="T19" fmla="*/ 17 h 47"/>
                  <a:gd name="T20" fmla="*/ 0 w 69"/>
                  <a:gd name="T21" fmla="*/ 15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未知"/>
              <p:cNvSpPr>
                <a:spLocks noChangeArrowheads="1"/>
              </p:cNvSpPr>
              <p:nvPr userDrawn="1"/>
            </p:nvSpPr>
            <p:spPr bwMode="auto">
              <a:xfrm>
                <a:off x="1674" y="748"/>
                <a:ext cx="354" cy="228"/>
              </a:xfrm>
              <a:custGeom>
                <a:avLst/>
                <a:gdLst>
                  <a:gd name="T0" fmla="*/ 10 w 355"/>
                  <a:gd name="T1" fmla="*/ 2 h 277"/>
                  <a:gd name="T2" fmla="*/ 36 w 355"/>
                  <a:gd name="T3" fmla="*/ 8 h 277"/>
                  <a:gd name="T4" fmla="*/ 46 w 355"/>
                  <a:gd name="T5" fmla="*/ 14 h 277"/>
                  <a:gd name="T6" fmla="*/ 76 w 355"/>
                  <a:gd name="T7" fmla="*/ 24 h 277"/>
                  <a:gd name="T8" fmla="*/ 92 w 355"/>
                  <a:gd name="T9" fmla="*/ 30 h 277"/>
                  <a:gd name="T10" fmla="*/ 122 w 355"/>
                  <a:gd name="T11" fmla="*/ 45 h 277"/>
                  <a:gd name="T12" fmla="*/ 136 w 355"/>
                  <a:gd name="T13" fmla="*/ 58 h 277"/>
                  <a:gd name="T14" fmla="*/ 148 w 355"/>
                  <a:gd name="T15" fmla="*/ 61 h 277"/>
                  <a:gd name="T16" fmla="*/ 154 w 355"/>
                  <a:gd name="T17" fmla="*/ 68 h 277"/>
                  <a:gd name="T18" fmla="*/ 176 w 355"/>
                  <a:gd name="T19" fmla="*/ 70 h 277"/>
                  <a:gd name="T20" fmla="*/ 170 w 355"/>
                  <a:gd name="T21" fmla="*/ 90 h 277"/>
                  <a:gd name="T22" fmla="*/ 177 w 355"/>
                  <a:gd name="T23" fmla="*/ 102 h 277"/>
                  <a:gd name="T24" fmla="*/ 194 w 355"/>
                  <a:gd name="T25" fmla="*/ 106 h 277"/>
                  <a:gd name="T26" fmla="*/ 212 w 355"/>
                  <a:gd name="T27" fmla="*/ 108 h 277"/>
                  <a:gd name="T28" fmla="*/ 232 w 355"/>
                  <a:gd name="T29" fmla="*/ 111 h 277"/>
                  <a:gd name="T30" fmla="*/ 250 w 355"/>
                  <a:gd name="T31" fmla="*/ 109 h 277"/>
                  <a:gd name="T32" fmla="*/ 268 w 355"/>
                  <a:gd name="T33" fmla="*/ 114 h 277"/>
                  <a:gd name="T34" fmla="*/ 292 w 355"/>
                  <a:gd name="T35" fmla="*/ 118 h 277"/>
                  <a:gd name="T36" fmla="*/ 310 w 355"/>
                  <a:gd name="T37" fmla="*/ 121 h 277"/>
                  <a:gd name="T38" fmla="*/ 348 w 355"/>
                  <a:gd name="T39" fmla="*/ 122 h 277"/>
                  <a:gd name="T40" fmla="*/ 338 w 355"/>
                  <a:gd name="T41" fmla="*/ 126 h 277"/>
                  <a:gd name="T42" fmla="*/ 318 w 355"/>
                  <a:gd name="T43" fmla="*/ 124 h 277"/>
                  <a:gd name="T44" fmla="*/ 296 w 355"/>
                  <a:gd name="T45" fmla="*/ 124 h 277"/>
                  <a:gd name="T46" fmla="*/ 284 w 355"/>
                  <a:gd name="T47" fmla="*/ 122 h 277"/>
                  <a:gd name="T48" fmla="*/ 248 w 355"/>
                  <a:gd name="T49" fmla="*/ 121 h 277"/>
                  <a:gd name="T50" fmla="*/ 230 w 355"/>
                  <a:gd name="T51" fmla="*/ 119 h 277"/>
                  <a:gd name="T52" fmla="*/ 172 w 355"/>
                  <a:gd name="T53" fmla="*/ 111 h 277"/>
                  <a:gd name="T54" fmla="*/ 160 w 355"/>
                  <a:gd name="T55" fmla="*/ 100 h 277"/>
                  <a:gd name="T56" fmla="*/ 126 w 355"/>
                  <a:gd name="T57" fmla="*/ 92 h 277"/>
                  <a:gd name="T58" fmla="*/ 108 w 355"/>
                  <a:gd name="T59" fmla="*/ 86 h 277"/>
                  <a:gd name="T60" fmla="*/ 94 w 355"/>
                  <a:gd name="T61" fmla="*/ 72 h 277"/>
                  <a:gd name="T62" fmla="*/ 68 w 355"/>
                  <a:gd name="T63" fmla="*/ 49 h 277"/>
                  <a:gd name="T64" fmla="*/ 64 w 355"/>
                  <a:gd name="T65" fmla="*/ 47 h 277"/>
                  <a:gd name="T66" fmla="*/ 58 w 355"/>
                  <a:gd name="T67" fmla="*/ 45 h 277"/>
                  <a:gd name="T68" fmla="*/ 54 w 355"/>
                  <a:gd name="T69" fmla="*/ 40 h 277"/>
                  <a:gd name="T70" fmla="*/ 38 w 355"/>
                  <a:gd name="T71" fmla="*/ 27 h 277"/>
                  <a:gd name="T72" fmla="*/ 20 w 355"/>
                  <a:gd name="T73" fmla="*/ 18 h 277"/>
                  <a:gd name="T74" fmla="*/ 4 w 355"/>
                  <a:gd name="T75" fmla="*/ 10 h 277"/>
                  <a:gd name="T76" fmla="*/ 10 w 355"/>
                  <a:gd name="T77" fmla="*/ 2 h 277"/>
                  <a:gd name="T78" fmla="*/ 10 w 355"/>
                  <a:gd name="T79" fmla="*/ 2 h 27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未知"/>
              <p:cNvSpPr>
                <a:spLocks noChangeArrowheads="1"/>
              </p:cNvSpPr>
              <p:nvPr userDrawn="1"/>
            </p:nvSpPr>
            <p:spPr bwMode="auto">
              <a:xfrm>
                <a:off x="1889" y="733"/>
                <a:ext cx="157" cy="167"/>
              </a:xfrm>
              <a:custGeom>
                <a:avLst/>
                <a:gdLst>
                  <a:gd name="T0" fmla="*/ 54 w 156"/>
                  <a:gd name="T1" fmla="*/ 29 h 206"/>
                  <a:gd name="T2" fmla="*/ 66 w 156"/>
                  <a:gd name="T3" fmla="*/ 25 h 206"/>
                  <a:gd name="T4" fmla="*/ 68 w 156"/>
                  <a:gd name="T5" fmla="*/ 23 h 206"/>
                  <a:gd name="T6" fmla="*/ 84 w 156"/>
                  <a:gd name="T7" fmla="*/ 19 h 206"/>
                  <a:gd name="T8" fmla="*/ 110 w 156"/>
                  <a:gd name="T9" fmla="*/ 10 h 206"/>
                  <a:gd name="T10" fmla="*/ 116 w 156"/>
                  <a:gd name="T11" fmla="*/ 2 h 206"/>
                  <a:gd name="T12" fmla="*/ 128 w 156"/>
                  <a:gd name="T13" fmla="*/ 0 h 206"/>
                  <a:gd name="T14" fmla="*/ 154 w 156"/>
                  <a:gd name="T15" fmla="*/ 12 h 206"/>
                  <a:gd name="T16" fmla="*/ 150 w 156"/>
                  <a:gd name="T17" fmla="*/ 19 h 206"/>
                  <a:gd name="T18" fmla="*/ 130 w 156"/>
                  <a:gd name="T19" fmla="*/ 28 h 206"/>
                  <a:gd name="T20" fmla="*/ 136 w 156"/>
                  <a:gd name="T21" fmla="*/ 41 h 206"/>
                  <a:gd name="T22" fmla="*/ 146 w 156"/>
                  <a:gd name="T23" fmla="*/ 47 h 206"/>
                  <a:gd name="T24" fmla="*/ 150 w 156"/>
                  <a:gd name="T25" fmla="*/ 55 h 206"/>
                  <a:gd name="T26" fmla="*/ 132 w 156"/>
                  <a:gd name="T27" fmla="*/ 55 h 206"/>
                  <a:gd name="T28" fmla="*/ 120 w 156"/>
                  <a:gd name="T29" fmla="*/ 63 h 206"/>
                  <a:gd name="T30" fmla="*/ 108 w 156"/>
                  <a:gd name="T31" fmla="*/ 67 h 206"/>
                  <a:gd name="T32" fmla="*/ 104 w 156"/>
                  <a:gd name="T33" fmla="*/ 86 h 206"/>
                  <a:gd name="T34" fmla="*/ 92 w 156"/>
                  <a:gd name="T35" fmla="*/ 88 h 206"/>
                  <a:gd name="T36" fmla="*/ 86 w 156"/>
                  <a:gd name="T37" fmla="*/ 88 h 206"/>
                  <a:gd name="T38" fmla="*/ 76 w 156"/>
                  <a:gd name="T39" fmla="*/ 88 h 206"/>
                  <a:gd name="T40" fmla="*/ 72 w 156"/>
                  <a:gd name="T41" fmla="*/ 82 h 206"/>
                  <a:gd name="T42" fmla="*/ 60 w 156"/>
                  <a:gd name="T43" fmla="*/ 80 h 206"/>
                  <a:gd name="T44" fmla="*/ 42 w 156"/>
                  <a:gd name="T45" fmla="*/ 84 h 206"/>
                  <a:gd name="T46" fmla="*/ 28 w 156"/>
                  <a:gd name="T47" fmla="*/ 80 h 206"/>
                  <a:gd name="T48" fmla="*/ 10 w 156"/>
                  <a:gd name="T49" fmla="*/ 64 h 206"/>
                  <a:gd name="T50" fmla="*/ 4 w 156"/>
                  <a:gd name="T51" fmla="*/ 56 h 206"/>
                  <a:gd name="T52" fmla="*/ 0 w 156"/>
                  <a:gd name="T53" fmla="*/ 51 h 206"/>
                  <a:gd name="T54" fmla="*/ 20 w 156"/>
                  <a:gd name="T55" fmla="*/ 41 h 206"/>
                  <a:gd name="T56" fmla="*/ 32 w 156"/>
                  <a:gd name="T57" fmla="*/ 45 h 206"/>
                  <a:gd name="T58" fmla="*/ 34 w 156"/>
                  <a:gd name="T59" fmla="*/ 35 h 206"/>
                  <a:gd name="T60" fmla="*/ 52 w 156"/>
                  <a:gd name="T61" fmla="*/ 30 h 206"/>
                  <a:gd name="T62" fmla="*/ 54 w 156"/>
                  <a:gd name="T63" fmla="*/ 29 h 20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未知"/>
              <p:cNvSpPr>
                <a:spLocks noChangeArrowheads="1"/>
              </p:cNvSpPr>
              <p:nvPr userDrawn="1"/>
            </p:nvSpPr>
            <p:spPr bwMode="auto">
              <a:xfrm>
                <a:off x="2042" y="809"/>
                <a:ext cx="110" cy="32"/>
              </a:xfrm>
              <a:custGeom>
                <a:avLst/>
                <a:gdLst>
                  <a:gd name="T0" fmla="*/ 4 w 109"/>
                  <a:gd name="T1" fmla="*/ 16 h 38"/>
                  <a:gd name="T2" fmla="*/ 18 w 109"/>
                  <a:gd name="T3" fmla="*/ 5 h 38"/>
                  <a:gd name="T4" fmla="*/ 46 w 109"/>
                  <a:gd name="T5" fmla="*/ 10 h 38"/>
                  <a:gd name="T6" fmla="*/ 76 w 109"/>
                  <a:gd name="T7" fmla="*/ 7 h 38"/>
                  <a:gd name="T8" fmla="*/ 94 w 109"/>
                  <a:gd name="T9" fmla="*/ 0 h 38"/>
                  <a:gd name="T10" fmla="*/ 80 w 109"/>
                  <a:gd name="T11" fmla="*/ 13 h 38"/>
                  <a:gd name="T12" fmla="*/ 64 w 109"/>
                  <a:gd name="T13" fmla="*/ 19 h 38"/>
                  <a:gd name="T14" fmla="*/ 42 w 109"/>
                  <a:gd name="T15" fmla="*/ 16 h 38"/>
                  <a:gd name="T16" fmla="*/ 14 w 109"/>
                  <a:gd name="T17" fmla="*/ 15 h 38"/>
                  <a:gd name="T18" fmla="*/ 4 w 109"/>
                  <a:gd name="T19" fmla="*/ 16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未知"/>
              <p:cNvSpPr>
                <a:spLocks noChangeArrowheads="1"/>
              </p:cNvSpPr>
              <p:nvPr userDrawn="1"/>
            </p:nvSpPr>
            <p:spPr bwMode="auto">
              <a:xfrm>
                <a:off x="2037" y="848"/>
                <a:ext cx="75" cy="84"/>
              </a:xfrm>
              <a:custGeom>
                <a:avLst/>
                <a:gdLst>
                  <a:gd name="T0" fmla="*/ 8 w 76"/>
                  <a:gd name="T1" fmla="*/ 8 h 104"/>
                  <a:gd name="T2" fmla="*/ 18 w 76"/>
                  <a:gd name="T3" fmla="*/ 0 h 104"/>
                  <a:gd name="T4" fmla="*/ 34 w 76"/>
                  <a:gd name="T5" fmla="*/ 8 h 104"/>
                  <a:gd name="T6" fmla="*/ 58 w 76"/>
                  <a:gd name="T7" fmla="*/ 2 h 104"/>
                  <a:gd name="T8" fmla="*/ 42 w 76"/>
                  <a:gd name="T9" fmla="*/ 15 h 104"/>
                  <a:gd name="T10" fmla="*/ 50 w 76"/>
                  <a:gd name="T11" fmla="*/ 21 h 104"/>
                  <a:gd name="T12" fmla="*/ 54 w 76"/>
                  <a:gd name="T13" fmla="*/ 26 h 104"/>
                  <a:gd name="T14" fmla="*/ 42 w 76"/>
                  <a:gd name="T15" fmla="*/ 32 h 104"/>
                  <a:gd name="T16" fmla="*/ 34 w 76"/>
                  <a:gd name="T17" fmla="*/ 26 h 104"/>
                  <a:gd name="T18" fmla="*/ 22 w 76"/>
                  <a:gd name="T19" fmla="*/ 21 h 104"/>
                  <a:gd name="T20" fmla="*/ 28 w 76"/>
                  <a:gd name="T21" fmla="*/ 29 h 104"/>
                  <a:gd name="T22" fmla="*/ 30 w 76"/>
                  <a:gd name="T23" fmla="*/ 32 h 104"/>
                  <a:gd name="T24" fmla="*/ 20 w 76"/>
                  <a:gd name="T25" fmla="*/ 44 h 104"/>
                  <a:gd name="T26" fmla="*/ 12 w 76"/>
                  <a:gd name="T27" fmla="*/ 43 h 104"/>
                  <a:gd name="T28" fmla="*/ 8 w 76"/>
                  <a:gd name="T29" fmla="*/ 39 h 104"/>
                  <a:gd name="T30" fmla="*/ 0 w 76"/>
                  <a:gd name="T31" fmla="*/ 23 h 104"/>
                  <a:gd name="T32" fmla="*/ 2 w 76"/>
                  <a:gd name="T33" fmla="*/ 12 h 104"/>
                  <a:gd name="T34" fmla="*/ 8 w 76"/>
                  <a:gd name="T35" fmla="*/ 8 h 10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未知"/>
              <p:cNvSpPr>
                <a:spLocks noChangeArrowheads="1"/>
              </p:cNvSpPr>
              <p:nvPr userDrawn="1"/>
            </p:nvSpPr>
            <p:spPr bwMode="auto">
              <a:xfrm>
                <a:off x="2164" y="802"/>
                <a:ext cx="37" cy="45"/>
              </a:xfrm>
              <a:custGeom>
                <a:avLst/>
                <a:gdLst>
                  <a:gd name="T0" fmla="*/ 3 w 37"/>
                  <a:gd name="T1" fmla="*/ 11 h 61"/>
                  <a:gd name="T2" fmla="*/ 13 w 37"/>
                  <a:gd name="T3" fmla="*/ 0 h 61"/>
                  <a:gd name="T4" fmla="*/ 15 w 37"/>
                  <a:gd name="T5" fmla="*/ 11 h 61"/>
                  <a:gd name="T6" fmla="*/ 37 w 37"/>
                  <a:gd name="T7" fmla="*/ 16 h 61"/>
                  <a:gd name="T8" fmla="*/ 19 w 37"/>
                  <a:gd name="T9" fmla="*/ 18 h 61"/>
                  <a:gd name="T10" fmla="*/ 5 w 37"/>
                  <a:gd name="T11" fmla="*/ 25 h 61"/>
                  <a:gd name="T12" fmla="*/ 1 w 37"/>
                  <a:gd name="T13" fmla="*/ 14 h 61"/>
                  <a:gd name="T14" fmla="*/ 3 w 37"/>
                  <a:gd name="T15" fmla="*/ 11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未知"/>
              <p:cNvSpPr>
                <a:spLocks noChangeArrowheads="1"/>
              </p:cNvSpPr>
              <p:nvPr userDrawn="1"/>
            </p:nvSpPr>
            <p:spPr bwMode="auto">
              <a:xfrm>
                <a:off x="2173" y="878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5 w 49"/>
                  <a:gd name="T3" fmla="*/ 0 h 29"/>
                  <a:gd name="T4" fmla="*/ 41 w 49"/>
                  <a:gd name="T5" fmla="*/ 7 h 29"/>
                  <a:gd name="T6" fmla="*/ 31 w 49"/>
                  <a:gd name="T7" fmla="*/ 7 h 29"/>
                  <a:gd name="T8" fmla="*/ 3 w 49"/>
                  <a:gd name="T9" fmla="*/ 7 h 29"/>
                  <a:gd name="T10" fmla="*/ 7 w 49"/>
                  <a:gd name="T11" fmla="*/ 0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未知"/>
              <p:cNvSpPr>
                <a:spLocks noChangeArrowheads="1"/>
              </p:cNvSpPr>
              <p:nvPr userDrawn="1"/>
            </p:nvSpPr>
            <p:spPr bwMode="auto">
              <a:xfrm>
                <a:off x="2222" y="841"/>
                <a:ext cx="61" cy="41"/>
              </a:xfrm>
              <a:custGeom>
                <a:avLst/>
                <a:gdLst>
                  <a:gd name="T0" fmla="*/ 21 w 61"/>
                  <a:gd name="T1" fmla="*/ 22 h 48"/>
                  <a:gd name="T2" fmla="*/ 15 w 61"/>
                  <a:gd name="T3" fmla="*/ 16 h 48"/>
                  <a:gd name="T4" fmla="*/ 3 w 61"/>
                  <a:gd name="T5" fmla="*/ 13 h 48"/>
                  <a:gd name="T6" fmla="*/ 13 w 61"/>
                  <a:gd name="T7" fmla="*/ 4 h 48"/>
                  <a:gd name="T8" fmla="*/ 25 w 61"/>
                  <a:gd name="T9" fmla="*/ 0 h 48"/>
                  <a:gd name="T10" fmla="*/ 49 w 61"/>
                  <a:gd name="T11" fmla="*/ 6 h 48"/>
                  <a:gd name="T12" fmla="*/ 53 w 61"/>
                  <a:gd name="T13" fmla="*/ 12 h 48"/>
                  <a:gd name="T14" fmla="*/ 61 w 61"/>
                  <a:gd name="T15" fmla="*/ 19 h 48"/>
                  <a:gd name="T16" fmla="*/ 41 w 61"/>
                  <a:gd name="T17" fmla="*/ 22 h 48"/>
                  <a:gd name="T18" fmla="*/ 23 w 61"/>
                  <a:gd name="T19" fmla="*/ 26 h 48"/>
                  <a:gd name="T20" fmla="*/ 21 w 61"/>
                  <a:gd name="T21" fmla="*/ 22 h 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未知"/>
              <p:cNvSpPr>
                <a:spLocks noChangeArrowheads="1"/>
              </p:cNvSpPr>
              <p:nvPr userDrawn="1"/>
            </p:nvSpPr>
            <p:spPr bwMode="auto">
              <a:xfrm>
                <a:off x="2239" y="861"/>
                <a:ext cx="286" cy="149"/>
              </a:xfrm>
              <a:custGeom>
                <a:avLst/>
                <a:gdLst>
                  <a:gd name="T0" fmla="*/ 46 w 286"/>
                  <a:gd name="T1" fmla="*/ 13 h 182"/>
                  <a:gd name="T2" fmla="*/ 36 w 286"/>
                  <a:gd name="T3" fmla="*/ 6 h 182"/>
                  <a:gd name="T4" fmla="*/ 26 w 286"/>
                  <a:gd name="T5" fmla="*/ 13 h 182"/>
                  <a:gd name="T6" fmla="*/ 0 w 286"/>
                  <a:gd name="T7" fmla="*/ 11 h 182"/>
                  <a:gd name="T8" fmla="*/ 10 w 286"/>
                  <a:gd name="T9" fmla="*/ 19 h 182"/>
                  <a:gd name="T10" fmla="*/ 16 w 286"/>
                  <a:gd name="T11" fmla="*/ 28 h 182"/>
                  <a:gd name="T12" fmla="*/ 24 w 286"/>
                  <a:gd name="T13" fmla="*/ 21 h 182"/>
                  <a:gd name="T14" fmla="*/ 30 w 286"/>
                  <a:gd name="T15" fmla="*/ 20 h 182"/>
                  <a:gd name="T16" fmla="*/ 48 w 286"/>
                  <a:gd name="T17" fmla="*/ 25 h 182"/>
                  <a:gd name="T18" fmla="*/ 70 w 286"/>
                  <a:gd name="T19" fmla="*/ 28 h 182"/>
                  <a:gd name="T20" fmla="*/ 88 w 286"/>
                  <a:gd name="T21" fmla="*/ 32 h 182"/>
                  <a:gd name="T22" fmla="*/ 106 w 286"/>
                  <a:gd name="T23" fmla="*/ 46 h 182"/>
                  <a:gd name="T24" fmla="*/ 104 w 286"/>
                  <a:gd name="T25" fmla="*/ 55 h 182"/>
                  <a:gd name="T26" fmla="*/ 98 w 286"/>
                  <a:gd name="T27" fmla="*/ 61 h 182"/>
                  <a:gd name="T28" fmla="*/ 122 w 286"/>
                  <a:gd name="T29" fmla="*/ 57 h 182"/>
                  <a:gd name="T30" fmla="*/ 140 w 286"/>
                  <a:gd name="T31" fmla="*/ 63 h 182"/>
                  <a:gd name="T32" fmla="*/ 168 w 286"/>
                  <a:gd name="T33" fmla="*/ 66 h 182"/>
                  <a:gd name="T34" fmla="*/ 174 w 286"/>
                  <a:gd name="T35" fmla="*/ 65 h 182"/>
                  <a:gd name="T36" fmla="*/ 168 w 286"/>
                  <a:gd name="T37" fmla="*/ 61 h 182"/>
                  <a:gd name="T38" fmla="*/ 178 w 286"/>
                  <a:gd name="T39" fmla="*/ 61 h 182"/>
                  <a:gd name="T40" fmla="*/ 186 w 286"/>
                  <a:gd name="T41" fmla="*/ 53 h 182"/>
                  <a:gd name="T42" fmla="*/ 202 w 286"/>
                  <a:gd name="T43" fmla="*/ 55 h 182"/>
                  <a:gd name="T44" fmla="*/ 214 w 286"/>
                  <a:gd name="T45" fmla="*/ 58 h 182"/>
                  <a:gd name="T46" fmla="*/ 244 w 286"/>
                  <a:gd name="T47" fmla="*/ 76 h 182"/>
                  <a:gd name="T48" fmla="*/ 262 w 286"/>
                  <a:gd name="T49" fmla="*/ 80 h 182"/>
                  <a:gd name="T50" fmla="*/ 284 w 286"/>
                  <a:gd name="T51" fmla="*/ 76 h 182"/>
                  <a:gd name="T52" fmla="*/ 268 w 286"/>
                  <a:gd name="T53" fmla="*/ 72 h 182"/>
                  <a:gd name="T54" fmla="*/ 256 w 286"/>
                  <a:gd name="T55" fmla="*/ 62 h 182"/>
                  <a:gd name="T56" fmla="*/ 250 w 286"/>
                  <a:gd name="T57" fmla="*/ 59 h 182"/>
                  <a:gd name="T58" fmla="*/ 248 w 286"/>
                  <a:gd name="T59" fmla="*/ 55 h 182"/>
                  <a:gd name="T60" fmla="*/ 236 w 286"/>
                  <a:gd name="T61" fmla="*/ 52 h 182"/>
                  <a:gd name="T62" fmla="*/ 240 w 286"/>
                  <a:gd name="T63" fmla="*/ 43 h 182"/>
                  <a:gd name="T64" fmla="*/ 220 w 286"/>
                  <a:gd name="T65" fmla="*/ 38 h 182"/>
                  <a:gd name="T66" fmla="*/ 210 w 286"/>
                  <a:gd name="T67" fmla="*/ 31 h 182"/>
                  <a:gd name="T68" fmla="*/ 190 w 286"/>
                  <a:gd name="T69" fmla="*/ 24 h 182"/>
                  <a:gd name="T70" fmla="*/ 168 w 286"/>
                  <a:gd name="T71" fmla="*/ 16 h 182"/>
                  <a:gd name="T72" fmla="*/ 156 w 286"/>
                  <a:gd name="T73" fmla="*/ 16 h 182"/>
                  <a:gd name="T74" fmla="*/ 120 w 286"/>
                  <a:gd name="T75" fmla="*/ 7 h 182"/>
                  <a:gd name="T76" fmla="*/ 102 w 286"/>
                  <a:gd name="T77" fmla="*/ 2 h 182"/>
                  <a:gd name="T78" fmla="*/ 96 w 286"/>
                  <a:gd name="T79" fmla="*/ 0 h 182"/>
                  <a:gd name="T80" fmla="*/ 70 w 286"/>
                  <a:gd name="T81" fmla="*/ 5 h 182"/>
                  <a:gd name="T82" fmla="*/ 56 w 286"/>
                  <a:gd name="T83" fmla="*/ 14 h 182"/>
                  <a:gd name="T84" fmla="*/ 46 w 286"/>
                  <a:gd name="T85" fmla="*/ 13 h 18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未知"/>
              <p:cNvSpPr>
                <a:spLocks noChangeArrowheads="1"/>
              </p:cNvSpPr>
              <p:nvPr userDrawn="1"/>
            </p:nvSpPr>
            <p:spPr bwMode="auto">
              <a:xfrm>
                <a:off x="2487" y="875"/>
                <a:ext cx="78" cy="64"/>
              </a:xfrm>
              <a:custGeom>
                <a:avLst/>
                <a:gdLst>
                  <a:gd name="T0" fmla="*/ 1 w 78"/>
                  <a:gd name="T1" fmla="*/ 26 h 78"/>
                  <a:gd name="T2" fmla="*/ 27 w 78"/>
                  <a:gd name="T3" fmla="*/ 27 h 78"/>
                  <a:gd name="T4" fmla="*/ 45 w 78"/>
                  <a:gd name="T5" fmla="*/ 21 h 78"/>
                  <a:gd name="T6" fmla="*/ 57 w 78"/>
                  <a:gd name="T7" fmla="*/ 14 h 78"/>
                  <a:gd name="T8" fmla="*/ 43 w 78"/>
                  <a:gd name="T9" fmla="*/ 6 h 78"/>
                  <a:gd name="T10" fmla="*/ 43 w 78"/>
                  <a:gd name="T11" fmla="*/ 2 h 78"/>
                  <a:gd name="T12" fmla="*/ 71 w 78"/>
                  <a:gd name="T13" fmla="*/ 11 h 78"/>
                  <a:gd name="T14" fmla="*/ 67 w 78"/>
                  <a:gd name="T15" fmla="*/ 25 h 78"/>
                  <a:gd name="T16" fmla="*/ 33 w 78"/>
                  <a:gd name="T17" fmla="*/ 35 h 78"/>
                  <a:gd name="T18" fmla="*/ 9 w 78"/>
                  <a:gd name="T19" fmla="*/ 30 h 78"/>
                  <a:gd name="T20" fmla="*/ 3 w 78"/>
                  <a:gd name="T21" fmla="*/ 28 h 78"/>
                  <a:gd name="T22" fmla="*/ 1 w 78"/>
                  <a:gd name="T23" fmla="*/ 26 h 7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未知"/>
              <p:cNvSpPr>
                <a:spLocks noChangeArrowheads="1"/>
              </p:cNvSpPr>
              <p:nvPr userDrawn="1"/>
            </p:nvSpPr>
            <p:spPr bwMode="auto">
              <a:xfrm>
                <a:off x="2651" y="741"/>
                <a:ext cx="19" cy="14"/>
              </a:xfrm>
              <a:custGeom>
                <a:avLst/>
                <a:gdLst>
                  <a:gd name="T0" fmla="*/ 3 w 17"/>
                  <a:gd name="T1" fmla="*/ 2 h 18"/>
                  <a:gd name="T2" fmla="*/ 3 w 17"/>
                  <a:gd name="T3" fmla="*/ 5 h 18"/>
                  <a:gd name="T4" fmla="*/ 3 w 17"/>
                  <a:gd name="T5" fmla="*/ 2 h 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未知"/>
              <p:cNvSpPr>
                <a:spLocks noChangeArrowheads="1"/>
              </p:cNvSpPr>
              <p:nvPr userDrawn="1"/>
            </p:nvSpPr>
            <p:spPr bwMode="auto">
              <a:xfrm>
                <a:off x="2750" y="839"/>
                <a:ext cx="26" cy="19"/>
              </a:xfrm>
              <a:custGeom>
                <a:avLst/>
                <a:gdLst>
                  <a:gd name="T0" fmla="*/ 8 w 26"/>
                  <a:gd name="T1" fmla="*/ 8 h 22"/>
                  <a:gd name="T2" fmla="*/ 14 w 26"/>
                  <a:gd name="T3" fmla="*/ 0 h 22"/>
                  <a:gd name="T4" fmla="*/ 14 w 26"/>
                  <a:gd name="T5" fmla="*/ 12 h 22"/>
                  <a:gd name="T6" fmla="*/ 8 w 26"/>
                  <a:gd name="T7" fmla="*/ 8 h 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未知"/>
              <p:cNvSpPr>
                <a:spLocks noChangeArrowheads="1"/>
              </p:cNvSpPr>
              <p:nvPr userDrawn="1"/>
            </p:nvSpPr>
            <p:spPr bwMode="auto">
              <a:xfrm>
                <a:off x="2433" y="619"/>
                <a:ext cx="19" cy="11"/>
              </a:xfrm>
              <a:custGeom>
                <a:avLst/>
                <a:gdLst>
                  <a:gd name="T0" fmla="*/ 7 w 20"/>
                  <a:gd name="T1" fmla="*/ 5 h 15"/>
                  <a:gd name="T2" fmla="*/ 13 w 20"/>
                  <a:gd name="T3" fmla="*/ 2 h 15"/>
                  <a:gd name="T4" fmla="*/ 9 w 20"/>
                  <a:gd name="T5" fmla="*/ 5 h 15"/>
                  <a:gd name="T6" fmla="*/ 7 w 20"/>
                  <a:gd name="T7" fmla="*/ 5 h 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未知"/>
              <p:cNvSpPr>
                <a:spLocks noChangeArrowheads="1"/>
              </p:cNvSpPr>
              <p:nvPr userDrawn="1"/>
            </p:nvSpPr>
            <p:spPr bwMode="auto">
              <a:xfrm>
                <a:off x="2267" y="721"/>
                <a:ext cx="19" cy="12"/>
              </a:xfrm>
              <a:custGeom>
                <a:avLst/>
                <a:gdLst>
                  <a:gd name="T0" fmla="*/ 7 w 20"/>
                  <a:gd name="T1" fmla="*/ 5 h 15"/>
                  <a:gd name="T2" fmla="*/ 11 w 20"/>
                  <a:gd name="T3" fmla="*/ 2 h 15"/>
                  <a:gd name="T4" fmla="*/ 11 w 20"/>
                  <a:gd name="T5" fmla="*/ 6 h 15"/>
                  <a:gd name="T6" fmla="*/ 7 w 20"/>
                  <a:gd name="T7" fmla="*/ 5 h 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未知"/>
              <p:cNvSpPr>
                <a:spLocks noChangeArrowheads="1"/>
              </p:cNvSpPr>
              <p:nvPr userDrawn="1"/>
            </p:nvSpPr>
            <p:spPr bwMode="auto">
              <a:xfrm>
                <a:off x="2084" y="689"/>
                <a:ext cx="80" cy="66"/>
              </a:xfrm>
              <a:custGeom>
                <a:avLst/>
                <a:gdLst>
                  <a:gd name="T0" fmla="*/ 0 w 80"/>
                  <a:gd name="T1" fmla="*/ 23 h 80"/>
                  <a:gd name="T2" fmla="*/ 14 w 80"/>
                  <a:gd name="T3" fmla="*/ 12 h 80"/>
                  <a:gd name="T4" fmla="*/ 26 w 80"/>
                  <a:gd name="T5" fmla="*/ 10 h 80"/>
                  <a:gd name="T6" fmla="*/ 48 w 80"/>
                  <a:gd name="T7" fmla="*/ 8 h 80"/>
                  <a:gd name="T8" fmla="*/ 58 w 80"/>
                  <a:gd name="T9" fmla="*/ 0 h 80"/>
                  <a:gd name="T10" fmla="*/ 80 w 80"/>
                  <a:gd name="T11" fmla="*/ 18 h 80"/>
                  <a:gd name="T12" fmla="*/ 70 w 80"/>
                  <a:gd name="T13" fmla="*/ 26 h 80"/>
                  <a:gd name="T14" fmla="*/ 54 w 80"/>
                  <a:gd name="T15" fmla="*/ 29 h 80"/>
                  <a:gd name="T16" fmla="*/ 48 w 80"/>
                  <a:gd name="T17" fmla="*/ 37 h 80"/>
                  <a:gd name="T18" fmla="*/ 32 w 80"/>
                  <a:gd name="T19" fmla="*/ 31 h 80"/>
                  <a:gd name="T20" fmla="*/ 38 w 80"/>
                  <a:gd name="T21" fmla="*/ 24 h 80"/>
                  <a:gd name="T22" fmla="*/ 30 w 80"/>
                  <a:gd name="T23" fmla="*/ 13 h 80"/>
                  <a:gd name="T24" fmla="*/ 20 w 80"/>
                  <a:gd name="T25" fmla="*/ 22 h 80"/>
                  <a:gd name="T26" fmla="*/ 8 w 80"/>
                  <a:gd name="T27" fmla="*/ 26 h 80"/>
                  <a:gd name="T28" fmla="*/ 0 w 80"/>
                  <a:gd name="T29" fmla="*/ 23 h 8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未知"/>
              <p:cNvSpPr>
                <a:spLocks noChangeArrowheads="1"/>
              </p:cNvSpPr>
              <p:nvPr userDrawn="1"/>
            </p:nvSpPr>
            <p:spPr bwMode="auto">
              <a:xfrm>
                <a:off x="2058" y="550"/>
                <a:ext cx="94" cy="142"/>
              </a:xfrm>
              <a:custGeom>
                <a:avLst/>
                <a:gdLst>
                  <a:gd name="T0" fmla="*/ 14 w 94"/>
                  <a:gd name="T1" fmla="*/ 42 h 174"/>
                  <a:gd name="T2" fmla="*/ 26 w 94"/>
                  <a:gd name="T3" fmla="*/ 56 h 174"/>
                  <a:gd name="T4" fmla="*/ 32 w 94"/>
                  <a:gd name="T5" fmla="*/ 48 h 174"/>
                  <a:gd name="T6" fmla="*/ 52 w 94"/>
                  <a:gd name="T7" fmla="*/ 45 h 174"/>
                  <a:gd name="T8" fmla="*/ 46 w 94"/>
                  <a:gd name="T9" fmla="*/ 55 h 174"/>
                  <a:gd name="T10" fmla="*/ 66 w 94"/>
                  <a:gd name="T11" fmla="*/ 56 h 174"/>
                  <a:gd name="T12" fmla="*/ 76 w 94"/>
                  <a:gd name="T13" fmla="*/ 64 h 174"/>
                  <a:gd name="T14" fmla="*/ 58 w 94"/>
                  <a:gd name="T15" fmla="*/ 66 h 174"/>
                  <a:gd name="T16" fmla="*/ 74 w 94"/>
                  <a:gd name="T17" fmla="*/ 78 h 174"/>
                  <a:gd name="T18" fmla="*/ 84 w 94"/>
                  <a:gd name="T19" fmla="*/ 69 h 174"/>
                  <a:gd name="T20" fmla="*/ 82 w 94"/>
                  <a:gd name="T21" fmla="*/ 49 h 174"/>
                  <a:gd name="T22" fmla="*/ 60 w 94"/>
                  <a:gd name="T23" fmla="*/ 47 h 174"/>
                  <a:gd name="T24" fmla="*/ 50 w 94"/>
                  <a:gd name="T25" fmla="*/ 37 h 174"/>
                  <a:gd name="T26" fmla="*/ 34 w 94"/>
                  <a:gd name="T27" fmla="*/ 37 h 174"/>
                  <a:gd name="T28" fmla="*/ 30 w 94"/>
                  <a:gd name="T29" fmla="*/ 31 h 174"/>
                  <a:gd name="T30" fmla="*/ 42 w 94"/>
                  <a:gd name="T31" fmla="*/ 19 h 174"/>
                  <a:gd name="T32" fmla="*/ 30 w 94"/>
                  <a:gd name="T33" fmla="*/ 0 h 174"/>
                  <a:gd name="T34" fmla="*/ 18 w 94"/>
                  <a:gd name="T35" fmla="*/ 10 h 174"/>
                  <a:gd name="T36" fmla="*/ 4 w 94"/>
                  <a:gd name="T37" fmla="*/ 20 h 174"/>
                  <a:gd name="T38" fmla="*/ 14 w 94"/>
                  <a:gd name="T39" fmla="*/ 34 h 174"/>
                  <a:gd name="T40" fmla="*/ 14 w 94"/>
                  <a:gd name="T41" fmla="*/ 42 h 17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未知"/>
              <p:cNvSpPr>
                <a:spLocks noChangeArrowheads="1"/>
              </p:cNvSpPr>
              <p:nvPr userDrawn="1"/>
            </p:nvSpPr>
            <p:spPr bwMode="auto">
              <a:xfrm>
                <a:off x="2082" y="653"/>
                <a:ext cx="32" cy="41"/>
              </a:xfrm>
              <a:custGeom>
                <a:avLst/>
                <a:gdLst>
                  <a:gd name="T0" fmla="*/ 6 w 32"/>
                  <a:gd name="T1" fmla="*/ 11 h 50"/>
                  <a:gd name="T2" fmla="*/ 12 w 32"/>
                  <a:gd name="T3" fmla="*/ 0 h 50"/>
                  <a:gd name="T4" fmla="*/ 20 w 32"/>
                  <a:gd name="T5" fmla="*/ 7 h 50"/>
                  <a:gd name="T6" fmla="*/ 22 w 32"/>
                  <a:gd name="T7" fmla="*/ 11 h 50"/>
                  <a:gd name="T8" fmla="*/ 28 w 32"/>
                  <a:gd name="T9" fmla="*/ 11 h 50"/>
                  <a:gd name="T10" fmla="*/ 32 w 32"/>
                  <a:gd name="T11" fmla="*/ 17 h 50"/>
                  <a:gd name="T12" fmla="*/ 18 w 32"/>
                  <a:gd name="T13" fmla="*/ 23 h 50"/>
                  <a:gd name="T14" fmla="*/ 6 w 32"/>
                  <a:gd name="T15" fmla="*/ 11 h 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未知"/>
              <p:cNvSpPr>
                <a:spLocks noChangeArrowheads="1"/>
              </p:cNvSpPr>
              <p:nvPr userDrawn="1"/>
            </p:nvSpPr>
            <p:spPr bwMode="auto">
              <a:xfrm>
                <a:off x="2016" y="663"/>
                <a:ext cx="45" cy="39"/>
              </a:xfrm>
              <a:custGeom>
                <a:avLst/>
                <a:gdLst>
                  <a:gd name="T0" fmla="*/ 0 w 43"/>
                  <a:gd name="T1" fmla="*/ 21 h 50"/>
                  <a:gd name="T2" fmla="*/ 26 w 43"/>
                  <a:gd name="T3" fmla="*/ 9 h 50"/>
                  <a:gd name="T4" fmla="*/ 44 w 43"/>
                  <a:gd name="T5" fmla="*/ 0 h 50"/>
                  <a:gd name="T6" fmla="*/ 28 w 43"/>
                  <a:gd name="T7" fmla="*/ 13 h 50"/>
                  <a:gd name="T8" fmla="*/ 2 w 43"/>
                  <a:gd name="T9" fmla="*/ 23 h 50"/>
                  <a:gd name="T10" fmla="*/ 0 w 43"/>
                  <a:gd name="T11" fmla="*/ 21 h 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未知"/>
              <p:cNvSpPr>
                <a:spLocks noChangeArrowheads="1"/>
              </p:cNvSpPr>
              <p:nvPr userDrawn="1"/>
            </p:nvSpPr>
            <p:spPr bwMode="auto">
              <a:xfrm>
                <a:off x="4475" y="606"/>
                <a:ext cx="701" cy="438"/>
              </a:xfrm>
              <a:custGeom>
                <a:avLst/>
                <a:gdLst>
                  <a:gd name="T0" fmla="*/ 101 w 471"/>
                  <a:gd name="T1" fmla="*/ 1652 h 281"/>
                  <a:gd name="T2" fmla="*/ 119 w 471"/>
                  <a:gd name="T3" fmla="*/ 1478 h 281"/>
                  <a:gd name="T4" fmla="*/ 109 w 471"/>
                  <a:gd name="T5" fmla="*/ 1445 h 281"/>
                  <a:gd name="T6" fmla="*/ 80 w 471"/>
                  <a:gd name="T7" fmla="*/ 1288 h 281"/>
                  <a:gd name="T8" fmla="*/ 19 w 471"/>
                  <a:gd name="T9" fmla="*/ 1269 h 281"/>
                  <a:gd name="T10" fmla="*/ 0 w 471"/>
                  <a:gd name="T11" fmla="*/ 1127 h 281"/>
                  <a:gd name="T12" fmla="*/ 60 w 471"/>
                  <a:gd name="T13" fmla="*/ 1065 h 281"/>
                  <a:gd name="T14" fmla="*/ 28 w 471"/>
                  <a:gd name="T15" fmla="*/ 974 h 281"/>
                  <a:gd name="T16" fmla="*/ 9 w 471"/>
                  <a:gd name="T17" fmla="*/ 943 h 281"/>
                  <a:gd name="T18" fmla="*/ 140 w 471"/>
                  <a:gd name="T19" fmla="*/ 708 h 281"/>
                  <a:gd name="T20" fmla="*/ 214 w 471"/>
                  <a:gd name="T21" fmla="*/ 569 h 281"/>
                  <a:gd name="T22" fmla="*/ 208 w 471"/>
                  <a:gd name="T23" fmla="*/ 413 h 281"/>
                  <a:gd name="T24" fmla="*/ 119 w 471"/>
                  <a:gd name="T25" fmla="*/ 253 h 281"/>
                  <a:gd name="T26" fmla="*/ 100 w 471"/>
                  <a:gd name="T27" fmla="*/ 190 h 281"/>
                  <a:gd name="T28" fmla="*/ 128 w 471"/>
                  <a:gd name="T29" fmla="*/ 212 h 281"/>
                  <a:gd name="T30" fmla="*/ 235 w 471"/>
                  <a:gd name="T31" fmla="*/ 209 h 281"/>
                  <a:gd name="T32" fmla="*/ 313 w 471"/>
                  <a:gd name="T33" fmla="*/ 64 h 281"/>
                  <a:gd name="T34" fmla="*/ 403 w 471"/>
                  <a:gd name="T35" fmla="*/ 0 h 281"/>
                  <a:gd name="T36" fmla="*/ 432 w 471"/>
                  <a:gd name="T37" fmla="*/ 12 h 281"/>
                  <a:gd name="T38" fmla="*/ 452 w 471"/>
                  <a:gd name="T39" fmla="*/ 53 h 281"/>
                  <a:gd name="T40" fmla="*/ 481 w 471"/>
                  <a:gd name="T41" fmla="*/ 30 h 281"/>
                  <a:gd name="T42" fmla="*/ 540 w 471"/>
                  <a:gd name="T43" fmla="*/ 47 h 281"/>
                  <a:gd name="T44" fmla="*/ 569 w 471"/>
                  <a:gd name="T45" fmla="*/ 53 h 281"/>
                  <a:gd name="T46" fmla="*/ 694 w 471"/>
                  <a:gd name="T47" fmla="*/ 83 h 281"/>
                  <a:gd name="T48" fmla="*/ 762 w 471"/>
                  <a:gd name="T49" fmla="*/ 140 h 281"/>
                  <a:gd name="T50" fmla="*/ 822 w 471"/>
                  <a:gd name="T51" fmla="*/ 100 h 281"/>
                  <a:gd name="T52" fmla="*/ 847 w 471"/>
                  <a:gd name="T53" fmla="*/ 83 h 281"/>
                  <a:gd name="T54" fmla="*/ 957 w 471"/>
                  <a:gd name="T55" fmla="*/ 83 h 281"/>
                  <a:gd name="T56" fmla="*/ 1034 w 471"/>
                  <a:gd name="T57" fmla="*/ 190 h 281"/>
                  <a:gd name="T58" fmla="*/ 1134 w 471"/>
                  <a:gd name="T59" fmla="*/ 348 h 281"/>
                  <a:gd name="T60" fmla="*/ 1203 w 471"/>
                  <a:gd name="T61" fmla="*/ 413 h 281"/>
                  <a:gd name="T62" fmla="*/ 1261 w 471"/>
                  <a:gd name="T63" fmla="*/ 401 h 281"/>
                  <a:gd name="T64" fmla="*/ 1325 w 471"/>
                  <a:gd name="T65" fmla="*/ 382 h 281"/>
                  <a:gd name="T66" fmla="*/ 1424 w 471"/>
                  <a:gd name="T67" fmla="*/ 421 h 281"/>
                  <a:gd name="T68" fmla="*/ 1470 w 471"/>
                  <a:gd name="T69" fmla="*/ 477 h 281"/>
                  <a:gd name="T70" fmla="*/ 1511 w 471"/>
                  <a:gd name="T71" fmla="*/ 530 h 281"/>
                  <a:gd name="T72" fmla="*/ 1560 w 471"/>
                  <a:gd name="T73" fmla="*/ 656 h 281"/>
                  <a:gd name="T74" fmla="*/ 1579 w 471"/>
                  <a:gd name="T75" fmla="*/ 708 h 281"/>
                  <a:gd name="T76" fmla="*/ 1588 w 471"/>
                  <a:gd name="T77" fmla="*/ 739 h 281"/>
                  <a:gd name="T78" fmla="*/ 1520 w 471"/>
                  <a:gd name="T79" fmla="*/ 835 h 281"/>
                  <a:gd name="T80" fmla="*/ 1579 w 471"/>
                  <a:gd name="T81" fmla="*/ 834 h 281"/>
                  <a:gd name="T82" fmla="*/ 1679 w 471"/>
                  <a:gd name="T83" fmla="*/ 917 h 281"/>
                  <a:gd name="T84" fmla="*/ 1787 w 471"/>
                  <a:gd name="T85" fmla="*/ 927 h 281"/>
                  <a:gd name="T86" fmla="*/ 1865 w 471"/>
                  <a:gd name="T87" fmla="*/ 991 h 281"/>
                  <a:gd name="T88" fmla="*/ 1877 w 471"/>
                  <a:gd name="T89" fmla="*/ 1016 h 281"/>
                  <a:gd name="T90" fmla="*/ 1877 w 471"/>
                  <a:gd name="T91" fmla="*/ 1038 h 281"/>
                  <a:gd name="T92" fmla="*/ 1932 w 471"/>
                  <a:gd name="T93" fmla="*/ 1016 h 281"/>
                  <a:gd name="T94" fmla="*/ 1963 w 471"/>
                  <a:gd name="T95" fmla="*/ 1010 h 281"/>
                  <a:gd name="T96" fmla="*/ 2154 w 471"/>
                  <a:gd name="T97" fmla="*/ 1091 h 281"/>
                  <a:gd name="T98" fmla="*/ 2192 w 471"/>
                  <a:gd name="T99" fmla="*/ 1174 h 281"/>
                  <a:gd name="T100" fmla="*/ 2282 w 471"/>
                  <a:gd name="T101" fmla="*/ 1186 h 281"/>
                  <a:gd name="T102" fmla="*/ 2310 w 471"/>
                  <a:gd name="T103" fmla="*/ 1269 h 281"/>
                  <a:gd name="T104" fmla="*/ 2213 w 471"/>
                  <a:gd name="T105" fmla="*/ 1523 h 281"/>
                  <a:gd name="T106" fmla="*/ 2133 w 471"/>
                  <a:gd name="T107" fmla="*/ 1660 h 28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未知"/>
              <p:cNvSpPr>
                <a:spLocks noChangeArrowheads="1"/>
              </p:cNvSpPr>
              <p:nvPr userDrawn="1"/>
            </p:nvSpPr>
            <p:spPr bwMode="auto">
              <a:xfrm>
                <a:off x="3547" y="2"/>
                <a:ext cx="984" cy="692"/>
              </a:xfrm>
              <a:custGeom>
                <a:avLst/>
                <a:gdLst>
                  <a:gd name="T0" fmla="*/ 406 w 984"/>
                  <a:gd name="T1" fmla="*/ 2 h 844"/>
                  <a:gd name="T2" fmla="*/ 502 w 984"/>
                  <a:gd name="T3" fmla="*/ 16 h 844"/>
                  <a:gd name="T4" fmla="*/ 550 w 984"/>
                  <a:gd name="T5" fmla="*/ 16 h 844"/>
                  <a:gd name="T6" fmla="*/ 578 w 984"/>
                  <a:gd name="T7" fmla="*/ 59 h 844"/>
                  <a:gd name="T8" fmla="*/ 586 w 984"/>
                  <a:gd name="T9" fmla="*/ 41 h 844"/>
                  <a:gd name="T10" fmla="*/ 606 w 984"/>
                  <a:gd name="T11" fmla="*/ 32 h 844"/>
                  <a:gd name="T12" fmla="*/ 642 w 984"/>
                  <a:gd name="T13" fmla="*/ 57 h 844"/>
                  <a:gd name="T14" fmla="*/ 682 w 984"/>
                  <a:gd name="T15" fmla="*/ 44 h 844"/>
                  <a:gd name="T16" fmla="*/ 706 w 984"/>
                  <a:gd name="T17" fmla="*/ 39 h 844"/>
                  <a:gd name="T18" fmla="*/ 762 w 984"/>
                  <a:gd name="T19" fmla="*/ 2 h 844"/>
                  <a:gd name="T20" fmla="*/ 798 w 984"/>
                  <a:gd name="T21" fmla="*/ 32 h 844"/>
                  <a:gd name="T22" fmla="*/ 798 w 984"/>
                  <a:gd name="T23" fmla="*/ 59 h 844"/>
                  <a:gd name="T24" fmla="*/ 790 w 984"/>
                  <a:gd name="T25" fmla="*/ 72 h 844"/>
                  <a:gd name="T26" fmla="*/ 766 w 984"/>
                  <a:gd name="T27" fmla="*/ 73 h 844"/>
                  <a:gd name="T28" fmla="*/ 762 w 984"/>
                  <a:gd name="T29" fmla="*/ 84 h 844"/>
                  <a:gd name="T30" fmla="*/ 802 w 984"/>
                  <a:gd name="T31" fmla="*/ 102 h 844"/>
                  <a:gd name="T32" fmla="*/ 786 w 984"/>
                  <a:gd name="T33" fmla="*/ 145 h 844"/>
                  <a:gd name="T34" fmla="*/ 830 w 984"/>
                  <a:gd name="T35" fmla="*/ 187 h 844"/>
                  <a:gd name="T36" fmla="*/ 854 w 984"/>
                  <a:gd name="T37" fmla="*/ 203 h 844"/>
                  <a:gd name="T38" fmla="*/ 830 w 984"/>
                  <a:gd name="T39" fmla="*/ 203 h 844"/>
                  <a:gd name="T40" fmla="*/ 746 w 984"/>
                  <a:gd name="T41" fmla="*/ 171 h 844"/>
                  <a:gd name="T42" fmla="*/ 678 w 984"/>
                  <a:gd name="T43" fmla="*/ 182 h 844"/>
                  <a:gd name="T44" fmla="*/ 590 w 984"/>
                  <a:gd name="T45" fmla="*/ 200 h 844"/>
                  <a:gd name="T46" fmla="*/ 642 w 984"/>
                  <a:gd name="T47" fmla="*/ 262 h 844"/>
                  <a:gd name="T48" fmla="*/ 710 w 984"/>
                  <a:gd name="T49" fmla="*/ 275 h 844"/>
                  <a:gd name="T50" fmla="*/ 738 w 984"/>
                  <a:gd name="T51" fmla="*/ 248 h 844"/>
                  <a:gd name="T52" fmla="*/ 774 w 984"/>
                  <a:gd name="T53" fmla="*/ 257 h 844"/>
                  <a:gd name="T54" fmla="*/ 766 w 984"/>
                  <a:gd name="T55" fmla="*/ 285 h 844"/>
                  <a:gd name="T56" fmla="*/ 802 w 984"/>
                  <a:gd name="T57" fmla="*/ 303 h 844"/>
                  <a:gd name="T58" fmla="*/ 838 w 984"/>
                  <a:gd name="T59" fmla="*/ 297 h 844"/>
                  <a:gd name="T60" fmla="*/ 922 w 984"/>
                  <a:gd name="T61" fmla="*/ 364 h 844"/>
                  <a:gd name="T62" fmla="*/ 942 w 984"/>
                  <a:gd name="T63" fmla="*/ 373 h 844"/>
                  <a:gd name="T64" fmla="*/ 874 w 984"/>
                  <a:gd name="T65" fmla="*/ 366 h 844"/>
                  <a:gd name="T66" fmla="*/ 830 w 984"/>
                  <a:gd name="T67" fmla="*/ 342 h 844"/>
                  <a:gd name="T68" fmla="*/ 778 w 984"/>
                  <a:gd name="T69" fmla="*/ 321 h 844"/>
                  <a:gd name="T70" fmla="*/ 702 w 984"/>
                  <a:gd name="T71" fmla="*/ 299 h 844"/>
                  <a:gd name="T72" fmla="*/ 614 w 984"/>
                  <a:gd name="T73" fmla="*/ 293 h 844"/>
                  <a:gd name="T74" fmla="*/ 506 w 984"/>
                  <a:gd name="T75" fmla="*/ 268 h 844"/>
                  <a:gd name="T76" fmla="*/ 462 w 984"/>
                  <a:gd name="T77" fmla="*/ 229 h 844"/>
                  <a:gd name="T78" fmla="*/ 430 w 984"/>
                  <a:gd name="T79" fmla="*/ 209 h 844"/>
                  <a:gd name="T80" fmla="*/ 382 w 984"/>
                  <a:gd name="T81" fmla="*/ 194 h 844"/>
                  <a:gd name="T82" fmla="*/ 342 w 984"/>
                  <a:gd name="T83" fmla="*/ 166 h 844"/>
                  <a:gd name="T84" fmla="*/ 354 w 984"/>
                  <a:gd name="T85" fmla="*/ 187 h 844"/>
                  <a:gd name="T86" fmla="*/ 418 w 984"/>
                  <a:gd name="T87" fmla="*/ 223 h 844"/>
                  <a:gd name="T88" fmla="*/ 422 w 984"/>
                  <a:gd name="T89" fmla="*/ 237 h 844"/>
                  <a:gd name="T90" fmla="*/ 394 w 984"/>
                  <a:gd name="T91" fmla="*/ 225 h 844"/>
                  <a:gd name="T92" fmla="*/ 354 w 984"/>
                  <a:gd name="T93" fmla="*/ 211 h 844"/>
                  <a:gd name="T94" fmla="*/ 314 w 984"/>
                  <a:gd name="T95" fmla="*/ 182 h 844"/>
                  <a:gd name="T96" fmla="*/ 266 w 984"/>
                  <a:gd name="T97" fmla="*/ 157 h 844"/>
                  <a:gd name="T98" fmla="*/ 210 w 984"/>
                  <a:gd name="T99" fmla="*/ 142 h 844"/>
                  <a:gd name="T100" fmla="*/ 154 w 984"/>
                  <a:gd name="T101" fmla="*/ 107 h 844"/>
                  <a:gd name="T102" fmla="*/ 66 w 984"/>
                  <a:gd name="T103" fmla="*/ 30 h 844"/>
                  <a:gd name="T104" fmla="*/ 34 w 984"/>
                  <a:gd name="T105" fmla="*/ 16 h 844"/>
                  <a:gd name="T106" fmla="*/ 46 w 984"/>
                  <a:gd name="T107" fmla="*/ 10 h 844"/>
                  <a:gd name="T108" fmla="*/ 102 w 984"/>
                  <a:gd name="T109" fmla="*/ 32 h 84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未知"/>
              <p:cNvSpPr>
                <a:spLocks noChangeArrowheads="1"/>
              </p:cNvSpPr>
              <p:nvPr userDrawn="1"/>
            </p:nvSpPr>
            <p:spPr bwMode="auto">
              <a:xfrm>
                <a:off x="3244" y="499"/>
                <a:ext cx="36" cy="39"/>
              </a:xfrm>
              <a:custGeom>
                <a:avLst/>
                <a:gdLst>
                  <a:gd name="T0" fmla="*/ 6 w 36"/>
                  <a:gd name="T1" fmla="*/ 12 h 48"/>
                  <a:gd name="T2" fmla="*/ 10 w 36"/>
                  <a:gd name="T3" fmla="*/ 21 h 48"/>
                  <a:gd name="T4" fmla="*/ 6 w 36"/>
                  <a:gd name="T5" fmla="*/ 12 h 4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未知"/>
              <p:cNvSpPr>
                <a:spLocks noChangeArrowheads="1"/>
              </p:cNvSpPr>
              <p:nvPr userDrawn="1"/>
            </p:nvSpPr>
            <p:spPr bwMode="auto">
              <a:xfrm>
                <a:off x="3216" y="484"/>
                <a:ext cx="38" cy="29"/>
              </a:xfrm>
              <a:custGeom>
                <a:avLst/>
                <a:gdLst>
                  <a:gd name="T0" fmla="*/ 0 w 36"/>
                  <a:gd name="T1" fmla="*/ 2 h 37"/>
                  <a:gd name="T2" fmla="*/ 16 w 36"/>
                  <a:gd name="T3" fmla="*/ 1 h 37"/>
                  <a:gd name="T4" fmla="*/ 44 w 36"/>
                  <a:gd name="T5" fmla="*/ 6 h 37"/>
                  <a:gd name="T6" fmla="*/ 8 w 36"/>
                  <a:gd name="T7" fmla="*/ 6 h 37"/>
                  <a:gd name="T8" fmla="*/ 0 w 36"/>
                  <a:gd name="T9" fmla="*/ 2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未知"/>
              <p:cNvSpPr>
                <a:spLocks noChangeArrowheads="1"/>
              </p:cNvSpPr>
              <p:nvPr userDrawn="1"/>
            </p:nvSpPr>
            <p:spPr bwMode="auto">
              <a:xfrm>
                <a:off x="4353" y="403"/>
                <a:ext cx="171" cy="81"/>
              </a:xfrm>
              <a:custGeom>
                <a:avLst/>
                <a:gdLst>
                  <a:gd name="T0" fmla="*/ 0 w 170"/>
                  <a:gd name="T1" fmla="*/ 25 h 96"/>
                  <a:gd name="T2" fmla="*/ 28 w 170"/>
                  <a:gd name="T3" fmla="*/ 13 h 96"/>
                  <a:gd name="T4" fmla="*/ 56 w 170"/>
                  <a:gd name="T5" fmla="*/ 11 h 96"/>
                  <a:gd name="T6" fmla="*/ 80 w 170"/>
                  <a:gd name="T7" fmla="*/ 5 h 96"/>
                  <a:gd name="T8" fmla="*/ 64 w 170"/>
                  <a:gd name="T9" fmla="*/ 13 h 96"/>
                  <a:gd name="T10" fmla="*/ 128 w 170"/>
                  <a:gd name="T11" fmla="*/ 25 h 96"/>
                  <a:gd name="T12" fmla="*/ 164 w 170"/>
                  <a:gd name="T13" fmla="*/ 33 h 96"/>
                  <a:gd name="T14" fmla="*/ 120 w 170"/>
                  <a:gd name="T15" fmla="*/ 39 h 96"/>
                  <a:gd name="T16" fmla="*/ 92 w 170"/>
                  <a:gd name="T17" fmla="*/ 30 h 96"/>
                  <a:gd name="T18" fmla="*/ 76 w 170"/>
                  <a:gd name="T19" fmla="*/ 27 h 96"/>
                  <a:gd name="T20" fmla="*/ 24 w 170"/>
                  <a:gd name="T21" fmla="*/ 21 h 96"/>
                  <a:gd name="T22" fmla="*/ 0 w 170"/>
                  <a:gd name="T23" fmla="*/ 25 h 9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未知"/>
              <p:cNvSpPr>
                <a:spLocks noChangeArrowheads="1"/>
              </p:cNvSpPr>
              <p:nvPr userDrawn="1"/>
            </p:nvSpPr>
            <p:spPr bwMode="auto">
              <a:xfrm>
                <a:off x="4534" y="469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3 h 44"/>
                  <a:gd name="T4" fmla="*/ 88 w 138"/>
                  <a:gd name="T5" fmla="*/ 12 h 44"/>
                  <a:gd name="T6" fmla="*/ 112 w 138"/>
                  <a:gd name="T7" fmla="*/ 10 h 44"/>
                  <a:gd name="T8" fmla="*/ 108 w 138"/>
                  <a:gd name="T9" fmla="*/ 22 h 44"/>
                  <a:gd name="T10" fmla="*/ 64 w 138"/>
                  <a:gd name="T11" fmla="*/ 20 h 44"/>
                  <a:gd name="T12" fmla="*/ 0 w 138"/>
                  <a:gd name="T13" fmla="*/ 18 h 44"/>
                  <a:gd name="T14" fmla="*/ 28 w 138"/>
                  <a:gd name="T15" fmla="*/ 10 h 44"/>
                  <a:gd name="T16" fmla="*/ 0 w 138"/>
                  <a:gd name="T17" fmla="*/ 0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未知"/>
              <p:cNvSpPr>
                <a:spLocks noChangeArrowheads="1"/>
              </p:cNvSpPr>
              <p:nvPr userDrawn="1"/>
            </p:nvSpPr>
            <p:spPr bwMode="auto">
              <a:xfrm>
                <a:off x="4461" y="489"/>
                <a:ext cx="56" cy="34"/>
              </a:xfrm>
              <a:custGeom>
                <a:avLst/>
                <a:gdLst>
                  <a:gd name="T0" fmla="*/ 17 w 57"/>
                  <a:gd name="T1" fmla="*/ 11 h 42"/>
                  <a:gd name="T2" fmla="*/ 33 w 57"/>
                  <a:gd name="T3" fmla="*/ 6 h 42"/>
                  <a:gd name="T4" fmla="*/ 17 w 57"/>
                  <a:gd name="T5" fmla="*/ 11 h 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未知"/>
              <p:cNvSpPr>
                <a:spLocks noChangeArrowheads="1"/>
              </p:cNvSpPr>
              <p:nvPr userDrawn="1"/>
            </p:nvSpPr>
            <p:spPr bwMode="auto">
              <a:xfrm>
                <a:off x="4424" y="384"/>
                <a:ext cx="37" cy="44"/>
              </a:xfrm>
              <a:custGeom>
                <a:avLst/>
                <a:gdLst>
                  <a:gd name="T0" fmla="*/ 15 w 39"/>
                  <a:gd name="T1" fmla="*/ 16 h 52"/>
                  <a:gd name="T2" fmla="*/ 15 w 39"/>
                  <a:gd name="T3" fmla="*/ 0 h 52"/>
                  <a:gd name="T4" fmla="*/ 15 w 39"/>
                  <a:gd name="T5" fmla="*/ 16 h 5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未知"/>
              <p:cNvSpPr>
                <a:spLocks noChangeArrowheads="1"/>
              </p:cNvSpPr>
              <p:nvPr userDrawn="1"/>
            </p:nvSpPr>
            <p:spPr bwMode="auto">
              <a:xfrm>
                <a:off x="4721" y="516"/>
                <a:ext cx="45" cy="66"/>
              </a:xfrm>
              <a:custGeom>
                <a:avLst/>
                <a:gdLst>
                  <a:gd name="T0" fmla="*/ 4 w 44"/>
                  <a:gd name="T1" fmla="*/ 4 h 80"/>
                  <a:gd name="T2" fmla="*/ 20 w 44"/>
                  <a:gd name="T3" fmla="*/ 15 h 80"/>
                  <a:gd name="T4" fmla="*/ 28 w 44"/>
                  <a:gd name="T5" fmla="*/ 22 h 80"/>
                  <a:gd name="T6" fmla="*/ 40 w 44"/>
                  <a:gd name="T7" fmla="*/ 25 h 80"/>
                  <a:gd name="T8" fmla="*/ 28 w 44"/>
                  <a:gd name="T9" fmla="*/ 34 h 80"/>
                  <a:gd name="T10" fmla="*/ 0 w 44"/>
                  <a:gd name="T11" fmla="*/ 10 h 80"/>
                  <a:gd name="T12" fmla="*/ 4 w 44"/>
                  <a:gd name="T13" fmla="*/ 4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未知"/>
              <p:cNvSpPr>
                <a:spLocks noChangeArrowheads="1"/>
              </p:cNvSpPr>
              <p:nvPr userDrawn="1"/>
            </p:nvSpPr>
            <p:spPr bwMode="auto">
              <a:xfrm>
                <a:off x="3927" y="15"/>
                <a:ext cx="480" cy="100"/>
              </a:xfrm>
              <a:custGeom>
                <a:avLst/>
                <a:gdLst>
                  <a:gd name="T0" fmla="*/ 1073 w 323"/>
                  <a:gd name="T1" fmla="*/ 8 h 64"/>
                  <a:gd name="T2" fmla="*/ 1126 w 323"/>
                  <a:gd name="T3" fmla="*/ 48 h 64"/>
                  <a:gd name="T4" fmla="*/ 1146 w 323"/>
                  <a:gd name="T5" fmla="*/ 0 h 64"/>
                  <a:gd name="T6" fmla="*/ 1294 w 323"/>
                  <a:gd name="T7" fmla="*/ 0 h 64"/>
                  <a:gd name="T8" fmla="*/ 1403 w 323"/>
                  <a:gd name="T9" fmla="*/ 103 h 64"/>
                  <a:gd name="T10" fmla="*/ 1554 w 323"/>
                  <a:gd name="T11" fmla="*/ 61 h 64"/>
                  <a:gd name="T12" fmla="*/ 1532 w 323"/>
                  <a:gd name="T13" fmla="*/ 170 h 64"/>
                  <a:gd name="T14" fmla="*/ 1453 w 323"/>
                  <a:gd name="T15" fmla="*/ 277 h 64"/>
                  <a:gd name="T16" fmla="*/ 1437 w 323"/>
                  <a:gd name="T17" fmla="*/ 170 h 64"/>
                  <a:gd name="T18" fmla="*/ 1403 w 323"/>
                  <a:gd name="T19" fmla="*/ 183 h 64"/>
                  <a:gd name="T20" fmla="*/ 1363 w 323"/>
                  <a:gd name="T21" fmla="*/ 170 h 64"/>
                  <a:gd name="T22" fmla="*/ 1282 w 323"/>
                  <a:gd name="T23" fmla="*/ 127 h 64"/>
                  <a:gd name="T24" fmla="*/ 1113 w 323"/>
                  <a:gd name="T25" fmla="*/ 225 h 64"/>
                  <a:gd name="T26" fmla="*/ 981 w 323"/>
                  <a:gd name="T27" fmla="*/ 264 h 64"/>
                  <a:gd name="T28" fmla="*/ 1033 w 323"/>
                  <a:gd name="T29" fmla="*/ 339 h 64"/>
                  <a:gd name="T30" fmla="*/ 917 w 323"/>
                  <a:gd name="T31" fmla="*/ 373 h 64"/>
                  <a:gd name="T32" fmla="*/ 823 w 323"/>
                  <a:gd name="T33" fmla="*/ 361 h 64"/>
                  <a:gd name="T34" fmla="*/ 863 w 323"/>
                  <a:gd name="T35" fmla="*/ 339 h 64"/>
                  <a:gd name="T36" fmla="*/ 832 w 323"/>
                  <a:gd name="T37" fmla="*/ 239 h 64"/>
                  <a:gd name="T38" fmla="*/ 823 w 323"/>
                  <a:gd name="T39" fmla="*/ 183 h 64"/>
                  <a:gd name="T40" fmla="*/ 771 w 323"/>
                  <a:gd name="T41" fmla="*/ 138 h 64"/>
                  <a:gd name="T42" fmla="*/ 694 w 323"/>
                  <a:gd name="T43" fmla="*/ 161 h 64"/>
                  <a:gd name="T44" fmla="*/ 654 w 323"/>
                  <a:gd name="T45" fmla="*/ 161 h 64"/>
                  <a:gd name="T46" fmla="*/ 600 w 323"/>
                  <a:gd name="T47" fmla="*/ 148 h 64"/>
                  <a:gd name="T48" fmla="*/ 404 w 323"/>
                  <a:gd name="T49" fmla="*/ 13 h 64"/>
                  <a:gd name="T50" fmla="*/ 290 w 323"/>
                  <a:gd name="T51" fmla="*/ 83 h 64"/>
                  <a:gd name="T52" fmla="*/ 1 w 323"/>
                  <a:gd name="T53" fmla="*/ 0 h 64"/>
                  <a:gd name="T54" fmla="*/ 1073 w 323"/>
                  <a:gd name="T55" fmla="*/ 8 h 6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未知"/>
              <p:cNvSpPr>
                <a:spLocks noChangeArrowheads="1"/>
              </p:cNvSpPr>
              <p:nvPr userDrawn="1"/>
            </p:nvSpPr>
            <p:spPr bwMode="auto">
              <a:xfrm>
                <a:off x="3502" y="12"/>
                <a:ext cx="446" cy="45"/>
              </a:xfrm>
              <a:custGeom>
                <a:avLst/>
                <a:gdLst>
                  <a:gd name="T0" fmla="*/ 513 w 300"/>
                  <a:gd name="T1" fmla="*/ 193 h 31"/>
                  <a:gd name="T2" fmla="*/ 149 w 300"/>
                  <a:gd name="T3" fmla="*/ 8 h 31"/>
                  <a:gd name="T4" fmla="*/ 1393 w 300"/>
                  <a:gd name="T5" fmla="*/ 0 h 31"/>
                  <a:gd name="T6" fmla="*/ 1445 w 300"/>
                  <a:gd name="T7" fmla="*/ 87 h 31"/>
                  <a:gd name="T8" fmla="*/ 1289 w 300"/>
                  <a:gd name="T9" fmla="*/ 100 h 31"/>
                  <a:gd name="T10" fmla="*/ 513 w 300"/>
                  <a:gd name="T11" fmla="*/ 193 h 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未知"/>
              <p:cNvSpPr>
                <a:spLocks noChangeArrowheads="1"/>
              </p:cNvSpPr>
              <p:nvPr userDrawn="1"/>
            </p:nvSpPr>
            <p:spPr bwMode="auto">
              <a:xfrm>
                <a:off x="2520" y="83"/>
                <a:ext cx="42" cy="25"/>
              </a:xfrm>
              <a:custGeom>
                <a:avLst/>
                <a:gdLst>
                  <a:gd name="T0" fmla="*/ 0 w 41"/>
                  <a:gd name="T1" fmla="*/ 14 h 29"/>
                  <a:gd name="T2" fmla="*/ 12 w 41"/>
                  <a:gd name="T3" fmla="*/ 16 h 29"/>
                  <a:gd name="T4" fmla="*/ 0 w 41"/>
                  <a:gd name="T5" fmla="*/ 14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未知"/>
              <p:cNvSpPr>
                <a:spLocks noChangeArrowheads="1"/>
              </p:cNvSpPr>
              <p:nvPr userDrawn="1"/>
            </p:nvSpPr>
            <p:spPr bwMode="auto">
              <a:xfrm>
                <a:off x="1371" y="12"/>
                <a:ext cx="1022" cy="368"/>
              </a:xfrm>
              <a:custGeom>
                <a:avLst/>
                <a:gdLst>
                  <a:gd name="T0" fmla="*/ 2203 w 436"/>
                  <a:gd name="T1" fmla="*/ 29 h 152"/>
                  <a:gd name="T2" fmla="*/ 13164 w 436"/>
                  <a:gd name="T3" fmla="*/ 0 h 152"/>
                  <a:gd name="T4" fmla="*/ 12555 w 436"/>
                  <a:gd name="T5" fmla="*/ 1936 h 152"/>
                  <a:gd name="T6" fmla="*/ 11990 w 436"/>
                  <a:gd name="T7" fmla="*/ 2433 h 152"/>
                  <a:gd name="T8" fmla="*/ 11835 w 436"/>
                  <a:gd name="T9" fmla="*/ 2509 h 152"/>
                  <a:gd name="T10" fmla="*/ 11319 w 436"/>
                  <a:gd name="T11" fmla="*/ 2624 h 152"/>
                  <a:gd name="T12" fmla="*/ 10895 w 436"/>
                  <a:gd name="T13" fmla="*/ 3150 h 152"/>
                  <a:gd name="T14" fmla="*/ 10935 w 436"/>
                  <a:gd name="T15" fmla="*/ 3546 h 152"/>
                  <a:gd name="T16" fmla="*/ 10984 w 436"/>
                  <a:gd name="T17" fmla="*/ 3840 h 152"/>
                  <a:gd name="T18" fmla="*/ 11050 w 436"/>
                  <a:gd name="T19" fmla="*/ 4060 h 152"/>
                  <a:gd name="T20" fmla="*/ 10935 w 436"/>
                  <a:gd name="T21" fmla="*/ 4383 h 152"/>
                  <a:gd name="T22" fmla="*/ 10600 w 436"/>
                  <a:gd name="T23" fmla="*/ 4312 h 152"/>
                  <a:gd name="T24" fmla="*/ 10330 w 436"/>
                  <a:gd name="T25" fmla="*/ 4630 h 152"/>
                  <a:gd name="T26" fmla="*/ 10473 w 436"/>
                  <a:gd name="T27" fmla="*/ 3766 h 152"/>
                  <a:gd name="T28" fmla="*/ 10199 w 436"/>
                  <a:gd name="T29" fmla="*/ 3593 h 152"/>
                  <a:gd name="T30" fmla="*/ 10379 w 436"/>
                  <a:gd name="T31" fmla="*/ 3343 h 152"/>
                  <a:gd name="T32" fmla="*/ 10330 w 436"/>
                  <a:gd name="T33" fmla="*/ 3199 h 152"/>
                  <a:gd name="T34" fmla="*/ 9660 w 436"/>
                  <a:gd name="T35" fmla="*/ 3372 h 152"/>
                  <a:gd name="T36" fmla="*/ 9571 w 436"/>
                  <a:gd name="T37" fmla="*/ 3049 h 152"/>
                  <a:gd name="T38" fmla="*/ 8961 w 436"/>
                  <a:gd name="T39" fmla="*/ 3372 h 152"/>
                  <a:gd name="T40" fmla="*/ 9660 w 436"/>
                  <a:gd name="T41" fmla="*/ 3696 h 152"/>
                  <a:gd name="T42" fmla="*/ 9210 w 436"/>
                  <a:gd name="T43" fmla="*/ 4192 h 152"/>
                  <a:gd name="T44" fmla="*/ 9390 w 436"/>
                  <a:gd name="T45" fmla="*/ 4515 h 152"/>
                  <a:gd name="T46" fmla="*/ 9505 w 436"/>
                  <a:gd name="T47" fmla="*/ 4953 h 152"/>
                  <a:gd name="T48" fmla="*/ 9325 w 436"/>
                  <a:gd name="T49" fmla="*/ 4983 h 152"/>
                  <a:gd name="T50" fmla="*/ 9477 w 436"/>
                  <a:gd name="T51" fmla="*/ 5157 h 152"/>
                  <a:gd name="T52" fmla="*/ 9275 w 436"/>
                  <a:gd name="T53" fmla="*/ 5450 h 152"/>
                  <a:gd name="T54" fmla="*/ 0 w 436"/>
                  <a:gd name="T55" fmla="*/ 5350 h 152"/>
                  <a:gd name="T56" fmla="*/ 2203 w 436"/>
                  <a:gd name="T57" fmla="*/ 29 h 15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未知"/>
              <p:cNvSpPr>
                <a:spLocks noChangeArrowheads="1"/>
              </p:cNvSpPr>
              <p:nvPr userDrawn="1"/>
            </p:nvSpPr>
            <p:spPr bwMode="auto">
              <a:xfrm>
                <a:off x="2396" y="0"/>
                <a:ext cx="47" cy="134"/>
              </a:xfrm>
              <a:custGeom>
                <a:avLst/>
                <a:gdLst>
                  <a:gd name="T0" fmla="*/ 5 w 47"/>
                  <a:gd name="T1" fmla="*/ 68 h 165"/>
                  <a:gd name="T2" fmla="*/ 15 w 47"/>
                  <a:gd name="T3" fmla="*/ 47 h 165"/>
                  <a:gd name="T4" fmla="*/ 17 w 47"/>
                  <a:gd name="T5" fmla="*/ 30 h 165"/>
                  <a:gd name="T6" fmla="*/ 11 w 47"/>
                  <a:gd name="T7" fmla="*/ 17 h 165"/>
                  <a:gd name="T8" fmla="*/ 17 w 47"/>
                  <a:gd name="T9" fmla="*/ 5 h 165"/>
                  <a:gd name="T10" fmla="*/ 21 w 47"/>
                  <a:gd name="T11" fmla="*/ 0 h 165"/>
                  <a:gd name="T12" fmla="*/ 31 w 47"/>
                  <a:gd name="T13" fmla="*/ 12 h 165"/>
                  <a:gd name="T14" fmla="*/ 47 w 47"/>
                  <a:gd name="T15" fmla="*/ 43 h 165"/>
                  <a:gd name="T16" fmla="*/ 31 w 47"/>
                  <a:gd name="T17" fmla="*/ 47 h 165"/>
                  <a:gd name="T18" fmla="*/ 23 w 47"/>
                  <a:gd name="T19" fmla="*/ 54 h 165"/>
                  <a:gd name="T20" fmla="*/ 21 w 47"/>
                  <a:gd name="T21" fmla="*/ 58 h 165"/>
                  <a:gd name="T22" fmla="*/ 27 w 47"/>
                  <a:gd name="T23" fmla="*/ 58 h 165"/>
                  <a:gd name="T24" fmla="*/ 31 w 47"/>
                  <a:gd name="T25" fmla="*/ 64 h 165"/>
                  <a:gd name="T26" fmla="*/ 13 w 47"/>
                  <a:gd name="T27" fmla="*/ 64 h 165"/>
                  <a:gd name="T28" fmla="*/ 7 w 47"/>
                  <a:gd name="T29" fmla="*/ 70 h 165"/>
                  <a:gd name="T30" fmla="*/ 3 w 47"/>
                  <a:gd name="T31" fmla="*/ 67 h 165"/>
                  <a:gd name="T32" fmla="*/ 5 w 47"/>
                  <a:gd name="T33" fmla="*/ 68 h 16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未知"/>
              <p:cNvSpPr>
                <a:spLocks noChangeArrowheads="1"/>
              </p:cNvSpPr>
              <p:nvPr userDrawn="1"/>
            </p:nvSpPr>
            <p:spPr bwMode="auto">
              <a:xfrm>
                <a:off x="2368" y="112"/>
                <a:ext cx="138" cy="84"/>
              </a:xfrm>
              <a:custGeom>
                <a:avLst/>
                <a:gdLst>
                  <a:gd name="T0" fmla="*/ 26 w 138"/>
                  <a:gd name="T1" fmla="*/ 27 h 103"/>
                  <a:gd name="T2" fmla="*/ 30 w 138"/>
                  <a:gd name="T3" fmla="*/ 20 h 103"/>
                  <a:gd name="T4" fmla="*/ 50 w 138"/>
                  <a:gd name="T5" fmla="*/ 15 h 103"/>
                  <a:gd name="T6" fmla="*/ 54 w 138"/>
                  <a:gd name="T7" fmla="*/ 20 h 103"/>
                  <a:gd name="T8" fmla="*/ 66 w 138"/>
                  <a:gd name="T9" fmla="*/ 22 h 103"/>
                  <a:gd name="T10" fmla="*/ 80 w 138"/>
                  <a:gd name="T11" fmla="*/ 24 h 103"/>
                  <a:gd name="T12" fmla="*/ 116 w 138"/>
                  <a:gd name="T13" fmla="*/ 15 h 103"/>
                  <a:gd name="T14" fmla="*/ 130 w 138"/>
                  <a:gd name="T15" fmla="*/ 7 h 103"/>
                  <a:gd name="T16" fmla="*/ 138 w 138"/>
                  <a:gd name="T17" fmla="*/ 5 h 103"/>
                  <a:gd name="T18" fmla="*/ 106 w 138"/>
                  <a:gd name="T19" fmla="*/ 22 h 103"/>
                  <a:gd name="T20" fmla="*/ 84 w 138"/>
                  <a:gd name="T21" fmla="*/ 30 h 103"/>
                  <a:gd name="T22" fmla="*/ 66 w 138"/>
                  <a:gd name="T23" fmla="*/ 36 h 103"/>
                  <a:gd name="T24" fmla="*/ 48 w 138"/>
                  <a:gd name="T25" fmla="*/ 46 h 103"/>
                  <a:gd name="T26" fmla="*/ 26 w 138"/>
                  <a:gd name="T27" fmla="*/ 40 h 103"/>
                  <a:gd name="T28" fmla="*/ 20 w 138"/>
                  <a:gd name="T29" fmla="*/ 38 h 103"/>
                  <a:gd name="T30" fmla="*/ 22 w 138"/>
                  <a:gd name="T31" fmla="*/ 42 h 103"/>
                  <a:gd name="T32" fmla="*/ 0 w 138"/>
                  <a:gd name="T33" fmla="*/ 42 h 103"/>
                  <a:gd name="T34" fmla="*/ 10 w 138"/>
                  <a:gd name="T35" fmla="*/ 34 h 103"/>
                  <a:gd name="T36" fmla="*/ 26 w 138"/>
                  <a:gd name="T37" fmla="*/ 27 h 10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未知"/>
              <p:cNvSpPr>
                <a:spLocks noChangeArrowheads="1"/>
              </p:cNvSpPr>
              <p:nvPr userDrawn="1"/>
            </p:nvSpPr>
            <p:spPr bwMode="auto">
              <a:xfrm>
                <a:off x="2220" y="191"/>
                <a:ext cx="187" cy="176"/>
              </a:xfrm>
              <a:custGeom>
                <a:avLst/>
                <a:gdLst>
                  <a:gd name="T0" fmla="*/ 154 w 188"/>
                  <a:gd name="T1" fmla="*/ 11 h 214"/>
                  <a:gd name="T2" fmla="*/ 156 w 188"/>
                  <a:gd name="T3" fmla="*/ 2 h 214"/>
                  <a:gd name="T4" fmla="*/ 166 w 188"/>
                  <a:gd name="T5" fmla="*/ 0 h 214"/>
                  <a:gd name="T6" fmla="*/ 178 w 188"/>
                  <a:gd name="T7" fmla="*/ 11 h 214"/>
                  <a:gd name="T8" fmla="*/ 184 w 188"/>
                  <a:gd name="T9" fmla="*/ 20 h 214"/>
                  <a:gd name="T10" fmla="*/ 174 w 188"/>
                  <a:gd name="T11" fmla="*/ 26 h 214"/>
                  <a:gd name="T12" fmla="*/ 166 w 188"/>
                  <a:gd name="T13" fmla="*/ 35 h 214"/>
                  <a:gd name="T14" fmla="*/ 158 w 188"/>
                  <a:gd name="T15" fmla="*/ 58 h 214"/>
                  <a:gd name="T16" fmla="*/ 140 w 188"/>
                  <a:gd name="T17" fmla="*/ 63 h 214"/>
                  <a:gd name="T18" fmla="*/ 116 w 188"/>
                  <a:gd name="T19" fmla="*/ 63 h 214"/>
                  <a:gd name="T20" fmla="*/ 108 w 188"/>
                  <a:gd name="T21" fmla="*/ 57 h 214"/>
                  <a:gd name="T22" fmla="*/ 98 w 188"/>
                  <a:gd name="T23" fmla="*/ 67 h 214"/>
                  <a:gd name="T24" fmla="*/ 90 w 188"/>
                  <a:gd name="T25" fmla="*/ 68 h 214"/>
                  <a:gd name="T26" fmla="*/ 80 w 188"/>
                  <a:gd name="T27" fmla="*/ 61 h 214"/>
                  <a:gd name="T28" fmla="*/ 58 w 188"/>
                  <a:gd name="T29" fmla="*/ 66 h 214"/>
                  <a:gd name="T30" fmla="*/ 76 w 188"/>
                  <a:gd name="T31" fmla="*/ 65 h 214"/>
                  <a:gd name="T32" fmla="*/ 78 w 188"/>
                  <a:gd name="T33" fmla="*/ 74 h 214"/>
                  <a:gd name="T34" fmla="*/ 58 w 188"/>
                  <a:gd name="T35" fmla="*/ 76 h 214"/>
                  <a:gd name="T36" fmla="*/ 34 w 188"/>
                  <a:gd name="T37" fmla="*/ 76 h 214"/>
                  <a:gd name="T38" fmla="*/ 36 w 188"/>
                  <a:gd name="T39" fmla="*/ 71 h 214"/>
                  <a:gd name="T40" fmla="*/ 46 w 188"/>
                  <a:gd name="T41" fmla="*/ 66 h 214"/>
                  <a:gd name="T42" fmla="*/ 34 w 188"/>
                  <a:gd name="T43" fmla="*/ 67 h 214"/>
                  <a:gd name="T44" fmla="*/ 26 w 188"/>
                  <a:gd name="T45" fmla="*/ 76 h 214"/>
                  <a:gd name="T46" fmla="*/ 30 w 188"/>
                  <a:gd name="T47" fmla="*/ 86 h 214"/>
                  <a:gd name="T48" fmla="*/ 14 w 188"/>
                  <a:gd name="T49" fmla="*/ 91 h 214"/>
                  <a:gd name="T50" fmla="*/ 0 w 188"/>
                  <a:gd name="T51" fmla="*/ 98 h 214"/>
                  <a:gd name="T52" fmla="*/ 8 w 188"/>
                  <a:gd name="T53" fmla="*/ 86 h 214"/>
                  <a:gd name="T54" fmla="*/ 0 w 188"/>
                  <a:gd name="T55" fmla="*/ 75 h 214"/>
                  <a:gd name="T56" fmla="*/ 14 w 188"/>
                  <a:gd name="T57" fmla="*/ 70 h 214"/>
                  <a:gd name="T58" fmla="*/ 32 w 188"/>
                  <a:gd name="T59" fmla="*/ 61 h 214"/>
                  <a:gd name="T60" fmla="*/ 44 w 188"/>
                  <a:gd name="T61" fmla="*/ 54 h 214"/>
                  <a:gd name="T62" fmla="*/ 72 w 188"/>
                  <a:gd name="T63" fmla="*/ 53 h 214"/>
                  <a:gd name="T64" fmla="*/ 84 w 188"/>
                  <a:gd name="T65" fmla="*/ 52 h 214"/>
                  <a:gd name="T66" fmla="*/ 110 w 188"/>
                  <a:gd name="T67" fmla="*/ 36 h 214"/>
                  <a:gd name="T68" fmla="*/ 116 w 188"/>
                  <a:gd name="T69" fmla="*/ 43 h 214"/>
                  <a:gd name="T70" fmla="*/ 128 w 188"/>
                  <a:gd name="T71" fmla="*/ 35 h 214"/>
                  <a:gd name="T72" fmla="*/ 146 w 188"/>
                  <a:gd name="T73" fmla="*/ 25 h 214"/>
                  <a:gd name="T74" fmla="*/ 150 w 188"/>
                  <a:gd name="T75" fmla="*/ 20 h 214"/>
                  <a:gd name="T76" fmla="*/ 144 w 188"/>
                  <a:gd name="T77" fmla="*/ 17 h 214"/>
                  <a:gd name="T78" fmla="*/ 148 w 188"/>
                  <a:gd name="T79" fmla="*/ 14 h 214"/>
                  <a:gd name="T80" fmla="*/ 154 w 188"/>
                  <a:gd name="T81" fmla="*/ 11 h 21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未知"/>
              <p:cNvSpPr>
                <a:spLocks noChangeArrowheads="1"/>
              </p:cNvSpPr>
              <p:nvPr userDrawn="1"/>
            </p:nvSpPr>
            <p:spPr bwMode="auto">
              <a:xfrm>
                <a:off x="2344" y="242"/>
                <a:ext cx="14" cy="10"/>
              </a:xfrm>
              <a:custGeom>
                <a:avLst/>
                <a:gdLst>
                  <a:gd name="T0" fmla="*/ 0 w 13"/>
                  <a:gd name="T1" fmla="*/ 3 h 13"/>
                  <a:gd name="T2" fmla="*/ 4 w 13"/>
                  <a:gd name="T3" fmla="*/ 5 h 13"/>
                  <a:gd name="T4" fmla="*/ 0 w 13"/>
                  <a:gd name="T5" fmla="*/ 3 h 1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未知"/>
              <p:cNvSpPr>
                <a:spLocks noChangeArrowheads="1"/>
              </p:cNvSpPr>
              <p:nvPr userDrawn="1"/>
            </p:nvSpPr>
            <p:spPr bwMode="auto">
              <a:xfrm>
                <a:off x="1294" y="362"/>
                <a:ext cx="813" cy="462"/>
              </a:xfrm>
              <a:custGeom>
                <a:avLst/>
                <a:gdLst>
                  <a:gd name="T0" fmla="*/ 816 w 812"/>
                  <a:gd name="T1" fmla="*/ 11 h 564"/>
                  <a:gd name="T2" fmla="*/ 782 w 812"/>
                  <a:gd name="T3" fmla="*/ 35 h 564"/>
                  <a:gd name="T4" fmla="*/ 752 w 812"/>
                  <a:gd name="T5" fmla="*/ 55 h 564"/>
                  <a:gd name="T6" fmla="*/ 726 w 812"/>
                  <a:gd name="T7" fmla="*/ 64 h 564"/>
                  <a:gd name="T8" fmla="*/ 638 w 812"/>
                  <a:gd name="T9" fmla="*/ 80 h 564"/>
                  <a:gd name="T10" fmla="*/ 636 w 812"/>
                  <a:gd name="T11" fmla="*/ 95 h 564"/>
                  <a:gd name="T12" fmla="*/ 608 w 812"/>
                  <a:gd name="T13" fmla="*/ 103 h 564"/>
                  <a:gd name="T14" fmla="*/ 624 w 812"/>
                  <a:gd name="T15" fmla="*/ 80 h 564"/>
                  <a:gd name="T16" fmla="*/ 580 w 812"/>
                  <a:gd name="T17" fmla="*/ 84 h 564"/>
                  <a:gd name="T18" fmla="*/ 560 w 812"/>
                  <a:gd name="T19" fmla="*/ 98 h 564"/>
                  <a:gd name="T20" fmla="*/ 600 w 812"/>
                  <a:gd name="T21" fmla="*/ 126 h 564"/>
                  <a:gd name="T22" fmla="*/ 598 w 812"/>
                  <a:gd name="T23" fmla="*/ 165 h 564"/>
                  <a:gd name="T24" fmla="*/ 546 w 812"/>
                  <a:gd name="T25" fmla="*/ 183 h 564"/>
                  <a:gd name="T26" fmla="*/ 526 w 812"/>
                  <a:gd name="T27" fmla="*/ 174 h 564"/>
                  <a:gd name="T28" fmla="*/ 486 w 812"/>
                  <a:gd name="T29" fmla="*/ 156 h 564"/>
                  <a:gd name="T30" fmla="*/ 466 w 812"/>
                  <a:gd name="T31" fmla="*/ 156 h 564"/>
                  <a:gd name="T32" fmla="*/ 454 w 812"/>
                  <a:gd name="T33" fmla="*/ 178 h 564"/>
                  <a:gd name="T34" fmla="*/ 504 w 812"/>
                  <a:gd name="T35" fmla="*/ 209 h 564"/>
                  <a:gd name="T36" fmla="*/ 514 w 812"/>
                  <a:gd name="T37" fmla="*/ 236 h 564"/>
                  <a:gd name="T38" fmla="*/ 530 w 812"/>
                  <a:gd name="T39" fmla="*/ 252 h 564"/>
                  <a:gd name="T40" fmla="*/ 496 w 812"/>
                  <a:gd name="T41" fmla="*/ 245 h 564"/>
                  <a:gd name="T42" fmla="*/ 474 w 812"/>
                  <a:gd name="T43" fmla="*/ 233 h 564"/>
                  <a:gd name="T44" fmla="*/ 426 w 812"/>
                  <a:gd name="T45" fmla="*/ 191 h 564"/>
                  <a:gd name="T46" fmla="*/ 430 w 812"/>
                  <a:gd name="T47" fmla="*/ 139 h 564"/>
                  <a:gd name="T48" fmla="*/ 426 w 812"/>
                  <a:gd name="T49" fmla="*/ 120 h 564"/>
                  <a:gd name="T50" fmla="*/ 416 w 812"/>
                  <a:gd name="T51" fmla="*/ 125 h 564"/>
                  <a:gd name="T52" fmla="*/ 386 w 812"/>
                  <a:gd name="T53" fmla="*/ 120 h 564"/>
                  <a:gd name="T54" fmla="*/ 360 w 812"/>
                  <a:gd name="T55" fmla="*/ 76 h 564"/>
                  <a:gd name="T56" fmla="*/ 330 w 812"/>
                  <a:gd name="T57" fmla="*/ 75 h 564"/>
                  <a:gd name="T58" fmla="*/ 288 w 812"/>
                  <a:gd name="T59" fmla="*/ 78 h 564"/>
                  <a:gd name="T60" fmla="*/ 242 w 812"/>
                  <a:gd name="T61" fmla="*/ 105 h 564"/>
                  <a:gd name="T62" fmla="*/ 196 w 812"/>
                  <a:gd name="T63" fmla="*/ 120 h 564"/>
                  <a:gd name="T64" fmla="*/ 184 w 812"/>
                  <a:gd name="T65" fmla="*/ 123 h 564"/>
                  <a:gd name="T66" fmla="*/ 160 w 812"/>
                  <a:gd name="T67" fmla="*/ 147 h 564"/>
                  <a:gd name="T68" fmla="*/ 152 w 812"/>
                  <a:gd name="T69" fmla="*/ 160 h 564"/>
                  <a:gd name="T70" fmla="*/ 128 w 812"/>
                  <a:gd name="T71" fmla="*/ 182 h 564"/>
                  <a:gd name="T72" fmla="*/ 94 w 812"/>
                  <a:gd name="T73" fmla="*/ 176 h 564"/>
                  <a:gd name="T74" fmla="*/ 66 w 812"/>
                  <a:gd name="T75" fmla="*/ 116 h 564"/>
                  <a:gd name="T76" fmla="*/ 72 w 812"/>
                  <a:gd name="T77" fmla="*/ 70 h 564"/>
                  <a:gd name="T78" fmla="*/ 44 w 812"/>
                  <a:gd name="T79" fmla="*/ 80 h 564"/>
                  <a:gd name="T80" fmla="*/ 20 w 812"/>
                  <a:gd name="T81" fmla="*/ 68 h 564"/>
                  <a:gd name="T82" fmla="*/ 24 w 812"/>
                  <a:gd name="T83" fmla="*/ 62 h 564"/>
                  <a:gd name="T84" fmla="*/ 0 w 812"/>
                  <a:gd name="T85" fmla="*/ 41 h 564"/>
                  <a:gd name="T86" fmla="*/ 802 w 812"/>
                  <a:gd name="T87" fmla="*/ 2 h 56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未知"/>
              <p:cNvSpPr>
                <a:spLocks noChangeArrowheads="1"/>
              </p:cNvSpPr>
              <p:nvPr userDrawn="1"/>
            </p:nvSpPr>
            <p:spPr bwMode="auto">
              <a:xfrm>
                <a:off x="1437" y="680"/>
                <a:ext cx="45" cy="71"/>
              </a:xfrm>
              <a:custGeom>
                <a:avLst/>
                <a:gdLst>
                  <a:gd name="T0" fmla="*/ 7 w 43"/>
                  <a:gd name="T1" fmla="*/ 6 h 85"/>
                  <a:gd name="T2" fmla="*/ 21 w 43"/>
                  <a:gd name="T3" fmla="*/ 3 h 85"/>
                  <a:gd name="T4" fmla="*/ 45 w 43"/>
                  <a:gd name="T5" fmla="*/ 16 h 85"/>
                  <a:gd name="T6" fmla="*/ 23 w 43"/>
                  <a:gd name="T7" fmla="*/ 41 h 85"/>
                  <a:gd name="T8" fmla="*/ 1 w 43"/>
                  <a:gd name="T9" fmla="*/ 33 h 85"/>
                  <a:gd name="T10" fmla="*/ 7 w 43"/>
                  <a:gd name="T11" fmla="*/ 6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未知"/>
              <p:cNvSpPr>
                <a:spLocks noChangeArrowheads="1"/>
              </p:cNvSpPr>
              <p:nvPr userDrawn="1"/>
            </p:nvSpPr>
            <p:spPr bwMode="auto">
              <a:xfrm>
                <a:off x="2061" y="440"/>
                <a:ext cx="42" cy="59"/>
              </a:xfrm>
              <a:custGeom>
                <a:avLst/>
                <a:gdLst>
                  <a:gd name="T0" fmla="*/ 11 w 44"/>
                  <a:gd name="T1" fmla="*/ 11 h 74"/>
                  <a:gd name="T2" fmla="*/ 25 w 44"/>
                  <a:gd name="T3" fmla="*/ 2 h 74"/>
                  <a:gd name="T4" fmla="*/ 35 w 44"/>
                  <a:gd name="T5" fmla="*/ 2 h 74"/>
                  <a:gd name="T6" fmla="*/ 32 w 44"/>
                  <a:gd name="T7" fmla="*/ 11 h 74"/>
                  <a:gd name="T8" fmla="*/ 11 w 44"/>
                  <a:gd name="T9" fmla="*/ 30 h 74"/>
                  <a:gd name="T10" fmla="*/ 7 w 44"/>
                  <a:gd name="T11" fmla="*/ 24 h 74"/>
                  <a:gd name="T12" fmla="*/ 3 w 44"/>
                  <a:gd name="T13" fmla="*/ 14 h 74"/>
                  <a:gd name="T14" fmla="*/ 11 w 44"/>
                  <a:gd name="T15" fmla="*/ 11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未知"/>
              <p:cNvSpPr>
                <a:spLocks noChangeArrowheads="1"/>
              </p:cNvSpPr>
              <p:nvPr userDrawn="1"/>
            </p:nvSpPr>
            <p:spPr bwMode="auto">
              <a:xfrm>
                <a:off x="2180" y="411"/>
                <a:ext cx="21" cy="24"/>
              </a:xfrm>
              <a:custGeom>
                <a:avLst/>
                <a:gdLst>
                  <a:gd name="T0" fmla="*/ 7 w 20"/>
                  <a:gd name="T1" fmla="*/ 6 h 30"/>
                  <a:gd name="T2" fmla="*/ 5 w 20"/>
                  <a:gd name="T3" fmla="*/ 12 h 30"/>
                  <a:gd name="T4" fmla="*/ 7 w 20"/>
                  <a:gd name="T5" fmla="*/ 6 h 3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未知"/>
              <p:cNvSpPr>
                <a:spLocks noChangeArrowheads="1"/>
              </p:cNvSpPr>
              <p:nvPr userDrawn="1"/>
            </p:nvSpPr>
            <p:spPr bwMode="auto">
              <a:xfrm>
                <a:off x="0" y="178"/>
                <a:ext cx="1015" cy="866"/>
              </a:xfrm>
              <a:custGeom>
                <a:avLst/>
                <a:gdLst>
                  <a:gd name="T0" fmla="*/ 2360 w 682"/>
                  <a:gd name="T1" fmla="*/ 2710 h 557"/>
                  <a:gd name="T2" fmla="*/ 2383 w 682"/>
                  <a:gd name="T3" fmla="*/ 2635 h 557"/>
                  <a:gd name="T4" fmla="*/ 2453 w 682"/>
                  <a:gd name="T5" fmla="*/ 2413 h 557"/>
                  <a:gd name="T6" fmla="*/ 1517 w 682"/>
                  <a:gd name="T7" fmla="*/ 1674 h 557"/>
                  <a:gd name="T8" fmla="*/ 1384 w 682"/>
                  <a:gd name="T9" fmla="*/ 2021 h 557"/>
                  <a:gd name="T10" fmla="*/ 1487 w 682"/>
                  <a:gd name="T11" fmla="*/ 3246 h 557"/>
                  <a:gd name="T12" fmla="*/ 1384 w 682"/>
                  <a:gd name="T13" fmla="*/ 2886 h 557"/>
                  <a:gd name="T14" fmla="*/ 1188 w 682"/>
                  <a:gd name="T15" fmla="*/ 2567 h 557"/>
                  <a:gd name="T16" fmla="*/ 1203 w 682"/>
                  <a:gd name="T17" fmla="*/ 2413 h 557"/>
                  <a:gd name="T18" fmla="*/ 1214 w 682"/>
                  <a:gd name="T19" fmla="*/ 2304 h 557"/>
                  <a:gd name="T20" fmla="*/ 1079 w 682"/>
                  <a:gd name="T21" fmla="*/ 2191 h 557"/>
                  <a:gd name="T22" fmla="*/ 952 w 682"/>
                  <a:gd name="T23" fmla="*/ 2021 h 557"/>
                  <a:gd name="T24" fmla="*/ 725 w 682"/>
                  <a:gd name="T25" fmla="*/ 2066 h 557"/>
                  <a:gd name="T26" fmla="*/ 621 w 682"/>
                  <a:gd name="T27" fmla="*/ 2132 h 557"/>
                  <a:gd name="T28" fmla="*/ 382 w 682"/>
                  <a:gd name="T29" fmla="*/ 2132 h 557"/>
                  <a:gd name="T30" fmla="*/ 109 w 682"/>
                  <a:gd name="T31" fmla="*/ 1822 h 557"/>
                  <a:gd name="T32" fmla="*/ 54 w 682"/>
                  <a:gd name="T33" fmla="*/ 1726 h 557"/>
                  <a:gd name="T34" fmla="*/ 0 w 682"/>
                  <a:gd name="T35" fmla="*/ 1539 h 557"/>
                  <a:gd name="T36" fmla="*/ 119 w 682"/>
                  <a:gd name="T37" fmla="*/ 1245 h 557"/>
                  <a:gd name="T38" fmla="*/ 158 w 682"/>
                  <a:gd name="T39" fmla="*/ 1056 h 557"/>
                  <a:gd name="T40" fmla="*/ 250 w 682"/>
                  <a:gd name="T41" fmla="*/ 833 h 557"/>
                  <a:gd name="T42" fmla="*/ 399 w 682"/>
                  <a:gd name="T43" fmla="*/ 676 h 557"/>
                  <a:gd name="T44" fmla="*/ 822 w 682"/>
                  <a:gd name="T45" fmla="*/ 392 h 557"/>
                  <a:gd name="T46" fmla="*/ 1079 w 682"/>
                  <a:gd name="T47" fmla="*/ 176 h 557"/>
                  <a:gd name="T48" fmla="*/ 1265 w 682"/>
                  <a:gd name="T49" fmla="*/ 34 h 557"/>
                  <a:gd name="T50" fmla="*/ 1781 w 682"/>
                  <a:gd name="T51" fmla="*/ 12 h 557"/>
                  <a:gd name="T52" fmla="*/ 1951 w 682"/>
                  <a:gd name="T53" fmla="*/ 0 h 557"/>
                  <a:gd name="T54" fmla="*/ 1883 w 682"/>
                  <a:gd name="T55" fmla="*/ 197 h 557"/>
                  <a:gd name="T56" fmla="*/ 2173 w 682"/>
                  <a:gd name="T57" fmla="*/ 493 h 557"/>
                  <a:gd name="T58" fmla="*/ 2439 w 682"/>
                  <a:gd name="T59" fmla="*/ 432 h 557"/>
                  <a:gd name="T60" fmla="*/ 2594 w 682"/>
                  <a:gd name="T61" fmla="*/ 476 h 557"/>
                  <a:gd name="T62" fmla="*/ 2741 w 682"/>
                  <a:gd name="T63" fmla="*/ 567 h 557"/>
                  <a:gd name="T64" fmla="*/ 2807 w 682"/>
                  <a:gd name="T65" fmla="*/ 1098 h 557"/>
                  <a:gd name="T66" fmla="*/ 2807 w 682"/>
                  <a:gd name="T67" fmla="*/ 1402 h 557"/>
                  <a:gd name="T68" fmla="*/ 2936 w 682"/>
                  <a:gd name="T69" fmla="*/ 1653 h 557"/>
                  <a:gd name="T70" fmla="*/ 3166 w 682"/>
                  <a:gd name="T71" fmla="*/ 1752 h 557"/>
                  <a:gd name="T72" fmla="*/ 3335 w 682"/>
                  <a:gd name="T73" fmla="*/ 1726 h 557"/>
                  <a:gd name="T74" fmla="*/ 3256 w 682"/>
                  <a:gd name="T75" fmla="*/ 1987 h 557"/>
                  <a:gd name="T76" fmla="*/ 2936 w 682"/>
                  <a:gd name="T77" fmla="*/ 2379 h 557"/>
                  <a:gd name="T78" fmla="*/ 2689 w 682"/>
                  <a:gd name="T79" fmla="*/ 2833 h 557"/>
                  <a:gd name="T80" fmla="*/ 2727 w 682"/>
                  <a:gd name="T81" fmla="*/ 2968 h 557"/>
                  <a:gd name="T82" fmla="*/ 2133 w 682"/>
                  <a:gd name="T83" fmla="*/ 3246 h 5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未知"/>
              <p:cNvSpPr>
                <a:spLocks noChangeArrowheads="1"/>
              </p:cNvSpPr>
              <p:nvPr userDrawn="1"/>
            </p:nvSpPr>
            <p:spPr bwMode="auto">
              <a:xfrm>
                <a:off x="394" y="504"/>
                <a:ext cx="382" cy="540"/>
              </a:xfrm>
              <a:custGeom>
                <a:avLst/>
                <a:gdLst>
                  <a:gd name="T0" fmla="*/ 1186 w 257"/>
                  <a:gd name="T1" fmla="*/ 2034 h 347"/>
                  <a:gd name="T2" fmla="*/ 1136 w 257"/>
                  <a:gd name="T3" fmla="*/ 1763 h 347"/>
                  <a:gd name="T4" fmla="*/ 1060 w 257"/>
                  <a:gd name="T5" fmla="*/ 1688 h 347"/>
                  <a:gd name="T6" fmla="*/ 1052 w 257"/>
                  <a:gd name="T7" fmla="*/ 1580 h 347"/>
                  <a:gd name="T8" fmla="*/ 1021 w 257"/>
                  <a:gd name="T9" fmla="*/ 1489 h 347"/>
                  <a:gd name="T10" fmla="*/ 1021 w 257"/>
                  <a:gd name="T11" fmla="*/ 1341 h 347"/>
                  <a:gd name="T12" fmla="*/ 1012 w 257"/>
                  <a:gd name="T13" fmla="*/ 1254 h 347"/>
                  <a:gd name="T14" fmla="*/ 1113 w 257"/>
                  <a:gd name="T15" fmla="*/ 1184 h 347"/>
                  <a:gd name="T16" fmla="*/ 1255 w 257"/>
                  <a:gd name="T17" fmla="*/ 1158 h 347"/>
                  <a:gd name="T18" fmla="*/ 1255 w 257"/>
                  <a:gd name="T19" fmla="*/ 800 h 347"/>
                  <a:gd name="T20" fmla="*/ 263 w 257"/>
                  <a:gd name="T21" fmla="*/ 562 h 347"/>
                  <a:gd name="T22" fmla="*/ 158 w 257"/>
                  <a:gd name="T23" fmla="*/ 576 h 347"/>
                  <a:gd name="T24" fmla="*/ 80 w 257"/>
                  <a:gd name="T25" fmla="*/ 598 h 347"/>
                  <a:gd name="T26" fmla="*/ 0 w 257"/>
                  <a:gd name="T27" fmla="*/ 875 h 347"/>
                  <a:gd name="T28" fmla="*/ 453 w 257"/>
                  <a:gd name="T29" fmla="*/ 2028 h 347"/>
                  <a:gd name="T30" fmla="*/ 1186 w 257"/>
                  <a:gd name="T31" fmla="*/ 2034 h 34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未知"/>
              <p:cNvSpPr>
                <a:spLocks noChangeArrowheads="1"/>
              </p:cNvSpPr>
              <p:nvPr userDrawn="1"/>
            </p:nvSpPr>
            <p:spPr bwMode="auto">
              <a:xfrm>
                <a:off x="1067" y="905"/>
                <a:ext cx="16" cy="29"/>
              </a:xfrm>
              <a:custGeom>
                <a:avLst/>
                <a:gdLst>
                  <a:gd name="T0" fmla="*/ 3 w 19"/>
                  <a:gd name="T1" fmla="*/ 10 h 37"/>
                  <a:gd name="T2" fmla="*/ 9 w 19"/>
                  <a:gd name="T3" fmla="*/ 8 h 37"/>
                  <a:gd name="T4" fmla="*/ 3 w 19"/>
                  <a:gd name="T5" fmla="*/ 10 h 3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未知"/>
              <p:cNvSpPr>
                <a:spLocks noChangeArrowheads="1"/>
              </p:cNvSpPr>
              <p:nvPr userDrawn="1"/>
            </p:nvSpPr>
            <p:spPr bwMode="auto">
              <a:xfrm>
                <a:off x="1046" y="626"/>
                <a:ext cx="21" cy="13"/>
              </a:xfrm>
              <a:custGeom>
                <a:avLst/>
                <a:gdLst>
                  <a:gd name="T0" fmla="*/ 11 w 22"/>
                  <a:gd name="T1" fmla="*/ 7 h 20"/>
                  <a:gd name="T2" fmla="*/ 12 w 22"/>
                  <a:gd name="T3" fmla="*/ 0 h 20"/>
                  <a:gd name="T4" fmla="*/ 16 w 22"/>
                  <a:gd name="T5" fmla="*/ 7 h 20"/>
                  <a:gd name="T6" fmla="*/ 8 w 22"/>
                  <a:gd name="T7" fmla="*/ 10 h 20"/>
                  <a:gd name="T8" fmla="*/ 11 w 22"/>
                  <a:gd name="T9" fmla="*/ 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未知"/>
              <p:cNvSpPr>
                <a:spLocks noChangeArrowheads="1"/>
              </p:cNvSpPr>
              <p:nvPr userDrawn="1"/>
            </p:nvSpPr>
            <p:spPr bwMode="auto">
              <a:xfrm>
                <a:off x="120" y="284"/>
                <a:ext cx="58" cy="24"/>
              </a:xfrm>
              <a:custGeom>
                <a:avLst/>
                <a:gdLst>
                  <a:gd name="T0" fmla="*/ 24 w 57"/>
                  <a:gd name="T1" fmla="*/ 7 h 30"/>
                  <a:gd name="T2" fmla="*/ 36 w 57"/>
                  <a:gd name="T3" fmla="*/ 2 h 30"/>
                  <a:gd name="T4" fmla="*/ 40 w 57"/>
                  <a:gd name="T5" fmla="*/ 12 h 30"/>
                  <a:gd name="T6" fmla="*/ 24 w 57"/>
                  <a:gd name="T7" fmla="*/ 7 h 3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未知"/>
              <p:cNvSpPr>
                <a:spLocks noChangeArrowheads="1"/>
              </p:cNvSpPr>
              <p:nvPr userDrawn="1"/>
            </p:nvSpPr>
            <p:spPr bwMode="auto">
              <a:xfrm>
                <a:off x="828" y="59"/>
                <a:ext cx="691" cy="572"/>
              </a:xfrm>
              <a:custGeom>
                <a:avLst/>
                <a:gdLst>
                  <a:gd name="T0" fmla="*/ 469 w 693"/>
                  <a:gd name="T1" fmla="*/ 207 h 696"/>
                  <a:gd name="T2" fmla="*/ 389 w 693"/>
                  <a:gd name="T3" fmla="*/ 202 h 696"/>
                  <a:gd name="T4" fmla="*/ 321 w 693"/>
                  <a:gd name="T5" fmla="*/ 185 h 696"/>
                  <a:gd name="T6" fmla="*/ 261 w 693"/>
                  <a:gd name="T7" fmla="*/ 178 h 696"/>
                  <a:gd name="T8" fmla="*/ 233 w 693"/>
                  <a:gd name="T9" fmla="*/ 186 h 696"/>
                  <a:gd name="T10" fmla="*/ 257 w 693"/>
                  <a:gd name="T11" fmla="*/ 191 h 696"/>
                  <a:gd name="T12" fmla="*/ 289 w 693"/>
                  <a:gd name="T13" fmla="*/ 209 h 696"/>
                  <a:gd name="T14" fmla="*/ 317 w 693"/>
                  <a:gd name="T15" fmla="*/ 213 h 696"/>
                  <a:gd name="T16" fmla="*/ 329 w 693"/>
                  <a:gd name="T17" fmla="*/ 240 h 696"/>
                  <a:gd name="T18" fmla="*/ 309 w 693"/>
                  <a:gd name="T19" fmla="*/ 247 h 696"/>
                  <a:gd name="T20" fmla="*/ 257 w 693"/>
                  <a:gd name="T21" fmla="*/ 276 h 696"/>
                  <a:gd name="T22" fmla="*/ 221 w 693"/>
                  <a:gd name="T23" fmla="*/ 280 h 696"/>
                  <a:gd name="T24" fmla="*/ 97 w 693"/>
                  <a:gd name="T25" fmla="*/ 311 h 696"/>
                  <a:gd name="T26" fmla="*/ 77 w 693"/>
                  <a:gd name="T27" fmla="*/ 276 h 696"/>
                  <a:gd name="T28" fmla="*/ 45 w 693"/>
                  <a:gd name="T29" fmla="*/ 234 h 696"/>
                  <a:gd name="T30" fmla="*/ 33 w 693"/>
                  <a:gd name="T31" fmla="*/ 199 h 696"/>
                  <a:gd name="T32" fmla="*/ 53 w 693"/>
                  <a:gd name="T33" fmla="*/ 154 h 696"/>
                  <a:gd name="T34" fmla="*/ 17 w 693"/>
                  <a:gd name="T35" fmla="*/ 175 h 696"/>
                  <a:gd name="T36" fmla="*/ 81 w 693"/>
                  <a:gd name="T37" fmla="*/ 125 h 696"/>
                  <a:gd name="T38" fmla="*/ 113 w 693"/>
                  <a:gd name="T39" fmla="*/ 92 h 696"/>
                  <a:gd name="T40" fmla="*/ 37 w 693"/>
                  <a:gd name="T41" fmla="*/ 92 h 696"/>
                  <a:gd name="T42" fmla="*/ 1 w 693"/>
                  <a:gd name="T43" fmla="*/ 87 h 696"/>
                  <a:gd name="T44" fmla="*/ 25 w 693"/>
                  <a:gd name="T45" fmla="*/ 62 h 696"/>
                  <a:gd name="T46" fmla="*/ 97 w 693"/>
                  <a:gd name="T47" fmla="*/ 50 h 696"/>
                  <a:gd name="T48" fmla="*/ 217 w 693"/>
                  <a:gd name="T49" fmla="*/ 56 h 696"/>
                  <a:gd name="T50" fmla="*/ 225 w 693"/>
                  <a:gd name="T51" fmla="*/ 29 h 696"/>
                  <a:gd name="T52" fmla="*/ 257 w 693"/>
                  <a:gd name="T53" fmla="*/ 0 h 696"/>
                  <a:gd name="T54" fmla="*/ 353 w 693"/>
                  <a:gd name="T55" fmla="*/ 20 h 696"/>
                  <a:gd name="T56" fmla="*/ 325 w 693"/>
                  <a:gd name="T57" fmla="*/ 39 h 696"/>
                  <a:gd name="T58" fmla="*/ 297 w 693"/>
                  <a:gd name="T59" fmla="*/ 78 h 696"/>
                  <a:gd name="T60" fmla="*/ 357 w 693"/>
                  <a:gd name="T61" fmla="*/ 86 h 696"/>
                  <a:gd name="T62" fmla="*/ 369 w 693"/>
                  <a:gd name="T63" fmla="*/ 60 h 696"/>
                  <a:gd name="T64" fmla="*/ 413 w 693"/>
                  <a:gd name="T65" fmla="*/ 41 h 696"/>
                  <a:gd name="T66" fmla="*/ 493 w 693"/>
                  <a:gd name="T67" fmla="*/ 39 h 696"/>
                  <a:gd name="T68" fmla="*/ 521 w 693"/>
                  <a:gd name="T69" fmla="*/ 24 h 696"/>
                  <a:gd name="T70" fmla="*/ 533 w 693"/>
                  <a:gd name="T71" fmla="*/ 205 h 69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未知"/>
              <p:cNvSpPr>
                <a:spLocks noChangeArrowheads="1"/>
              </p:cNvSpPr>
              <p:nvPr userDrawn="1"/>
            </p:nvSpPr>
            <p:spPr bwMode="auto">
              <a:xfrm>
                <a:off x="356" y="15"/>
                <a:ext cx="1386" cy="228"/>
              </a:xfrm>
              <a:custGeom>
                <a:avLst/>
                <a:gdLst>
                  <a:gd name="T0" fmla="*/ 4051 w 931"/>
                  <a:gd name="T1" fmla="*/ 0 h 149"/>
                  <a:gd name="T2" fmla="*/ 703 w 931"/>
                  <a:gd name="T3" fmla="*/ 170 h 149"/>
                  <a:gd name="T4" fmla="*/ 445 w 931"/>
                  <a:gd name="T5" fmla="*/ 244 h 149"/>
                  <a:gd name="T6" fmla="*/ 304 w 931"/>
                  <a:gd name="T7" fmla="*/ 244 h 149"/>
                  <a:gd name="T8" fmla="*/ 109 w 931"/>
                  <a:gd name="T9" fmla="*/ 453 h 149"/>
                  <a:gd name="T10" fmla="*/ 0 w 931"/>
                  <a:gd name="T11" fmla="*/ 615 h 149"/>
                  <a:gd name="T12" fmla="*/ 290 w 931"/>
                  <a:gd name="T13" fmla="*/ 676 h 149"/>
                  <a:gd name="T14" fmla="*/ 475 w 931"/>
                  <a:gd name="T15" fmla="*/ 562 h 149"/>
                  <a:gd name="T16" fmla="*/ 531 w 931"/>
                  <a:gd name="T17" fmla="*/ 495 h 149"/>
                  <a:gd name="T18" fmla="*/ 822 w 931"/>
                  <a:gd name="T19" fmla="*/ 305 h 149"/>
                  <a:gd name="T20" fmla="*/ 1056 w 931"/>
                  <a:gd name="T21" fmla="*/ 271 h 149"/>
                  <a:gd name="T22" fmla="*/ 1166 w 931"/>
                  <a:gd name="T23" fmla="*/ 550 h 149"/>
                  <a:gd name="T24" fmla="*/ 924 w 931"/>
                  <a:gd name="T25" fmla="*/ 643 h 149"/>
                  <a:gd name="T26" fmla="*/ 1134 w 931"/>
                  <a:gd name="T27" fmla="*/ 665 h 149"/>
                  <a:gd name="T28" fmla="*/ 1228 w 931"/>
                  <a:gd name="T29" fmla="*/ 528 h 149"/>
                  <a:gd name="T30" fmla="*/ 1307 w 931"/>
                  <a:gd name="T31" fmla="*/ 540 h 149"/>
                  <a:gd name="T32" fmla="*/ 1243 w 931"/>
                  <a:gd name="T33" fmla="*/ 318 h 149"/>
                  <a:gd name="T34" fmla="*/ 1307 w 931"/>
                  <a:gd name="T35" fmla="*/ 260 h 149"/>
                  <a:gd name="T36" fmla="*/ 1359 w 931"/>
                  <a:gd name="T37" fmla="*/ 517 h 149"/>
                  <a:gd name="T38" fmla="*/ 1307 w 931"/>
                  <a:gd name="T39" fmla="*/ 665 h 149"/>
                  <a:gd name="T40" fmla="*/ 1456 w 931"/>
                  <a:gd name="T41" fmla="*/ 763 h 149"/>
                  <a:gd name="T42" fmla="*/ 1468 w 931"/>
                  <a:gd name="T43" fmla="*/ 540 h 149"/>
                  <a:gd name="T44" fmla="*/ 1627 w 931"/>
                  <a:gd name="T45" fmla="*/ 604 h 149"/>
                  <a:gd name="T46" fmla="*/ 1877 w 931"/>
                  <a:gd name="T47" fmla="*/ 431 h 149"/>
                  <a:gd name="T48" fmla="*/ 2010 w 931"/>
                  <a:gd name="T49" fmla="*/ 293 h 149"/>
                  <a:gd name="T50" fmla="*/ 2159 w 931"/>
                  <a:gd name="T51" fmla="*/ 327 h 149"/>
                  <a:gd name="T52" fmla="*/ 2235 w 931"/>
                  <a:gd name="T53" fmla="*/ 293 h 149"/>
                  <a:gd name="T54" fmla="*/ 2118 w 931"/>
                  <a:gd name="T55" fmla="*/ 260 h 149"/>
                  <a:gd name="T56" fmla="*/ 2330 w 931"/>
                  <a:gd name="T57" fmla="*/ 204 h 149"/>
                  <a:gd name="T58" fmla="*/ 2672 w 931"/>
                  <a:gd name="T59" fmla="*/ 318 h 149"/>
                  <a:gd name="T60" fmla="*/ 2854 w 931"/>
                  <a:gd name="T61" fmla="*/ 244 h 149"/>
                  <a:gd name="T62" fmla="*/ 2867 w 931"/>
                  <a:gd name="T63" fmla="*/ 371 h 149"/>
                  <a:gd name="T64" fmla="*/ 2790 w 931"/>
                  <a:gd name="T65" fmla="*/ 592 h 149"/>
                  <a:gd name="T66" fmla="*/ 3003 w 931"/>
                  <a:gd name="T67" fmla="*/ 517 h 149"/>
                  <a:gd name="T68" fmla="*/ 3065 w 931"/>
                  <a:gd name="T69" fmla="*/ 473 h 149"/>
                  <a:gd name="T70" fmla="*/ 3184 w 931"/>
                  <a:gd name="T71" fmla="*/ 358 h 149"/>
                  <a:gd name="T72" fmla="*/ 3900 w 931"/>
                  <a:gd name="T73" fmla="*/ 495 h 14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未知"/>
              <p:cNvSpPr>
                <a:spLocks noChangeArrowheads="1"/>
              </p:cNvSpPr>
              <p:nvPr userDrawn="1"/>
            </p:nvSpPr>
            <p:spPr bwMode="auto">
              <a:xfrm>
                <a:off x="638" y="100"/>
                <a:ext cx="30" cy="27"/>
              </a:xfrm>
              <a:custGeom>
                <a:avLst/>
                <a:gdLst>
                  <a:gd name="T0" fmla="*/ 3 w 31"/>
                  <a:gd name="T1" fmla="*/ 13 h 30"/>
                  <a:gd name="T2" fmla="*/ 27 w 31"/>
                  <a:gd name="T3" fmla="*/ 0 h 30"/>
                  <a:gd name="T4" fmla="*/ 15 w 31"/>
                  <a:gd name="T5" fmla="*/ 12 h 30"/>
                  <a:gd name="T6" fmla="*/ 3 w 31"/>
                  <a:gd name="T7" fmla="*/ 13 h 3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未知"/>
              <p:cNvSpPr>
                <a:spLocks noChangeArrowheads="1"/>
              </p:cNvSpPr>
              <p:nvPr userDrawn="1"/>
            </p:nvSpPr>
            <p:spPr bwMode="auto">
              <a:xfrm>
                <a:off x="602" y="134"/>
                <a:ext cx="45" cy="29"/>
              </a:xfrm>
              <a:custGeom>
                <a:avLst/>
                <a:gdLst>
                  <a:gd name="T0" fmla="*/ 6 w 44"/>
                  <a:gd name="T1" fmla="*/ 16 h 32"/>
                  <a:gd name="T2" fmla="*/ 26 w 44"/>
                  <a:gd name="T3" fmla="*/ 0 h 32"/>
                  <a:gd name="T4" fmla="*/ 42 w 44"/>
                  <a:gd name="T5" fmla="*/ 3 h 32"/>
                  <a:gd name="T6" fmla="*/ 6 w 44"/>
                  <a:gd name="T7" fmla="*/ 16 h 3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未知"/>
              <p:cNvSpPr>
                <a:spLocks noChangeArrowheads="1"/>
              </p:cNvSpPr>
              <p:nvPr userDrawn="1"/>
            </p:nvSpPr>
            <p:spPr bwMode="auto">
              <a:xfrm>
                <a:off x="748" y="235"/>
                <a:ext cx="75" cy="14"/>
              </a:xfrm>
              <a:custGeom>
                <a:avLst/>
                <a:gdLst>
                  <a:gd name="T0" fmla="*/ 37 w 76"/>
                  <a:gd name="T1" fmla="*/ 7 h 18"/>
                  <a:gd name="T2" fmla="*/ 25 w 76"/>
                  <a:gd name="T3" fmla="*/ 2 h 18"/>
                  <a:gd name="T4" fmla="*/ 37 w 76"/>
                  <a:gd name="T5" fmla="*/ 7 h 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未知"/>
              <p:cNvSpPr>
                <a:spLocks noChangeArrowheads="1"/>
              </p:cNvSpPr>
              <p:nvPr userDrawn="1"/>
            </p:nvSpPr>
            <p:spPr bwMode="auto">
              <a:xfrm>
                <a:off x="877" y="232"/>
                <a:ext cx="42" cy="37"/>
              </a:xfrm>
              <a:custGeom>
                <a:avLst/>
                <a:gdLst>
                  <a:gd name="T0" fmla="*/ 0 w 42"/>
                  <a:gd name="T1" fmla="*/ 11 h 44"/>
                  <a:gd name="T2" fmla="*/ 12 w 42"/>
                  <a:gd name="T3" fmla="*/ 5 h 44"/>
                  <a:gd name="T4" fmla="*/ 0 w 42"/>
                  <a:gd name="T5" fmla="*/ 11 h 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未知"/>
              <p:cNvSpPr>
                <a:spLocks noChangeArrowheads="1"/>
              </p:cNvSpPr>
              <p:nvPr userDrawn="1"/>
            </p:nvSpPr>
            <p:spPr bwMode="auto">
              <a:xfrm>
                <a:off x="532" y="132"/>
                <a:ext cx="33" cy="28"/>
              </a:xfrm>
              <a:custGeom>
                <a:avLst/>
                <a:gdLst>
                  <a:gd name="T0" fmla="*/ 7 w 31"/>
                  <a:gd name="T1" fmla="*/ 9 h 30"/>
                  <a:gd name="T2" fmla="*/ 39 w 31"/>
                  <a:gd name="T3" fmla="*/ 4 h 30"/>
                  <a:gd name="T4" fmla="*/ 7 w 31"/>
                  <a:gd name="T5" fmla="*/ 9 h 3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7" name="组合 161"/>
            <p:cNvGrpSpPr/>
            <p:nvPr/>
          </p:nvGrpSpPr>
          <p:grpSpPr bwMode="auto">
            <a:xfrm>
              <a:off x="7" y="15"/>
              <a:ext cx="5739" cy="418"/>
              <a:chOff x="0" y="0"/>
              <a:chExt cx="2448" cy="418"/>
            </a:xfrm>
          </p:grpSpPr>
          <p:sp>
            <p:nvSpPr>
              <p:cNvPr id="24" name="直接连接符 23"/>
              <p:cNvSpPr>
                <a:spLocks noChangeShapeType="1"/>
              </p:cNvSpPr>
              <p:nvPr/>
            </p:nvSpPr>
            <p:spPr bwMode="auto">
              <a:xfrm>
                <a:off x="0" y="225"/>
                <a:ext cx="2448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直接连接符 24"/>
              <p:cNvSpPr>
                <a:spLocks noChangeShapeType="1"/>
              </p:cNvSpPr>
              <p:nvPr/>
            </p:nvSpPr>
            <p:spPr bwMode="auto">
              <a:xfrm>
                <a:off x="198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直接连接符 25"/>
              <p:cNvSpPr>
                <a:spLocks noChangeShapeType="1"/>
              </p:cNvSpPr>
              <p:nvPr/>
            </p:nvSpPr>
            <p:spPr bwMode="auto">
              <a:xfrm>
                <a:off x="426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直接连接符 26"/>
              <p:cNvSpPr>
                <a:spLocks noChangeShapeType="1"/>
              </p:cNvSpPr>
              <p:nvPr/>
            </p:nvSpPr>
            <p:spPr bwMode="auto">
              <a:xfrm>
                <a:off x="654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直接连接符 27"/>
              <p:cNvSpPr>
                <a:spLocks noChangeShapeType="1"/>
              </p:cNvSpPr>
              <p:nvPr/>
            </p:nvSpPr>
            <p:spPr bwMode="auto">
              <a:xfrm>
                <a:off x="882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直接连接符 28"/>
              <p:cNvSpPr>
                <a:spLocks noChangeShapeType="1"/>
              </p:cNvSpPr>
              <p:nvPr/>
            </p:nvSpPr>
            <p:spPr bwMode="auto">
              <a:xfrm>
                <a:off x="1110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直接连接符 29"/>
              <p:cNvSpPr>
                <a:spLocks noChangeShapeType="1"/>
              </p:cNvSpPr>
              <p:nvPr/>
            </p:nvSpPr>
            <p:spPr bwMode="auto">
              <a:xfrm>
                <a:off x="1338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直接连接符 30"/>
              <p:cNvSpPr>
                <a:spLocks noChangeShapeType="1"/>
              </p:cNvSpPr>
              <p:nvPr/>
            </p:nvSpPr>
            <p:spPr bwMode="auto">
              <a:xfrm>
                <a:off x="1566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>
                <a:off x="1794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直接连接符 32"/>
              <p:cNvSpPr>
                <a:spLocks noChangeShapeType="1"/>
              </p:cNvSpPr>
              <p:nvPr/>
            </p:nvSpPr>
            <p:spPr bwMode="auto">
              <a:xfrm>
                <a:off x="2022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直接连接符 33"/>
              <p:cNvSpPr>
                <a:spLocks noChangeShapeType="1"/>
              </p:cNvSpPr>
              <p:nvPr/>
            </p:nvSpPr>
            <p:spPr bwMode="auto">
              <a:xfrm>
                <a:off x="2250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8" name="组合 162"/>
            <p:cNvGrpSpPr/>
            <p:nvPr/>
          </p:nvGrpSpPr>
          <p:grpSpPr bwMode="auto">
            <a:xfrm>
              <a:off x="363" y="10"/>
              <a:ext cx="2098" cy="1030"/>
              <a:chOff x="0" y="0"/>
              <a:chExt cx="2098" cy="423"/>
            </a:xfrm>
          </p:grpSpPr>
          <p:sp>
            <p:nvSpPr>
              <p:cNvPr id="9" name="直接连接符 8"/>
              <p:cNvSpPr>
                <a:spLocks noChangeShapeType="1"/>
              </p:cNvSpPr>
              <p:nvPr/>
            </p:nvSpPr>
            <p:spPr bwMode="auto">
              <a:xfrm>
                <a:off x="1642" y="1"/>
                <a:ext cx="0" cy="14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直接连接符 9"/>
              <p:cNvSpPr>
                <a:spLocks noChangeShapeType="1"/>
              </p:cNvSpPr>
              <p:nvPr/>
            </p:nvSpPr>
            <p:spPr bwMode="auto">
              <a:xfrm>
                <a:off x="1764" y="223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直接连接符 10"/>
              <p:cNvSpPr>
                <a:spLocks noChangeShapeType="1"/>
              </p:cNvSpPr>
              <p:nvPr/>
            </p:nvSpPr>
            <p:spPr bwMode="auto">
              <a:xfrm>
                <a:off x="1870" y="241"/>
                <a:ext cx="0" cy="28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直接连接符 11"/>
              <p:cNvSpPr>
                <a:spLocks noChangeShapeType="1"/>
              </p:cNvSpPr>
              <p:nvPr/>
            </p:nvSpPr>
            <p:spPr bwMode="auto">
              <a:xfrm>
                <a:off x="2098" y="341"/>
                <a:ext cx="0" cy="79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直接连接符 12"/>
              <p:cNvSpPr>
                <a:spLocks noChangeShapeType="1"/>
              </p:cNvSpPr>
              <p:nvPr/>
            </p:nvSpPr>
            <p:spPr bwMode="auto">
              <a:xfrm>
                <a:off x="958" y="5"/>
                <a:ext cx="0" cy="6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直接连接符 13"/>
              <p:cNvSpPr>
                <a:spLocks noChangeShapeType="1"/>
              </p:cNvSpPr>
              <p:nvPr/>
            </p:nvSpPr>
            <p:spPr bwMode="auto">
              <a:xfrm>
                <a:off x="730" y="2"/>
                <a:ext cx="0" cy="337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直接连接符 14"/>
              <p:cNvSpPr>
                <a:spLocks noChangeShapeType="1"/>
              </p:cNvSpPr>
              <p:nvPr/>
            </p:nvSpPr>
            <p:spPr bwMode="auto">
              <a:xfrm flipH="1">
                <a:off x="704" y="223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直接连接符 15"/>
              <p:cNvSpPr>
                <a:spLocks noChangeShapeType="1"/>
              </p:cNvSpPr>
              <p:nvPr/>
            </p:nvSpPr>
            <p:spPr bwMode="auto">
              <a:xfrm>
                <a:off x="570" y="223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直接连接符 16"/>
              <p:cNvSpPr>
                <a:spLocks noChangeShapeType="1"/>
              </p:cNvSpPr>
              <p:nvPr/>
            </p:nvSpPr>
            <p:spPr bwMode="auto">
              <a:xfrm flipH="1">
                <a:off x="370" y="223"/>
                <a:ext cx="82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直接连接符 17"/>
              <p:cNvSpPr>
                <a:spLocks noChangeShapeType="1"/>
              </p:cNvSpPr>
              <p:nvPr/>
            </p:nvSpPr>
            <p:spPr bwMode="auto">
              <a:xfrm>
                <a:off x="0" y="223"/>
                <a:ext cx="348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直接连接符 18"/>
              <p:cNvSpPr>
                <a:spLocks noChangeShapeType="1"/>
              </p:cNvSpPr>
              <p:nvPr/>
            </p:nvSpPr>
            <p:spPr bwMode="auto">
              <a:xfrm>
                <a:off x="272" y="125"/>
                <a:ext cx="0" cy="298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直接连接符 19"/>
              <p:cNvSpPr>
                <a:spLocks noChangeShapeType="1"/>
              </p:cNvSpPr>
              <p:nvPr/>
            </p:nvSpPr>
            <p:spPr bwMode="auto">
              <a:xfrm>
                <a:off x="46" y="143"/>
                <a:ext cx="0" cy="156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直接连接符 20"/>
              <p:cNvSpPr>
                <a:spLocks noChangeShapeType="1"/>
              </p:cNvSpPr>
              <p:nvPr/>
            </p:nvSpPr>
            <p:spPr bwMode="auto">
              <a:xfrm flipH="1" flipV="1">
                <a:off x="274" y="0"/>
                <a:ext cx="0" cy="27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直接连接符 21"/>
              <p:cNvSpPr>
                <a:spLocks noChangeShapeType="1"/>
              </p:cNvSpPr>
              <p:nvPr/>
            </p:nvSpPr>
            <p:spPr bwMode="auto">
              <a:xfrm>
                <a:off x="502" y="71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直接连接符 22"/>
              <p:cNvSpPr>
                <a:spLocks noChangeShapeType="1"/>
              </p:cNvSpPr>
              <p:nvPr/>
            </p:nvSpPr>
            <p:spPr bwMode="auto">
              <a:xfrm flipV="1">
                <a:off x="502" y="2"/>
                <a:ext cx="0" cy="2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91" name="图片 2141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438400"/>
            <a:ext cx="156633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37" name="标题 2136"/>
          <p:cNvSpPr>
            <a:spLocks noGrp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kern="1200">
                <a:solidFill>
                  <a:srgbClr val="003399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138" name="副标题 2137"/>
          <p:cNvSpPr>
            <a:spLocks noGrp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92" name="日期占位符 2138"/>
          <p:cNvSpPr>
            <a:spLocks noGrp="1"/>
          </p:cNvSpPr>
          <p:nvPr>
            <p:ph type="dt" sz="half" idx="10"/>
          </p:nvPr>
        </p:nvSpPr>
        <p:spPr>
          <a:xfrm>
            <a:off x="711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" name="页脚占位符 2139"/>
          <p:cNvSpPr>
            <a:spLocks noGrp="1"/>
          </p:cNvSpPr>
          <p:nvPr>
            <p:ph type="ftr" sz="quarter" idx="11"/>
          </p:nvPr>
        </p:nvSpPr>
        <p:spPr>
          <a:xfrm>
            <a:off x="42672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" name="灯片编号占位符 2140"/>
          <p:cNvSpPr>
            <a:spLocks noGrp="1"/>
          </p:cNvSpPr>
          <p:nvPr>
            <p:ph type="sldNum" sz="quarter" idx="12"/>
          </p:nvPr>
        </p:nvSpPr>
        <p:spPr>
          <a:xfrm>
            <a:off x="91440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5A412-8469-4521-A018-1D30B385D206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E915D-5FB9-4E93-89DC-6CBA3240DA68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0221" y="930275"/>
            <a:ext cx="2737379" cy="53181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930275"/>
            <a:ext cx="8053448" cy="53181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E5C73-3069-447C-B862-94DCC6D4EB94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5A44D-944A-4B91-9032-58A0410499DA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C9124-EA4D-427C-831B-EF507CEEC085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133600"/>
            <a:ext cx="5077968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632" y="2133600"/>
            <a:ext cx="5077968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B37F6-2E26-4584-B0EE-34D7FDCF8A5A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DA175-9978-43A2-9407-DB0F5E22DE0C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3C70-65AF-402B-8E19-51FAFC5DB79F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2C80B-99F3-490D-9AA9-13DF06FA6817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3C25C-FACC-48E3-85C6-D699558EBE97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9375A-4505-4093-B9E2-117A93100503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8084" y="930275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914400" y="2133600"/>
            <a:ext cx="10363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charset="0"/>
              <a:buNone/>
              <a:defRPr sz="1400" noProof="1">
                <a:latin typeface="Times New Roman" pitchFamily="2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324600"/>
            <a:ext cx="3860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 eaLnBrk="1" hangingPunct="1">
              <a:buFont typeface="Arial" charset="0"/>
              <a:buNone/>
              <a:defRPr sz="1400" noProof="1">
                <a:latin typeface="Times New Roman" pitchFamily="2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324600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charset="0"/>
              <a:buNone/>
              <a:defRPr sz="1400" noProof="1">
                <a:latin typeface="Times New Roman" pitchFamily="2" charset="0"/>
              </a:defRPr>
            </a:lvl1pPr>
          </a:lstStyle>
          <a:p>
            <a:pPr>
              <a:defRPr/>
            </a:pPr>
            <a:fld id="{209B5BE0-14D1-4CEB-B508-5D0F6C2D60A3}" type="slidenum">
              <a:rPr altLang="zh-CN"/>
            </a:fld>
            <a:endParaRPr lang="zh-CN" altLang="zh-CN"/>
          </a:p>
        </p:txBody>
      </p:sp>
      <p:grpSp>
        <p:nvGrpSpPr>
          <p:cNvPr id="3079" name="组合 1030"/>
          <p:cNvGrpSpPr/>
          <p:nvPr/>
        </p:nvGrpSpPr>
        <p:grpSpPr bwMode="auto">
          <a:xfrm>
            <a:off x="1405467" y="165100"/>
            <a:ext cx="10261600" cy="685800"/>
            <a:chOff x="0" y="0"/>
            <a:chExt cx="4848" cy="432"/>
          </a:xfrm>
        </p:grpSpPr>
        <p:sp>
          <p:nvSpPr>
            <p:cNvPr id="1033" name="未知"/>
            <p:cNvSpPr>
              <a:spLocks noChangeArrowheads="1"/>
            </p:cNvSpPr>
            <p:nvPr/>
          </p:nvSpPr>
          <p:spPr bwMode="auto">
            <a:xfrm>
              <a:off x="0" y="0"/>
              <a:ext cx="4848" cy="432"/>
            </a:xfrm>
            <a:custGeom>
              <a:avLst/>
              <a:gdLst>
                <a:gd name="T0" fmla="*/ 4848 w 4848"/>
                <a:gd name="T1" fmla="*/ 48 h 432"/>
                <a:gd name="T2" fmla="*/ 4848 w 4848"/>
                <a:gd name="T3" fmla="*/ 432 h 432"/>
                <a:gd name="T4" fmla="*/ 0 w 4848"/>
                <a:gd name="T5" fmla="*/ 432 h 432"/>
                <a:gd name="T6" fmla="*/ 0 w 4848"/>
                <a:gd name="T7" fmla="*/ 0 h 432"/>
                <a:gd name="T8" fmla="*/ 4848 w 4848"/>
                <a:gd name="T9" fmla="*/ 0 h 432"/>
                <a:gd name="T10" fmla="*/ 4848 w 4848"/>
                <a:gd name="T11" fmla="*/ 48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48" h="432">
                  <a:moveTo>
                    <a:pt x="4848" y="48"/>
                  </a:moveTo>
                  <a:lnTo>
                    <a:pt x="4848" y="432"/>
                  </a:lnTo>
                  <a:cubicBezTo>
                    <a:pt x="4848" y="432"/>
                    <a:pt x="2424" y="432"/>
                    <a:pt x="0" y="432"/>
                  </a:cubicBezTo>
                  <a:cubicBezTo>
                    <a:pt x="161" y="345"/>
                    <a:pt x="169" y="61"/>
                    <a:pt x="0" y="0"/>
                  </a:cubicBezTo>
                  <a:cubicBezTo>
                    <a:pt x="2424" y="0"/>
                    <a:pt x="4848" y="0"/>
                    <a:pt x="4848" y="0"/>
                  </a:cubicBezTo>
                  <a:lnTo>
                    <a:pt x="4848" y="48"/>
                  </a:lnTo>
                  <a:close/>
                </a:path>
              </a:pathLst>
            </a:custGeom>
            <a:solidFill>
              <a:srgbClr val="A6D2CA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082" name="组合 1032"/>
            <p:cNvGrpSpPr/>
            <p:nvPr/>
          </p:nvGrpSpPr>
          <p:grpSpPr bwMode="auto">
            <a:xfrm>
              <a:off x="531" y="0"/>
              <a:ext cx="3827" cy="429"/>
              <a:chOff x="0" y="0"/>
              <a:chExt cx="3827" cy="429"/>
            </a:xfrm>
          </p:grpSpPr>
          <p:grpSp>
            <p:nvGrpSpPr>
              <p:cNvPr id="3131" name="组合 1033"/>
              <p:cNvGrpSpPr/>
              <p:nvPr/>
            </p:nvGrpSpPr>
            <p:grpSpPr bwMode="auto">
              <a:xfrm>
                <a:off x="0" y="1"/>
                <a:ext cx="2208" cy="427"/>
                <a:chOff x="0" y="0"/>
                <a:chExt cx="2208" cy="427"/>
              </a:xfrm>
            </p:grpSpPr>
            <p:sp>
              <p:nvSpPr>
                <p:cNvPr id="1127" name="未知"/>
                <p:cNvSpPr>
                  <a:spLocks noChangeArrowheads="1"/>
                </p:cNvSpPr>
                <p:nvPr/>
              </p:nvSpPr>
              <p:spPr bwMode="auto">
                <a:xfrm>
                  <a:off x="1236" y="392"/>
                  <a:ext cx="7" cy="8"/>
                </a:xfrm>
                <a:custGeom>
                  <a:avLst/>
                  <a:gdLst>
                    <a:gd name="T0" fmla="*/ 0 w 15"/>
                    <a:gd name="T1" fmla="*/ 0 h 23"/>
                    <a:gd name="T2" fmla="*/ 0 w 15"/>
                    <a:gd name="T3" fmla="*/ 0 h 23"/>
                    <a:gd name="T4" fmla="*/ 0 w 15"/>
                    <a:gd name="T5" fmla="*/ 0 h 23"/>
                    <a:gd name="T6" fmla="*/ 0 w 15"/>
                    <a:gd name="T7" fmla="*/ 0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8" name="未知"/>
                <p:cNvSpPr>
                  <a:spLocks noChangeArrowheads="1"/>
                </p:cNvSpPr>
                <p:nvPr/>
              </p:nvSpPr>
              <p:spPr bwMode="auto">
                <a:xfrm>
                  <a:off x="1311" y="419"/>
                  <a:ext cx="9" cy="8"/>
                </a:xfrm>
                <a:custGeom>
                  <a:avLst/>
                  <a:gdLst>
                    <a:gd name="T0" fmla="*/ 0 w 20"/>
                    <a:gd name="T1" fmla="*/ 0 h 23"/>
                    <a:gd name="T2" fmla="*/ 0 w 20"/>
                    <a:gd name="T3" fmla="*/ 0 h 23"/>
                    <a:gd name="T4" fmla="*/ 0 w 20"/>
                    <a:gd name="T5" fmla="*/ 0 h 23"/>
                    <a:gd name="T6" fmla="*/ 0 w 20"/>
                    <a:gd name="T7" fmla="*/ 0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9" name="未知"/>
                <p:cNvSpPr>
                  <a:spLocks noChangeArrowheads="1"/>
                </p:cNvSpPr>
                <p:nvPr/>
              </p:nvSpPr>
              <p:spPr bwMode="auto">
                <a:xfrm>
                  <a:off x="1099" y="375"/>
                  <a:ext cx="13" cy="14"/>
                </a:xfrm>
                <a:custGeom>
                  <a:avLst/>
                  <a:gdLst>
                    <a:gd name="T0" fmla="*/ 0 w 30"/>
                    <a:gd name="T1" fmla="*/ 0 h 42"/>
                    <a:gd name="T2" fmla="*/ 0 w 30"/>
                    <a:gd name="T3" fmla="*/ 0 h 42"/>
                    <a:gd name="T4" fmla="*/ 0 w 30"/>
                    <a:gd name="T5" fmla="*/ 0 h 42"/>
                    <a:gd name="T6" fmla="*/ 0 w 30"/>
                    <a:gd name="T7" fmla="*/ 0 h 42"/>
                    <a:gd name="T8" fmla="*/ 1 w 30"/>
                    <a:gd name="T9" fmla="*/ 0 h 42"/>
                    <a:gd name="T10" fmla="*/ 1 w 30"/>
                    <a:gd name="T11" fmla="*/ 0 h 42"/>
                    <a:gd name="T12" fmla="*/ 0 w 30"/>
                    <a:gd name="T13" fmla="*/ 0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0" name="未知"/>
                <p:cNvSpPr>
                  <a:spLocks noChangeArrowheads="1"/>
                </p:cNvSpPr>
                <p:nvPr/>
              </p:nvSpPr>
              <p:spPr bwMode="auto">
                <a:xfrm>
                  <a:off x="946" y="388"/>
                  <a:ext cx="11" cy="5"/>
                </a:xfrm>
                <a:custGeom>
                  <a:avLst/>
                  <a:gdLst>
                    <a:gd name="T0" fmla="*/ 0 w 25"/>
                    <a:gd name="T1" fmla="*/ 0 h 16"/>
                    <a:gd name="T2" fmla="*/ 0 w 25"/>
                    <a:gd name="T3" fmla="*/ 0 h 16"/>
                    <a:gd name="T4" fmla="*/ 0 w 25"/>
                    <a:gd name="T5" fmla="*/ 0 h 16"/>
                    <a:gd name="T6" fmla="*/ 0 w 25"/>
                    <a:gd name="T7" fmla="*/ 0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1" name="未知"/>
                <p:cNvSpPr>
                  <a:spLocks noChangeArrowheads="1"/>
                </p:cNvSpPr>
                <p:nvPr/>
              </p:nvSpPr>
              <p:spPr bwMode="auto">
                <a:xfrm>
                  <a:off x="900" y="394"/>
                  <a:ext cx="28" cy="16"/>
                </a:xfrm>
                <a:custGeom>
                  <a:avLst/>
                  <a:gdLst>
                    <a:gd name="T0" fmla="*/ 0 w 65"/>
                    <a:gd name="T1" fmla="*/ 0 h 46"/>
                    <a:gd name="T2" fmla="*/ 1 w 65"/>
                    <a:gd name="T3" fmla="*/ 0 h 46"/>
                    <a:gd name="T4" fmla="*/ 1 w 65"/>
                    <a:gd name="T5" fmla="*/ 0 h 46"/>
                    <a:gd name="T6" fmla="*/ 2 w 65"/>
                    <a:gd name="T7" fmla="*/ 0 h 46"/>
                    <a:gd name="T8" fmla="*/ 1 w 65"/>
                    <a:gd name="T9" fmla="*/ 0 h 46"/>
                    <a:gd name="T10" fmla="*/ 0 w 65"/>
                    <a:gd name="T11" fmla="*/ 1 h 46"/>
                    <a:gd name="T12" fmla="*/ 0 w 65"/>
                    <a:gd name="T13" fmla="*/ 0 h 46"/>
                    <a:gd name="T14" fmla="*/ 0 w 65"/>
                    <a:gd name="T15" fmla="*/ 0 h 46"/>
                    <a:gd name="T16" fmla="*/ 0 w 65"/>
                    <a:gd name="T17" fmla="*/ 0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2" name="未知"/>
                <p:cNvSpPr>
                  <a:spLocks noChangeArrowheads="1"/>
                </p:cNvSpPr>
                <p:nvPr/>
              </p:nvSpPr>
              <p:spPr bwMode="auto">
                <a:xfrm>
                  <a:off x="871" y="393"/>
                  <a:ext cx="29" cy="16"/>
                </a:xfrm>
                <a:custGeom>
                  <a:avLst/>
                  <a:gdLst>
                    <a:gd name="T0" fmla="*/ 0 w 69"/>
                    <a:gd name="T1" fmla="*/ 0 h 47"/>
                    <a:gd name="T2" fmla="*/ 0 w 69"/>
                    <a:gd name="T3" fmla="*/ 0 h 47"/>
                    <a:gd name="T4" fmla="*/ 2 w 69"/>
                    <a:gd name="T5" fmla="*/ 0 h 47"/>
                    <a:gd name="T6" fmla="*/ 2 w 69"/>
                    <a:gd name="T7" fmla="*/ 0 h 47"/>
                    <a:gd name="T8" fmla="*/ 2 w 69"/>
                    <a:gd name="T9" fmla="*/ 0 h 47"/>
                    <a:gd name="T10" fmla="*/ 1 w 69"/>
                    <a:gd name="T11" fmla="*/ 0 h 47"/>
                    <a:gd name="T12" fmla="*/ 1 w 69"/>
                    <a:gd name="T13" fmla="*/ 1 h 47"/>
                    <a:gd name="T14" fmla="*/ 0 w 69"/>
                    <a:gd name="T15" fmla="*/ 1 h 47"/>
                    <a:gd name="T16" fmla="*/ 0 w 69"/>
                    <a:gd name="T17" fmla="*/ 0 h 47"/>
                    <a:gd name="T18" fmla="*/ 0 w 69"/>
                    <a:gd name="T19" fmla="*/ 0 h 47"/>
                    <a:gd name="T20" fmla="*/ 0 w 69"/>
                    <a:gd name="T21" fmla="*/ 0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3" name="未知"/>
                <p:cNvSpPr>
                  <a:spLocks noChangeArrowheads="1"/>
                </p:cNvSpPr>
                <p:nvPr/>
              </p:nvSpPr>
              <p:spPr bwMode="auto">
                <a:xfrm>
                  <a:off x="714" y="306"/>
                  <a:ext cx="151" cy="93"/>
                </a:xfrm>
                <a:custGeom>
                  <a:avLst/>
                  <a:gdLst>
                    <a:gd name="T0" fmla="*/ 0 w 355"/>
                    <a:gd name="T1" fmla="*/ 0 h 277"/>
                    <a:gd name="T2" fmla="*/ 1 w 355"/>
                    <a:gd name="T3" fmla="*/ 0 h 277"/>
                    <a:gd name="T4" fmla="*/ 2 w 355"/>
                    <a:gd name="T5" fmla="*/ 0 h 277"/>
                    <a:gd name="T6" fmla="*/ 3 w 355"/>
                    <a:gd name="T7" fmla="*/ 1 h 277"/>
                    <a:gd name="T8" fmla="*/ 3 w 355"/>
                    <a:gd name="T9" fmla="*/ 1 h 277"/>
                    <a:gd name="T10" fmla="*/ 4 w 355"/>
                    <a:gd name="T11" fmla="*/ 1 h 277"/>
                    <a:gd name="T12" fmla="*/ 5 w 355"/>
                    <a:gd name="T13" fmla="*/ 2 h 277"/>
                    <a:gd name="T14" fmla="*/ 5 w 355"/>
                    <a:gd name="T15" fmla="*/ 2 h 277"/>
                    <a:gd name="T16" fmla="*/ 5 w 355"/>
                    <a:gd name="T17" fmla="*/ 2 h 277"/>
                    <a:gd name="T18" fmla="*/ 6 w 355"/>
                    <a:gd name="T19" fmla="*/ 2 h 277"/>
                    <a:gd name="T20" fmla="*/ 6 w 355"/>
                    <a:gd name="T21" fmla="*/ 2 h 277"/>
                    <a:gd name="T22" fmla="*/ 6 w 355"/>
                    <a:gd name="T23" fmla="*/ 3 h 277"/>
                    <a:gd name="T24" fmla="*/ 6 w 355"/>
                    <a:gd name="T25" fmla="*/ 3 h 277"/>
                    <a:gd name="T26" fmla="*/ 7 w 355"/>
                    <a:gd name="T27" fmla="*/ 3 h 277"/>
                    <a:gd name="T28" fmla="*/ 8 w 355"/>
                    <a:gd name="T29" fmla="*/ 3 h 277"/>
                    <a:gd name="T30" fmla="*/ 9 w 355"/>
                    <a:gd name="T31" fmla="*/ 3 h 277"/>
                    <a:gd name="T32" fmla="*/ 9 w 355"/>
                    <a:gd name="T33" fmla="*/ 3 h 277"/>
                    <a:gd name="T34" fmla="*/ 10 w 355"/>
                    <a:gd name="T35" fmla="*/ 3 h 277"/>
                    <a:gd name="T36" fmla="*/ 10 w 355"/>
                    <a:gd name="T37" fmla="*/ 3 h 277"/>
                    <a:gd name="T38" fmla="*/ 11 w 355"/>
                    <a:gd name="T39" fmla="*/ 3 h 277"/>
                    <a:gd name="T40" fmla="*/ 11 w 355"/>
                    <a:gd name="T41" fmla="*/ 3 h 277"/>
                    <a:gd name="T42" fmla="*/ 11 w 355"/>
                    <a:gd name="T43" fmla="*/ 3 h 277"/>
                    <a:gd name="T44" fmla="*/ 10 w 355"/>
                    <a:gd name="T45" fmla="*/ 3 h 277"/>
                    <a:gd name="T46" fmla="*/ 9 w 355"/>
                    <a:gd name="T47" fmla="*/ 3 h 277"/>
                    <a:gd name="T48" fmla="*/ 9 w 355"/>
                    <a:gd name="T49" fmla="*/ 3 h 277"/>
                    <a:gd name="T50" fmla="*/ 8 w 355"/>
                    <a:gd name="T51" fmla="*/ 3 h 277"/>
                    <a:gd name="T52" fmla="*/ 6 w 355"/>
                    <a:gd name="T53" fmla="*/ 3 h 277"/>
                    <a:gd name="T54" fmla="*/ 5 w 355"/>
                    <a:gd name="T55" fmla="*/ 3 h 277"/>
                    <a:gd name="T56" fmla="*/ 4 w 355"/>
                    <a:gd name="T57" fmla="*/ 2 h 277"/>
                    <a:gd name="T58" fmla="*/ 4 w 355"/>
                    <a:gd name="T59" fmla="*/ 2 h 277"/>
                    <a:gd name="T60" fmla="*/ 3 w 355"/>
                    <a:gd name="T61" fmla="*/ 2 h 277"/>
                    <a:gd name="T62" fmla="*/ 2 w 355"/>
                    <a:gd name="T63" fmla="*/ 1 h 277"/>
                    <a:gd name="T64" fmla="*/ 2 w 355"/>
                    <a:gd name="T65" fmla="*/ 1 h 277"/>
                    <a:gd name="T66" fmla="*/ 2 w 355"/>
                    <a:gd name="T67" fmla="*/ 1 h 277"/>
                    <a:gd name="T68" fmla="*/ 2 w 355"/>
                    <a:gd name="T69" fmla="*/ 1 h 277"/>
                    <a:gd name="T70" fmla="*/ 1 w 355"/>
                    <a:gd name="T71" fmla="*/ 1 h 277"/>
                    <a:gd name="T72" fmla="*/ 1 w 355"/>
                    <a:gd name="T73" fmla="*/ 0 h 277"/>
                    <a:gd name="T74" fmla="*/ 0 w 355"/>
                    <a:gd name="T75" fmla="*/ 0 h 277"/>
                    <a:gd name="T76" fmla="*/ 0 w 355"/>
                    <a:gd name="T77" fmla="*/ 0 h 277"/>
                    <a:gd name="T78" fmla="*/ 0 w 355"/>
                    <a:gd name="T79" fmla="*/ 0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4" name="未知"/>
                <p:cNvSpPr>
                  <a:spLocks noChangeArrowheads="1"/>
                </p:cNvSpPr>
                <p:nvPr/>
              </p:nvSpPr>
              <p:spPr bwMode="auto">
                <a:xfrm>
                  <a:off x="806" y="300"/>
                  <a:ext cx="67" cy="68"/>
                </a:xfrm>
                <a:custGeom>
                  <a:avLst/>
                  <a:gdLst>
                    <a:gd name="T0" fmla="*/ 2 w 156"/>
                    <a:gd name="T1" fmla="*/ 1 h 206"/>
                    <a:gd name="T2" fmla="*/ 2 w 156"/>
                    <a:gd name="T3" fmla="*/ 1 h 206"/>
                    <a:gd name="T4" fmla="*/ 2 w 156"/>
                    <a:gd name="T5" fmla="*/ 1 h 206"/>
                    <a:gd name="T6" fmla="*/ 3 w 156"/>
                    <a:gd name="T7" fmla="*/ 1 h 206"/>
                    <a:gd name="T8" fmla="*/ 4 w 156"/>
                    <a:gd name="T9" fmla="*/ 0 h 206"/>
                    <a:gd name="T10" fmla="*/ 4 w 156"/>
                    <a:gd name="T11" fmla="*/ 0 h 206"/>
                    <a:gd name="T12" fmla="*/ 4 w 156"/>
                    <a:gd name="T13" fmla="*/ 0 h 206"/>
                    <a:gd name="T14" fmla="*/ 5 w 156"/>
                    <a:gd name="T15" fmla="*/ 0 h 206"/>
                    <a:gd name="T16" fmla="*/ 5 w 156"/>
                    <a:gd name="T17" fmla="*/ 1 h 206"/>
                    <a:gd name="T18" fmla="*/ 4 w 156"/>
                    <a:gd name="T19" fmla="*/ 1 h 206"/>
                    <a:gd name="T20" fmla="*/ 4 w 156"/>
                    <a:gd name="T21" fmla="*/ 1 h 206"/>
                    <a:gd name="T22" fmla="*/ 5 w 156"/>
                    <a:gd name="T23" fmla="*/ 1 h 206"/>
                    <a:gd name="T24" fmla="*/ 5 w 156"/>
                    <a:gd name="T25" fmla="*/ 2 h 206"/>
                    <a:gd name="T26" fmla="*/ 4 w 156"/>
                    <a:gd name="T27" fmla="*/ 2 h 206"/>
                    <a:gd name="T28" fmla="*/ 4 w 156"/>
                    <a:gd name="T29" fmla="*/ 2 h 206"/>
                    <a:gd name="T30" fmla="*/ 3 w 156"/>
                    <a:gd name="T31" fmla="*/ 2 h 206"/>
                    <a:gd name="T32" fmla="*/ 3 w 156"/>
                    <a:gd name="T33" fmla="*/ 2 h 206"/>
                    <a:gd name="T34" fmla="*/ 3 w 156"/>
                    <a:gd name="T35" fmla="*/ 2 h 206"/>
                    <a:gd name="T36" fmla="*/ 3 w 156"/>
                    <a:gd name="T37" fmla="*/ 2 h 206"/>
                    <a:gd name="T38" fmla="*/ 3 w 156"/>
                    <a:gd name="T39" fmla="*/ 2 h 206"/>
                    <a:gd name="T40" fmla="*/ 3 w 156"/>
                    <a:gd name="T41" fmla="*/ 2 h 206"/>
                    <a:gd name="T42" fmla="*/ 2 w 156"/>
                    <a:gd name="T43" fmla="*/ 2 h 206"/>
                    <a:gd name="T44" fmla="*/ 1 w 156"/>
                    <a:gd name="T45" fmla="*/ 2 h 206"/>
                    <a:gd name="T46" fmla="*/ 1 w 156"/>
                    <a:gd name="T47" fmla="*/ 2 h 206"/>
                    <a:gd name="T48" fmla="*/ 0 w 156"/>
                    <a:gd name="T49" fmla="*/ 2 h 206"/>
                    <a:gd name="T50" fmla="*/ 0 w 156"/>
                    <a:gd name="T51" fmla="*/ 2 h 206"/>
                    <a:gd name="T52" fmla="*/ 0 w 156"/>
                    <a:gd name="T53" fmla="*/ 1 h 206"/>
                    <a:gd name="T54" fmla="*/ 1 w 156"/>
                    <a:gd name="T55" fmla="*/ 1 h 206"/>
                    <a:gd name="T56" fmla="*/ 1 w 156"/>
                    <a:gd name="T57" fmla="*/ 1 h 206"/>
                    <a:gd name="T58" fmla="*/ 1 w 156"/>
                    <a:gd name="T59" fmla="*/ 1 h 206"/>
                    <a:gd name="T60" fmla="*/ 2 w 156"/>
                    <a:gd name="T61" fmla="*/ 1 h 206"/>
                    <a:gd name="T62" fmla="*/ 2 w 156"/>
                    <a:gd name="T63" fmla="*/ 1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5" name="未知"/>
                <p:cNvSpPr>
                  <a:spLocks noChangeArrowheads="1"/>
                </p:cNvSpPr>
                <p:nvPr/>
              </p:nvSpPr>
              <p:spPr bwMode="auto">
                <a:xfrm>
                  <a:off x="871" y="331"/>
                  <a:ext cx="47" cy="13"/>
                </a:xfrm>
                <a:custGeom>
                  <a:avLst/>
                  <a:gdLst>
                    <a:gd name="T0" fmla="*/ 0 w 109"/>
                    <a:gd name="T1" fmla="*/ 0 h 38"/>
                    <a:gd name="T2" fmla="*/ 0 w 109"/>
                    <a:gd name="T3" fmla="*/ 0 h 38"/>
                    <a:gd name="T4" fmla="*/ 2 w 109"/>
                    <a:gd name="T5" fmla="*/ 0 h 38"/>
                    <a:gd name="T6" fmla="*/ 3 w 109"/>
                    <a:gd name="T7" fmla="*/ 0 h 38"/>
                    <a:gd name="T8" fmla="*/ 3 w 109"/>
                    <a:gd name="T9" fmla="*/ 0 h 38"/>
                    <a:gd name="T10" fmla="*/ 3 w 109"/>
                    <a:gd name="T11" fmla="*/ 0 h 38"/>
                    <a:gd name="T12" fmla="*/ 2 w 109"/>
                    <a:gd name="T13" fmla="*/ 0 h 38"/>
                    <a:gd name="T14" fmla="*/ 1 w 109"/>
                    <a:gd name="T15" fmla="*/ 0 h 38"/>
                    <a:gd name="T16" fmla="*/ 0 w 109"/>
                    <a:gd name="T17" fmla="*/ 0 h 38"/>
                    <a:gd name="T18" fmla="*/ 0 w 109"/>
                    <a:gd name="T19" fmla="*/ 0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6" name="未知"/>
                <p:cNvSpPr>
                  <a:spLocks noChangeArrowheads="1"/>
                </p:cNvSpPr>
                <p:nvPr/>
              </p:nvSpPr>
              <p:spPr bwMode="auto">
                <a:xfrm>
                  <a:off x="869" y="347"/>
                  <a:ext cx="32" cy="34"/>
                </a:xfrm>
                <a:custGeom>
                  <a:avLst/>
                  <a:gdLst>
                    <a:gd name="T0" fmla="*/ 0 w 76"/>
                    <a:gd name="T1" fmla="*/ 0 h 104"/>
                    <a:gd name="T2" fmla="*/ 0 w 76"/>
                    <a:gd name="T3" fmla="*/ 0 h 104"/>
                    <a:gd name="T4" fmla="*/ 1 w 76"/>
                    <a:gd name="T5" fmla="*/ 0 h 104"/>
                    <a:gd name="T6" fmla="*/ 2 w 76"/>
                    <a:gd name="T7" fmla="*/ 0 h 104"/>
                    <a:gd name="T8" fmla="*/ 1 w 76"/>
                    <a:gd name="T9" fmla="*/ 0 h 104"/>
                    <a:gd name="T10" fmla="*/ 2 w 76"/>
                    <a:gd name="T11" fmla="*/ 1 h 104"/>
                    <a:gd name="T12" fmla="*/ 2 w 76"/>
                    <a:gd name="T13" fmla="*/ 1 h 104"/>
                    <a:gd name="T14" fmla="*/ 1 w 76"/>
                    <a:gd name="T15" fmla="*/ 1 h 104"/>
                    <a:gd name="T16" fmla="*/ 1 w 76"/>
                    <a:gd name="T17" fmla="*/ 1 h 104"/>
                    <a:gd name="T18" fmla="*/ 1 w 76"/>
                    <a:gd name="T19" fmla="*/ 1 h 104"/>
                    <a:gd name="T20" fmla="*/ 1 w 76"/>
                    <a:gd name="T21" fmla="*/ 1 h 104"/>
                    <a:gd name="T22" fmla="*/ 1 w 76"/>
                    <a:gd name="T23" fmla="*/ 1 h 104"/>
                    <a:gd name="T24" fmla="*/ 0 w 76"/>
                    <a:gd name="T25" fmla="*/ 1 h 104"/>
                    <a:gd name="T26" fmla="*/ 0 w 76"/>
                    <a:gd name="T27" fmla="*/ 1 h 104"/>
                    <a:gd name="T28" fmla="*/ 0 w 76"/>
                    <a:gd name="T29" fmla="*/ 1 h 104"/>
                    <a:gd name="T30" fmla="*/ 0 w 76"/>
                    <a:gd name="T31" fmla="*/ 1 h 104"/>
                    <a:gd name="T32" fmla="*/ 0 w 76"/>
                    <a:gd name="T33" fmla="*/ 0 h 104"/>
                    <a:gd name="T34" fmla="*/ 0 w 76"/>
                    <a:gd name="T35" fmla="*/ 0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7" name="未知"/>
                <p:cNvSpPr>
                  <a:spLocks noChangeArrowheads="1"/>
                </p:cNvSpPr>
                <p:nvPr/>
              </p:nvSpPr>
              <p:spPr bwMode="auto">
                <a:xfrm>
                  <a:off x="923" y="328"/>
                  <a:ext cx="16" cy="20"/>
                </a:xfrm>
                <a:custGeom>
                  <a:avLst/>
                  <a:gdLst>
                    <a:gd name="T0" fmla="*/ 0 w 37"/>
                    <a:gd name="T1" fmla="*/ 0 h 61"/>
                    <a:gd name="T2" fmla="*/ 0 w 37"/>
                    <a:gd name="T3" fmla="*/ 0 h 61"/>
                    <a:gd name="T4" fmla="*/ 0 w 37"/>
                    <a:gd name="T5" fmla="*/ 0 h 61"/>
                    <a:gd name="T6" fmla="*/ 1 w 37"/>
                    <a:gd name="T7" fmla="*/ 0 h 61"/>
                    <a:gd name="T8" fmla="*/ 0 w 37"/>
                    <a:gd name="T9" fmla="*/ 1 h 61"/>
                    <a:gd name="T10" fmla="*/ 0 w 37"/>
                    <a:gd name="T11" fmla="*/ 1 h 61"/>
                    <a:gd name="T12" fmla="*/ 0 w 37"/>
                    <a:gd name="T13" fmla="*/ 0 h 61"/>
                    <a:gd name="T14" fmla="*/ 0 w 37"/>
                    <a:gd name="T15" fmla="*/ 0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8" name="未知"/>
                <p:cNvSpPr>
                  <a:spLocks noChangeArrowheads="1"/>
                </p:cNvSpPr>
                <p:nvPr/>
              </p:nvSpPr>
              <p:spPr bwMode="auto">
                <a:xfrm>
                  <a:off x="927" y="359"/>
                  <a:ext cx="20" cy="10"/>
                </a:xfrm>
                <a:custGeom>
                  <a:avLst/>
                  <a:gdLst>
                    <a:gd name="T0" fmla="*/ 0 w 49"/>
                    <a:gd name="T1" fmla="*/ 0 h 29"/>
                    <a:gd name="T2" fmla="*/ 1 w 49"/>
                    <a:gd name="T3" fmla="*/ 0 h 29"/>
                    <a:gd name="T4" fmla="*/ 1 w 49"/>
                    <a:gd name="T5" fmla="*/ 0 h 29"/>
                    <a:gd name="T6" fmla="*/ 1 w 49"/>
                    <a:gd name="T7" fmla="*/ 0 h 29"/>
                    <a:gd name="T8" fmla="*/ 0 w 49"/>
                    <a:gd name="T9" fmla="*/ 0 h 29"/>
                    <a:gd name="T10" fmla="*/ 0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9" name="未知"/>
                <p:cNvSpPr>
                  <a:spLocks noChangeArrowheads="1"/>
                </p:cNvSpPr>
                <p:nvPr/>
              </p:nvSpPr>
              <p:spPr bwMode="auto">
                <a:xfrm>
                  <a:off x="948" y="344"/>
                  <a:ext cx="26" cy="17"/>
                </a:xfrm>
                <a:custGeom>
                  <a:avLst/>
                  <a:gdLst>
                    <a:gd name="T0" fmla="*/ 1 w 61"/>
                    <a:gd name="T1" fmla="*/ 1 h 48"/>
                    <a:gd name="T2" fmla="*/ 0 w 61"/>
                    <a:gd name="T3" fmla="*/ 0 h 48"/>
                    <a:gd name="T4" fmla="*/ 0 w 61"/>
                    <a:gd name="T5" fmla="*/ 0 h 48"/>
                    <a:gd name="T6" fmla="*/ 0 w 61"/>
                    <a:gd name="T7" fmla="*/ 0 h 48"/>
                    <a:gd name="T8" fmla="*/ 1 w 61"/>
                    <a:gd name="T9" fmla="*/ 0 h 48"/>
                    <a:gd name="T10" fmla="*/ 2 w 61"/>
                    <a:gd name="T11" fmla="*/ 0 h 48"/>
                    <a:gd name="T12" fmla="*/ 2 w 61"/>
                    <a:gd name="T13" fmla="*/ 0 h 48"/>
                    <a:gd name="T14" fmla="*/ 2 w 61"/>
                    <a:gd name="T15" fmla="*/ 0 h 48"/>
                    <a:gd name="T16" fmla="*/ 1 w 61"/>
                    <a:gd name="T17" fmla="*/ 1 h 48"/>
                    <a:gd name="T18" fmla="*/ 1 w 61"/>
                    <a:gd name="T19" fmla="*/ 1 h 48"/>
                    <a:gd name="T20" fmla="*/ 1 w 61"/>
                    <a:gd name="T21" fmla="*/ 1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0" name="未知"/>
                <p:cNvSpPr>
                  <a:spLocks noChangeArrowheads="1"/>
                </p:cNvSpPr>
                <p:nvPr/>
              </p:nvSpPr>
              <p:spPr bwMode="auto">
                <a:xfrm>
                  <a:off x="955" y="352"/>
                  <a:ext cx="122" cy="61"/>
                </a:xfrm>
                <a:custGeom>
                  <a:avLst/>
                  <a:gdLst>
                    <a:gd name="T0" fmla="*/ 2 w 286"/>
                    <a:gd name="T1" fmla="*/ 0 h 182"/>
                    <a:gd name="T2" fmla="*/ 1 w 286"/>
                    <a:gd name="T3" fmla="*/ 0 h 182"/>
                    <a:gd name="T4" fmla="*/ 1 w 286"/>
                    <a:gd name="T5" fmla="*/ 0 h 182"/>
                    <a:gd name="T6" fmla="*/ 0 w 286"/>
                    <a:gd name="T7" fmla="*/ 0 h 182"/>
                    <a:gd name="T8" fmla="*/ 0 w 286"/>
                    <a:gd name="T9" fmla="*/ 1 h 182"/>
                    <a:gd name="T10" fmla="*/ 0 w 286"/>
                    <a:gd name="T11" fmla="*/ 1 h 182"/>
                    <a:gd name="T12" fmla="*/ 1 w 286"/>
                    <a:gd name="T13" fmla="*/ 1 h 182"/>
                    <a:gd name="T14" fmla="*/ 1 w 286"/>
                    <a:gd name="T15" fmla="*/ 1 h 182"/>
                    <a:gd name="T16" fmla="*/ 2 w 286"/>
                    <a:gd name="T17" fmla="*/ 1 h 182"/>
                    <a:gd name="T18" fmla="*/ 3 w 286"/>
                    <a:gd name="T19" fmla="*/ 1 h 182"/>
                    <a:gd name="T20" fmla="*/ 3 w 286"/>
                    <a:gd name="T21" fmla="*/ 1 h 182"/>
                    <a:gd name="T22" fmla="*/ 3 w 286"/>
                    <a:gd name="T23" fmla="*/ 1 h 182"/>
                    <a:gd name="T24" fmla="*/ 3 w 286"/>
                    <a:gd name="T25" fmla="*/ 2 h 182"/>
                    <a:gd name="T26" fmla="*/ 3 w 286"/>
                    <a:gd name="T27" fmla="*/ 2 h 182"/>
                    <a:gd name="T28" fmla="*/ 4 w 286"/>
                    <a:gd name="T29" fmla="*/ 2 h 182"/>
                    <a:gd name="T30" fmla="*/ 5 w 286"/>
                    <a:gd name="T31" fmla="*/ 2 h 182"/>
                    <a:gd name="T32" fmla="*/ 6 w 286"/>
                    <a:gd name="T33" fmla="*/ 2 h 182"/>
                    <a:gd name="T34" fmla="*/ 6 w 286"/>
                    <a:gd name="T35" fmla="*/ 2 h 182"/>
                    <a:gd name="T36" fmla="*/ 6 w 286"/>
                    <a:gd name="T37" fmla="*/ 2 h 182"/>
                    <a:gd name="T38" fmla="*/ 6 w 286"/>
                    <a:gd name="T39" fmla="*/ 2 h 182"/>
                    <a:gd name="T40" fmla="*/ 6 w 286"/>
                    <a:gd name="T41" fmla="*/ 1 h 182"/>
                    <a:gd name="T42" fmla="*/ 7 w 286"/>
                    <a:gd name="T43" fmla="*/ 2 h 182"/>
                    <a:gd name="T44" fmla="*/ 7 w 286"/>
                    <a:gd name="T45" fmla="*/ 2 h 182"/>
                    <a:gd name="T46" fmla="*/ 8 w 286"/>
                    <a:gd name="T47" fmla="*/ 2 h 182"/>
                    <a:gd name="T48" fmla="*/ 9 w 286"/>
                    <a:gd name="T49" fmla="*/ 2 h 182"/>
                    <a:gd name="T50" fmla="*/ 9 w 286"/>
                    <a:gd name="T51" fmla="*/ 2 h 182"/>
                    <a:gd name="T52" fmla="*/ 9 w 286"/>
                    <a:gd name="T53" fmla="*/ 2 h 182"/>
                    <a:gd name="T54" fmla="*/ 9 w 286"/>
                    <a:gd name="T55" fmla="*/ 2 h 182"/>
                    <a:gd name="T56" fmla="*/ 9 w 286"/>
                    <a:gd name="T57" fmla="*/ 2 h 182"/>
                    <a:gd name="T58" fmla="*/ 8 w 286"/>
                    <a:gd name="T59" fmla="*/ 2 h 182"/>
                    <a:gd name="T60" fmla="*/ 8 w 286"/>
                    <a:gd name="T61" fmla="*/ 1 h 182"/>
                    <a:gd name="T62" fmla="*/ 8 w 286"/>
                    <a:gd name="T63" fmla="*/ 1 h 182"/>
                    <a:gd name="T64" fmla="*/ 7 w 286"/>
                    <a:gd name="T65" fmla="*/ 1 h 182"/>
                    <a:gd name="T66" fmla="*/ 7 w 286"/>
                    <a:gd name="T67" fmla="*/ 1 h 182"/>
                    <a:gd name="T68" fmla="*/ 6 w 286"/>
                    <a:gd name="T69" fmla="*/ 1 h 182"/>
                    <a:gd name="T70" fmla="*/ 6 w 286"/>
                    <a:gd name="T71" fmla="*/ 0 h 182"/>
                    <a:gd name="T72" fmla="*/ 5 w 286"/>
                    <a:gd name="T73" fmla="*/ 0 h 182"/>
                    <a:gd name="T74" fmla="*/ 4 w 286"/>
                    <a:gd name="T75" fmla="*/ 0 h 182"/>
                    <a:gd name="T76" fmla="*/ 3 w 286"/>
                    <a:gd name="T77" fmla="*/ 0 h 182"/>
                    <a:gd name="T78" fmla="*/ 3 w 286"/>
                    <a:gd name="T79" fmla="*/ 0 h 182"/>
                    <a:gd name="T80" fmla="*/ 3 w 286"/>
                    <a:gd name="T81" fmla="*/ 0 h 182"/>
                    <a:gd name="T82" fmla="*/ 2 w 286"/>
                    <a:gd name="T83" fmla="*/ 0 h 182"/>
                    <a:gd name="T84" fmla="*/ 2 w 286"/>
                    <a:gd name="T85" fmla="*/ 0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1" name="未知"/>
                <p:cNvSpPr>
                  <a:spLocks noChangeArrowheads="1"/>
                </p:cNvSpPr>
                <p:nvPr/>
              </p:nvSpPr>
              <p:spPr bwMode="auto">
                <a:xfrm>
                  <a:off x="1061" y="358"/>
                  <a:ext cx="33" cy="26"/>
                </a:xfrm>
                <a:custGeom>
                  <a:avLst/>
                  <a:gdLst>
                    <a:gd name="T0" fmla="*/ 0 w 78"/>
                    <a:gd name="T1" fmla="*/ 1 h 78"/>
                    <a:gd name="T2" fmla="*/ 1 w 78"/>
                    <a:gd name="T3" fmla="*/ 1 h 78"/>
                    <a:gd name="T4" fmla="*/ 1 w 78"/>
                    <a:gd name="T5" fmla="*/ 1 h 78"/>
                    <a:gd name="T6" fmla="*/ 2 w 78"/>
                    <a:gd name="T7" fmla="*/ 0 h 78"/>
                    <a:gd name="T8" fmla="*/ 1 w 78"/>
                    <a:gd name="T9" fmla="*/ 0 h 78"/>
                    <a:gd name="T10" fmla="*/ 1 w 78"/>
                    <a:gd name="T11" fmla="*/ 0 h 78"/>
                    <a:gd name="T12" fmla="*/ 3 w 78"/>
                    <a:gd name="T13" fmla="*/ 0 h 78"/>
                    <a:gd name="T14" fmla="*/ 2 w 78"/>
                    <a:gd name="T15" fmla="*/ 1 h 78"/>
                    <a:gd name="T16" fmla="*/ 1 w 78"/>
                    <a:gd name="T17" fmla="*/ 1 h 78"/>
                    <a:gd name="T18" fmla="*/ 0 w 78"/>
                    <a:gd name="T19" fmla="*/ 1 h 78"/>
                    <a:gd name="T20" fmla="*/ 0 w 78"/>
                    <a:gd name="T21" fmla="*/ 1 h 78"/>
                    <a:gd name="T22" fmla="*/ 0 w 78"/>
                    <a:gd name="T23" fmla="*/ 1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2" name="未知"/>
                <p:cNvSpPr>
                  <a:spLocks noChangeArrowheads="1"/>
                </p:cNvSpPr>
                <p:nvPr/>
              </p:nvSpPr>
              <p:spPr bwMode="auto">
                <a:xfrm>
                  <a:off x="1131" y="303"/>
                  <a:ext cx="8" cy="6"/>
                </a:xfrm>
                <a:custGeom>
                  <a:avLst/>
                  <a:gdLst>
                    <a:gd name="T0" fmla="*/ 0 w 17"/>
                    <a:gd name="T1" fmla="*/ 0 h 18"/>
                    <a:gd name="T2" fmla="*/ 0 w 17"/>
                    <a:gd name="T3" fmla="*/ 0 h 18"/>
                    <a:gd name="T4" fmla="*/ 0 w 17"/>
                    <a:gd name="T5" fmla="*/ 0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3" name="未知"/>
                <p:cNvSpPr>
                  <a:spLocks noChangeArrowheads="1"/>
                </p:cNvSpPr>
                <p:nvPr/>
              </p:nvSpPr>
              <p:spPr bwMode="auto">
                <a:xfrm>
                  <a:off x="1173" y="343"/>
                  <a:ext cx="11" cy="8"/>
                </a:xfrm>
                <a:custGeom>
                  <a:avLst/>
                  <a:gdLst>
                    <a:gd name="T0" fmla="*/ 0 w 26"/>
                    <a:gd name="T1" fmla="*/ 0 h 22"/>
                    <a:gd name="T2" fmla="*/ 0 w 26"/>
                    <a:gd name="T3" fmla="*/ 0 h 22"/>
                    <a:gd name="T4" fmla="*/ 0 w 26"/>
                    <a:gd name="T5" fmla="*/ 0 h 22"/>
                    <a:gd name="T6" fmla="*/ 0 w 26"/>
                    <a:gd name="T7" fmla="*/ 0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4" name="未知"/>
                <p:cNvSpPr>
                  <a:spLocks noChangeArrowheads="1"/>
                </p:cNvSpPr>
                <p:nvPr/>
              </p:nvSpPr>
              <p:spPr bwMode="auto">
                <a:xfrm>
                  <a:off x="1038" y="253"/>
                  <a:ext cx="8" cy="5"/>
                </a:xfrm>
                <a:custGeom>
                  <a:avLst/>
                  <a:gdLst>
                    <a:gd name="T0" fmla="*/ 0 w 20"/>
                    <a:gd name="T1" fmla="*/ 0 h 15"/>
                    <a:gd name="T2" fmla="*/ 0 w 20"/>
                    <a:gd name="T3" fmla="*/ 0 h 15"/>
                    <a:gd name="T4" fmla="*/ 0 w 20"/>
                    <a:gd name="T5" fmla="*/ 0 h 15"/>
                    <a:gd name="T6" fmla="*/ 0 w 20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5" name="未知"/>
                <p:cNvSpPr>
                  <a:spLocks noChangeArrowheads="1"/>
                </p:cNvSpPr>
                <p:nvPr/>
              </p:nvSpPr>
              <p:spPr bwMode="auto">
                <a:xfrm>
                  <a:off x="967" y="295"/>
                  <a:ext cx="8" cy="5"/>
                </a:xfrm>
                <a:custGeom>
                  <a:avLst/>
                  <a:gdLst>
                    <a:gd name="T0" fmla="*/ 0 w 20"/>
                    <a:gd name="T1" fmla="*/ 0 h 15"/>
                    <a:gd name="T2" fmla="*/ 0 w 20"/>
                    <a:gd name="T3" fmla="*/ 0 h 15"/>
                    <a:gd name="T4" fmla="*/ 0 w 20"/>
                    <a:gd name="T5" fmla="*/ 0 h 15"/>
                    <a:gd name="T6" fmla="*/ 0 w 20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6" name="未知"/>
                <p:cNvSpPr>
                  <a:spLocks noChangeArrowheads="1"/>
                </p:cNvSpPr>
                <p:nvPr/>
              </p:nvSpPr>
              <p:spPr bwMode="auto">
                <a:xfrm>
                  <a:off x="889" y="282"/>
                  <a:ext cx="34" cy="27"/>
                </a:xfrm>
                <a:custGeom>
                  <a:avLst/>
                  <a:gdLst>
                    <a:gd name="T0" fmla="*/ 0 w 80"/>
                    <a:gd name="T1" fmla="*/ 1 h 80"/>
                    <a:gd name="T2" fmla="*/ 0 w 80"/>
                    <a:gd name="T3" fmla="*/ 0 h 80"/>
                    <a:gd name="T4" fmla="*/ 1 w 80"/>
                    <a:gd name="T5" fmla="*/ 0 h 80"/>
                    <a:gd name="T6" fmla="*/ 2 w 80"/>
                    <a:gd name="T7" fmla="*/ 0 h 80"/>
                    <a:gd name="T8" fmla="*/ 2 w 80"/>
                    <a:gd name="T9" fmla="*/ 0 h 80"/>
                    <a:gd name="T10" fmla="*/ 3 w 80"/>
                    <a:gd name="T11" fmla="*/ 1 h 80"/>
                    <a:gd name="T12" fmla="*/ 3 w 80"/>
                    <a:gd name="T13" fmla="*/ 1 h 80"/>
                    <a:gd name="T14" fmla="*/ 2 w 80"/>
                    <a:gd name="T15" fmla="*/ 1 h 80"/>
                    <a:gd name="T16" fmla="*/ 2 w 80"/>
                    <a:gd name="T17" fmla="*/ 1 h 80"/>
                    <a:gd name="T18" fmla="*/ 1 w 80"/>
                    <a:gd name="T19" fmla="*/ 1 h 80"/>
                    <a:gd name="T20" fmla="*/ 1 w 80"/>
                    <a:gd name="T21" fmla="*/ 1 h 80"/>
                    <a:gd name="T22" fmla="*/ 1 w 80"/>
                    <a:gd name="T23" fmla="*/ 0 h 80"/>
                    <a:gd name="T24" fmla="*/ 1 w 80"/>
                    <a:gd name="T25" fmla="*/ 1 h 80"/>
                    <a:gd name="T26" fmla="*/ 0 w 80"/>
                    <a:gd name="T27" fmla="*/ 1 h 80"/>
                    <a:gd name="T28" fmla="*/ 0 w 80"/>
                    <a:gd name="T29" fmla="*/ 1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7" name="未知"/>
                <p:cNvSpPr>
                  <a:spLocks noChangeArrowheads="1"/>
                </p:cNvSpPr>
                <p:nvPr/>
              </p:nvSpPr>
              <p:spPr bwMode="auto">
                <a:xfrm>
                  <a:off x="878" y="225"/>
                  <a:ext cx="40" cy="58"/>
                </a:xfrm>
                <a:custGeom>
                  <a:avLst/>
                  <a:gdLst>
                    <a:gd name="T0" fmla="*/ 0 w 94"/>
                    <a:gd name="T1" fmla="*/ 1 h 174"/>
                    <a:gd name="T2" fmla="*/ 1 w 94"/>
                    <a:gd name="T3" fmla="*/ 2 h 174"/>
                    <a:gd name="T4" fmla="*/ 1 w 94"/>
                    <a:gd name="T5" fmla="*/ 1 h 174"/>
                    <a:gd name="T6" fmla="*/ 2 w 94"/>
                    <a:gd name="T7" fmla="*/ 1 h 174"/>
                    <a:gd name="T8" fmla="*/ 2 w 94"/>
                    <a:gd name="T9" fmla="*/ 2 h 174"/>
                    <a:gd name="T10" fmla="*/ 2 w 94"/>
                    <a:gd name="T11" fmla="*/ 2 h 174"/>
                    <a:gd name="T12" fmla="*/ 3 w 94"/>
                    <a:gd name="T13" fmla="*/ 2 h 174"/>
                    <a:gd name="T14" fmla="*/ 2 w 94"/>
                    <a:gd name="T15" fmla="*/ 2 h 174"/>
                    <a:gd name="T16" fmla="*/ 3 w 94"/>
                    <a:gd name="T17" fmla="*/ 2 h 174"/>
                    <a:gd name="T18" fmla="*/ 3 w 94"/>
                    <a:gd name="T19" fmla="*/ 2 h 174"/>
                    <a:gd name="T20" fmla="*/ 3 w 94"/>
                    <a:gd name="T21" fmla="*/ 1 h 174"/>
                    <a:gd name="T22" fmla="*/ 2 w 94"/>
                    <a:gd name="T23" fmla="*/ 1 h 174"/>
                    <a:gd name="T24" fmla="*/ 2 w 94"/>
                    <a:gd name="T25" fmla="*/ 1 h 174"/>
                    <a:gd name="T26" fmla="*/ 1 w 94"/>
                    <a:gd name="T27" fmla="*/ 1 h 174"/>
                    <a:gd name="T28" fmla="*/ 1 w 94"/>
                    <a:gd name="T29" fmla="*/ 1 h 174"/>
                    <a:gd name="T30" fmla="*/ 1 w 94"/>
                    <a:gd name="T31" fmla="*/ 1 h 174"/>
                    <a:gd name="T32" fmla="*/ 1 w 94"/>
                    <a:gd name="T33" fmla="*/ 0 h 174"/>
                    <a:gd name="T34" fmla="*/ 0 w 94"/>
                    <a:gd name="T35" fmla="*/ 0 h 174"/>
                    <a:gd name="T36" fmla="*/ 0 w 94"/>
                    <a:gd name="T37" fmla="*/ 1 h 174"/>
                    <a:gd name="T38" fmla="*/ 0 w 94"/>
                    <a:gd name="T39" fmla="*/ 1 h 174"/>
                    <a:gd name="T40" fmla="*/ 0 w 94"/>
                    <a:gd name="T41" fmla="*/ 1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8" name="未知"/>
                <p:cNvSpPr>
                  <a:spLocks noChangeArrowheads="1"/>
                </p:cNvSpPr>
                <p:nvPr/>
              </p:nvSpPr>
              <p:spPr bwMode="auto">
                <a:xfrm>
                  <a:off x="888" y="267"/>
                  <a:ext cx="14" cy="17"/>
                </a:xfrm>
                <a:custGeom>
                  <a:avLst/>
                  <a:gdLst>
                    <a:gd name="T0" fmla="*/ 0 w 32"/>
                    <a:gd name="T1" fmla="*/ 0 h 50"/>
                    <a:gd name="T2" fmla="*/ 0 w 32"/>
                    <a:gd name="T3" fmla="*/ 0 h 50"/>
                    <a:gd name="T4" fmla="*/ 1 w 32"/>
                    <a:gd name="T5" fmla="*/ 0 h 50"/>
                    <a:gd name="T6" fmla="*/ 1 w 32"/>
                    <a:gd name="T7" fmla="*/ 0 h 50"/>
                    <a:gd name="T8" fmla="*/ 1 w 32"/>
                    <a:gd name="T9" fmla="*/ 0 h 50"/>
                    <a:gd name="T10" fmla="*/ 1 w 32"/>
                    <a:gd name="T11" fmla="*/ 0 h 50"/>
                    <a:gd name="T12" fmla="*/ 1 w 32"/>
                    <a:gd name="T13" fmla="*/ 1 h 50"/>
                    <a:gd name="T14" fmla="*/ 0 w 32"/>
                    <a:gd name="T15" fmla="*/ 0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9" name="未知"/>
                <p:cNvSpPr>
                  <a:spLocks noChangeArrowheads="1"/>
                </p:cNvSpPr>
                <p:nvPr/>
              </p:nvSpPr>
              <p:spPr bwMode="auto">
                <a:xfrm>
                  <a:off x="860" y="271"/>
                  <a:ext cx="19" cy="17"/>
                </a:xfrm>
                <a:custGeom>
                  <a:avLst/>
                  <a:gdLst>
                    <a:gd name="T0" fmla="*/ 0 w 43"/>
                    <a:gd name="T1" fmla="*/ 1 h 50"/>
                    <a:gd name="T2" fmla="*/ 1 w 43"/>
                    <a:gd name="T3" fmla="*/ 0 h 50"/>
                    <a:gd name="T4" fmla="*/ 1 w 43"/>
                    <a:gd name="T5" fmla="*/ 0 h 50"/>
                    <a:gd name="T6" fmla="*/ 1 w 43"/>
                    <a:gd name="T7" fmla="*/ 0 h 50"/>
                    <a:gd name="T8" fmla="*/ 0 w 43"/>
                    <a:gd name="T9" fmla="*/ 1 h 50"/>
                    <a:gd name="T10" fmla="*/ 0 w 43"/>
                    <a:gd name="T11" fmla="*/ 1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0" name="未知"/>
                <p:cNvSpPr>
                  <a:spLocks noChangeArrowheads="1"/>
                </p:cNvSpPr>
                <p:nvPr/>
              </p:nvSpPr>
              <p:spPr bwMode="auto">
                <a:xfrm>
                  <a:off x="1909" y="248"/>
                  <a:ext cx="299" cy="179"/>
                </a:xfrm>
                <a:custGeom>
                  <a:avLst/>
                  <a:gdLst>
                    <a:gd name="T0" fmla="*/ 3 w 471"/>
                    <a:gd name="T1" fmla="*/ 46 h 281"/>
                    <a:gd name="T2" fmla="*/ 4 w 471"/>
                    <a:gd name="T3" fmla="*/ 41 h 281"/>
                    <a:gd name="T4" fmla="*/ 4 w 471"/>
                    <a:gd name="T5" fmla="*/ 40 h 281"/>
                    <a:gd name="T6" fmla="*/ 3 w 471"/>
                    <a:gd name="T7" fmla="*/ 36 h 281"/>
                    <a:gd name="T8" fmla="*/ 1 w 471"/>
                    <a:gd name="T9" fmla="*/ 35 h 281"/>
                    <a:gd name="T10" fmla="*/ 0 w 471"/>
                    <a:gd name="T11" fmla="*/ 32 h 281"/>
                    <a:gd name="T12" fmla="*/ 2 w 471"/>
                    <a:gd name="T13" fmla="*/ 30 h 281"/>
                    <a:gd name="T14" fmla="*/ 1 w 471"/>
                    <a:gd name="T15" fmla="*/ 27 h 281"/>
                    <a:gd name="T16" fmla="*/ 1 w 471"/>
                    <a:gd name="T17" fmla="*/ 26 h 281"/>
                    <a:gd name="T18" fmla="*/ 4 w 471"/>
                    <a:gd name="T19" fmla="*/ 20 h 281"/>
                    <a:gd name="T20" fmla="*/ 7 w 471"/>
                    <a:gd name="T21" fmla="*/ 16 h 281"/>
                    <a:gd name="T22" fmla="*/ 7 w 471"/>
                    <a:gd name="T23" fmla="*/ 11 h 281"/>
                    <a:gd name="T24" fmla="*/ 4 w 471"/>
                    <a:gd name="T25" fmla="*/ 7 h 281"/>
                    <a:gd name="T26" fmla="*/ 3 w 471"/>
                    <a:gd name="T27" fmla="*/ 5 h 281"/>
                    <a:gd name="T28" fmla="*/ 4 w 471"/>
                    <a:gd name="T29" fmla="*/ 6 h 281"/>
                    <a:gd name="T30" fmla="*/ 8 w 471"/>
                    <a:gd name="T31" fmla="*/ 6 h 281"/>
                    <a:gd name="T32" fmla="*/ 11 w 471"/>
                    <a:gd name="T33" fmla="*/ 2 h 281"/>
                    <a:gd name="T34" fmla="*/ 13 w 471"/>
                    <a:gd name="T35" fmla="*/ 0 h 281"/>
                    <a:gd name="T36" fmla="*/ 15 w 471"/>
                    <a:gd name="T37" fmla="*/ 1 h 281"/>
                    <a:gd name="T38" fmla="*/ 15 w 471"/>
                    <a:gd name="T39" fmla="*/ 2 h 281"/>
                    <a:gd name="T40" fmla="*/ 16 w 471"/>
                    <a:gd name="T41" fmla="*/ 1 h 281"/>
                    <a:gd name="T42" fmla="*/ 18 w 471"/>
                    <a:gd name="T43" fmla="*/ 1 h 281"/>
                    <a:gd name="T44" fmla="*/ 19 w 471"/>
                    <a:gd name="T45" fmla="*/ 2 h 281"/>
                    <a:gd name="T46" fmla="*/ 23 w 471"/>
                    <a:gd name="T47" fmla="*/ 3 h 281"/>
                    <a:gd name="T48" fmla="*/ 25 w 471"/>
                    <a:gd name="T49" fmla="*/ 4 h 281"/>
                    <a:gd name="T50" fmla="*/ 27 w 471"/>
                    <a:gd name="T51" fmla="*/ 3 h 281"/>
                    <a:gd name="T52" fmla="*/ 28 w 471"/>
                    <a:gd name="T53" fmla="*/ 3 h 281"/>
                    <a:gd name="T54" fmla="*/ 32 w 471"/>
                    <a:gd name="T55" fmla="*/ 3 h 281"/>
                    <a:gd name="T56" fmla="*/ 34 w 471"/>
                    <a:gd name="T57" fmla="*/ 5 h 281"/>
                    <a:gd name="T58" fmla="*/ 37 w 471"/>
                    <a:gd name="T59" fmla="*/ 10 h 281"/>
                    <a:gd name="T60" fmla="*/ 40 w 471"/>
                    <a:gd name="T61" fmla="*/ 11 h 281"/>
                    <a:gd name="T62" fmla="*/ 41 w 471"/>
                    <a:gd name="T63" fmla="*/ 11 h 281"/>
                    <a:gd name="T64" fmla="*/ 44 w 471"/>
                    <a:gd name="T65" fmla="*/ 11 h 281"/>
                    <a:gd name="T66" fmla="*/ 47 w 471"/>
                    <a:gd name="T67" fmla="*/ 11 h 281"/>
                    <a:gd name="T68" fmla="*/ 49 w 471"/>
                    <a:gd name="T69" fmla="*/ 13 h 281"/>
                    <a:gd name="T70" fmla="*/ 50 w 471"/>
                    <a:gd name="T71" fmla="*/ 15 h 281"/>
                    <a:gd name="T72" fmla="*/ 51 w 471"/>
                    <a:gd name="T73" fmla="*/ 18 h 281"/>
                    <a:gd name="T74" fmla="*/ 53 w 471"/>
                    <a:gd name="T75" fmla="*/ 20 h 281"/>
                    <a:gd name="T76" fmla="*/ 53 w 471"/>
                    <a:gd name="T77" fmla="*/ 20 h 281"/>
                    <a:gd name="T78" fmla="*/ 50 w 471"/>
                    <a:gd name="T79" fmla="*/ 23 h 281"/>
                    <a:gd name="T80" fmla="*/ 53 w 471"/>
                    <a:gd name="T81" fmla="*/ 23 h 281"/>
                    <a:gd name="T82" fmla="*/ 56 w 471"/>
                    <a:gd name="T83" fmla="*/ 25 h 281"/>
                    <a:gd name="T84" fmla="*/ 59 w 471"/>
                    <a:gd name="T85" fmla="*/ 26 h 281"/>
                    <a:gd name="T86" fmla="*/ 62 w 471"/>
                    <a:gd name="T87" fmla="*/ 27 h 281"/>
                    <a:gd name="T88" fmla="*/ 62 w 471"/>
                    <a:gd name="T89" fmla="*/ 29 h 281"/>
                    <a:gd name="T90" fmla="*/ 62 w 471"/>
                    <a:gd name="T91" fmla="*/ 29 h 281"/>
                    <a:gd name="T92" fmla="*/ 64 w 471"/>
                    <a:gd name="T93" fmla="*/ 29 h 281"/>
                    <a:gd name="T94" fmla="*/ 65 w 471"/>
                    <a:gd name="T95" fmla="*/ 28 h 281"/>
                    <a:gd name="T96" fmla="*/ 71 w 471"/>
                    <a:gd name="T97" fmla="*/ 31 h 281"/>
                    <a:gd name="T98" fmla="*/ 72 w 471"/>
                    <a:gd name="T99" fmla="*/ 33 h 281"/>
                    <a:gd name="T100" fmla="*/ 76 w 471"/>
                    <a:gd name="T101" fmla="*/ 33 h 281"/>
                    <a:gd name="T102" fmla="*/ 77 w 471"/>
                    <a:gd name="T103" fmla="*/ 35 h 281"/>
                    <a:gd name="T104" fmla="*/ 74 w 471"/>
                    <a:gd name="T105" fmla="*/ 42 h 281"/>
                    <a:gd name="T106" fmla="*/ 70 w 471"/>
                    <a:gd name="T107" fmla="*/ 47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1" name="未知"/>
                <p:cNvSpPr>
                  <a:spLocks noChangeArrowheads="1"/>
                </p:cNvSpPr>
                <p:nvPr/>
              </p:nvSpPr>
              <p:spPr bwMode="auto">
                <a:xfrm>
                  <a:off x="1513" y="1"/>
                  <a:ext cx="420" cy="283"/>
                </a:xfrm>
                <a:custGeom>
                  <a:avLst/>
                  <a:gdLst>
                    <a:gd name="T0" fmla="*/ 14 w 984"/>
                    <a:gd name="T1" fmla="*/ 0 h 844"/>
                    <a:gd name="T2" fmla="*/ 17 w 984"/>
                    <a:gd name="T3" fmla="*/ 0 h 844"/>
                    <a:gd name="T4" fmla="*/ 18 w 984"/>
                    <a:gd name="T5" fmla="*/ 0 h 844"/>
                    <a:gd name="T6" fmla="*/ 19 w 984"/>
                    <a:gd name="T7" fmla="*/ 2 h 844"/>
                    <a:gd name="T8" fmla="*/ 20 w 984"/>
                    <a:gd name="T9" fmla="*/ 1 h 844"/>
                    <a:gd name="T10" fmla="*/ 20 w 984"/>
                    <a:gd name="T11" fmla="*/ 1 h 844"/>
                    <a:gd name="T12" fmla="*/ 21 w 984"/>
                    <a:gd name="T13" fmla="*/ 2 h 844"/>
                    <a:gd name="T14" fmla="*/ 23 w 984"/>
                    <a:gd name="T15" fmla="*/ 1 h 844"/>
                    <a:gd name="T16" fmla="*/ 23 w 984"/>
                    <a:gd name="T17" fmla="*/ 1 h 844"/>
                    <a:gd name="T18" fmla="*/ 25 w 984"/>
                    <a:gd name="T19" fmla="*/ 0 h 844"/>
                    <a:gd name="T20" fmla="*/ 26 w 984"/>
                    <a:gd name="T21" fmla="*/ 1 h 844"/>
                    <a:gd name="T22" fmla="*/ 26 w 984"/>
                    <a:gd name="T23" fmla="*/ 2 h 844"/>
                    <a:gd name="T24" fmla="*/ 26 w 984"/>
                    <a:gd name="T25" fmla="*/ 2 h 844"/>
                    <a:gd name="T26" fmla="*/ 26 w 984"/>
                    <a:gd name="T27" fmla="*/ 2 h 844"/>
                    <a:gd name="T28" fmla="*/ 25 w 984"/>
                    <a:gd name="T29" fmla="*/ 2 h 844"/>
                    <a:gd name="T30" fmla="*/ 26 w 984"/>
                    <a:gd name="T31" fmla="*/ 3 h 844"/>
                    <a:gd name="T32" fmla="*/ 26 w 984"/>
                    <a:gd name="T33" fmla="*/ 4 h 844"/>
                    <a:gd name="T34" fmla="*/ 27 w 984"/>
                    <a:gd name="T35" fmla="*/ 5 h 844"/>
                    <a:gd name="T36" fmla="*/ 29 w 984"/>
                    <a:gd name="T37" fmla="*/ 6 h 844"/>
                    <a:gd name="T38" fmla="*/ 27 w 984"/>
                    <a:gd name="T39" fmla="*/ 6 h 844"/>
                    <a:gd name="T40" fmla="*/ 25 w 984"/>
                    <a:gd name="T41" fmla="*/ 5 h 844"/>
                    <a:gd name="T42" fmla="*/ 23 w 984"/>
                    <a:gd name="T43" fmla="*/ 5 h 844"/>
                    <a:gd name="T44" fmla="*/ 20 w 984"/>
                    <a:gd name="T45" fmla="*/ 6 h 844"/>
                    <a:gd name="T46" fmla="*/ 21 w 984"/>
                    <a:gd name="T47" fmla="*/ 7 h 844"/>
                    <a:gd name="T48" fmla="*/ 23 w 984"/>
                    <a:gd name="T49" fmla="*/ 8 h 844"/>
                    <a:gd name="T50" fmla="*/ 24 w 984"/>
                    <a:gd name="T51" fmla="*/ 7 h 844"/>
                    <a:gd name="T52" fmla="*/ 26 w 984"/>
                    <a:gd name="T53" fmla="*/ 7 h 844"/>
                    <a:gd name="T54" fmla="*/ 26 w 984"/>
                    <a:gd name="T55" fmla="*/ 8 h 844"/>
                    <a:gd name="T56" fmla="*/ 26 w 984"/>
                    <a:gd name="T57" fmla="*/ 8 h 844"/>
                    <a:gd name="T58" fmla="*/ 28 w 984"/>
                    <a:gd name="T59" fmla="*/ 8 h 844"/>
                    <a:gd name="T60" fmla="*/ 31 w 984"/>
                    <a:gd name="T61" fmla="*/ 10 h 844"/>
                    <a:gd name="T62" fmla="*/ 31 w 984"/>
                    <a:gd name="T63" fmla="*/ 10 h 844"/>
                    <a:gd name="T64" fmla="*/ 29 w 984"/>
                    <a:gd name="T65" fmla="*/ 10 h 844"/>
                    <a:gd name="T66" fmla="*/ 27 w 984"/>
                    <a:gd name="T67" fmla="*/ 10 h 844"/>
                    <a:gd name="T68" fmla="*/ 26 w 984"/>
                    <a:gd name="T69" fmla="*/ 9 h 844"/>
                    <a:gd name="T70" fmla="*/ 23 w 984"/>
                    <a:gd name="T71" fmla="*/ 8 h 844"/>
                    <a:gd name="T72" fmla="*/ 20 w 984"/>
                    <a:gd name="T73" fmla="*/ 8 h 844"/>
                    <a:gd name="T74" fmla="*/ 17 w 984"/>
                    <a:gd name="T75" fmla="*/ 7 h 844"/>
                    <a:gd name="T76" fmla="*/ 15 w 984"/>
                    <a:gd name="T77" fmla="*/ 6 h 844"/>
                    <a:gd name="T78" fmla="*/ 15 w 984"/>
                    <a:gd name="T79" fmla="*/ 6 h 844"/>
                    <a:gd name="T80" fmla="*/ 13 w 984"/>
                    <a:gd name="T81" fmla="*/ 5 h 844"/>
                    <a:gd name="T82" fmla="*/ 11 w 984"/>
                    <a:gd name="T83" fmla="*/ 5 h 844"/>
                    <a:gd name="T84" fmla="*/ 12 w 984"/>
                    <a:gd name="T85" fmla="*/ 5 h 844"/>
                    <a:gd name="T86" fmla="*/ 14 w 984"/>
                    <a:gd name="T87" fmla="*/ 6 h 844"/>
                    <a:gd name="T88" fmla="*/ 14 w 984"/>
                    <a:gd name="T89" fmla="*/ 7 h 844"/>
                    <a:gd name="T90" fmla="*/ 13 w 984"/>
                    <a:gd name="T91" fmla="*/ 6 h 844"/>
                    <a:gd name="T92" fmla="*/ 12 w 984"/>
                    <a:gd name="T93" fmla="*/ 6 h 844"/>
                    <a:gd name="T94" fmla="*/ 10 w 984"/>
                    <a:gd name="T95" fmla="*/ 5 h 844"/>
                    <a:gd name="T96" fmla="*/ 9 w 984"/>
                    <a:gd name="T97" fmla="*/ 4 h 844"/>
                    <a:gd name="T98" fmla="*/ 7 w 984"/>
                    <a:gd name="T99" fmla="*/ 4 h 844"/>
                    <a:gd name="T100" fmla="*/ 5 w 984"/>
                    <a:gd name="T101" fmla="*/ 3 h 844"/>
                    <a:gd name="T102" fmla="*/ 2 w 984"/>
                    <a:gd name="T103" fmla="*/ 1 h 844"/>
                    <a:gd name="T104" fmla="*/ 1 w 984"/>
                    <a:gd name="T105" fmla="*/ 0 h 844"/>
                    <a:gd name="T106" fmla="*/ 2 w 984"/>
                    <a:gd name="T107" fmla="*/ 0 h 844"/>
                    <a:gd name="T108" fmla="*/ 3 w 984"/>
                    <a:gd name="T109" fmla="*/ 1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2" name="未知"/>
                <p:cNvSpPr>
                  <a:spLocks noChangeArrowheads="1"/>
                </p:cNvSpPr>
                <p:nvPr/>
              </p:nvSpPr>
              <p:spPr bwMode="auto">
                <a:xfrm>
                  <a:off x="1384" y="204"/>
                  <a:ext cx="15" cy="16"/>
                </a:xfrm>
                <a:custGeom>
                  <a:avLst/>
                  <a:gdLst>
                    <a:gd name="T0" fmla="*/ 0 w 36"/>
                    <a:gd name="T1" fmla="*/ 0 h 48"/>
                    <a:gd name="T2" fmla="*/ 0 w 36"/>
                    <a:gd name="T3" fmla="*/ 1 h 48"/>
                    <a:gd name="T4" fmla="*/ 0 w 36"/>
                    <a:gd name="T5" fmla="*/ 0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3" name="未知"/>
                <p:cNvSpPr>
                  <a:spLocks noChangeArrowheads="1"/>
                </p:cNvSpPr>
                <p:nvPr/>
              </p:nvSpPr>
              <p:spPr bwMode="auto">
                <a:xfrm>
                  <a:off x="1372" y="198"/>
                  <a:ext cx="16" cy="12"/>
                </a:xfrm>
                <a:custGeom>
                  <a:avLst/>
                  <a:gdLst>
                    <a:gd name="T0" fmla="*/ 0 w 36"/>
                    <a:gd name="T1" fmla="*/ 0 h 37"/>
                    <a:gd name="T2" fmla="*/ 0 w 36"/>
                    <a:gd name="T3" fmla="*/ 0 h 37"/>
                    <a:gd name="T4" fmla="*/ 1 w 36"/>
                    <a:gd name="T5" fmla="*/ 0 h 37"/>
                    <a:gd name="T6" fmla="*/ 0 w 36"/>
                    <a:gd name="T7" fmla="*/ 0 h 37"/>
                    <a:gd name="T8" fmla="*/ 0 w 36"/>
                    <a:gd name="T9" fmla="*/ 0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4" name="未知"/>
                <p:cNvSpPr>
                  <a:spLocks noChangeArrowheads="1"/>
                </p:cNvSpPr>
                <p:nvPr/>
              </p:nvSpPr>
              <p:spPr bwMode="auto">
                <a:xfrm>
                  <a:off x="1857" y="165"/>
                  <a:ext cx="73" cy="33"/>
                </a:xfrm>
                <a:custGeom>
                  <a:avLst/>
                  <a:gdLst>
                    <a:gd name="T0" fmla="*/ 0 w 170"/>
                    <a:gd name="T1" fmla="*/ 1 h 96"/>
                    <a:gd name="T2" fmla="*/ 1 w 170"/>
                    <a:gd name="T3" fmla="*/ 0 h 96"/>
                    <a:gd name="T4" fmla="*/ 2 w 170"/>
                    <a:gd name="T5" fmla="*/ 0 h 96"/>
                    <a:gd name="T6" fmla="*/ 3 w 170"/>
                    <a:gd name="T7" fmla="*/ 0 h 96"/>
                    <a:gd name="T8" fmla="*/ 2 w 170"/>
                    <a:gd name="T9" fmla="*/ 0 h 96"/>
                    <a:gd name="T10" fmla="*/ 4 w 170"/>
                    <a:gd name="T11" fmla="*/ 1 h 96"/>
                    <a:gd name="T12" fmla="*/ 6 w 170"/>
                    <a:gd name="T13" fmla="*/ 1 h 96"/>
                    <a:gd name="T14" fmla="*/ 4 w 170"/>
                    <a:gd name="T15" fmla="*/ 1 h 96"/>
                    <a:gd name="T16" fmla="*/ 3 w 170"/>
                    <a:gd name="T17" fmla="*/ 1 h 96"/>
                    <a:gd name="T18" fmla="*/ 3 w 170"/>
                    <a:gd name="T19" fmla="*/ 1 h 96"/>
                    <a:gd name="T20" fmla="*/ 1 w 170"/>
                    <a:gd name="T21" fmla="*/ 1 h 96"/>
                    <a:gd name="T22" fmla="*/ 0 w 170"/>
                    <a:gd name="T23" fmla="*/ 1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5" name="未知"/>
                <p:cNvSpPr>
                  <a:spLocks noChangeArrowheads="1"/>
                </p:cNvSpPr>
                <p:nvPr/>
              </p:nvSpPr>
              <p:spPr bwMode="auto">
                <a:xfrm>
                  <a:off x="1934" y="192"/>
                  <a:ext cx="59" cy="15"/>
                </a:xfrm>
                <a:custGeom>
                  <a:avLst/>
                  <a:gdLst>
                    <a:gd name="T0" fmla="*/ 0 w 138"/>
                    <a:gd name="T1" fmla="*/ 0 h 44"/>
                    <a:gd name="T2" fmla="*/ 2 w 138"/>
                    <a:gd name="T3" fmla="*/ 0 h 44"/>
                    <a:gd name="T4" fmla="*/ 3 w 138"/>
                    <a:gd name="T5" fmla="*/ 0 h 44"/>
                    <a:gd name="T6" fmla="*/ 4 w 138"/>
                    <a:gd name="T7" fmla="*/ 0 h 44"/>
                    <a:gd name="T8" fmla="*/ 4 w 138"/>
                    <a:gd name="T9" fmla="*/ 1 h 44"/>
                    <a:gd name="T10" fmla="*/ 2 w 138"/>
                    <a:gd name="T11" fmla="*/ 1 h 44"/>
                    <a:gd name="T12" fmla="*/ 0 w 138"/>
                    <a:gd name="T13" fmla="*/ 0 h 44"/>
                    <a:gd name="T14" fmla="*/ 1 w 138"/>
                    <a:gd name="T15" fmla="*/ 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6" name="未知"/>
                <p:cNvSpPr>
                  <a:spLocks noChangeArrowheads="1"/>
                </p:cNvSpPr>
                <p:nvPr/>
              </p:nvSpPr>
              <p:spPr bwMode="auto">
                <a:xfrm>
                  <a:off x="1903" y="200"/>
                  <a:ext cx="24" cy="14"/>
                </a:xfrm>
                <a:custGeom>
                  <a:avLst/>
                  <a:gdLst>
                    <a:gd name="T0" fmla="*/ 0 w 57"/>
                    <a:gd name="T1" fmla="*/ 0 h 42"/>
                    <a:gd name="T2" fmla="*/ 1 w 57"/>
                    <a:gd name="T3" fmla="*/ 0 h 42"/>
                    <a:gd name="T4" fmla="*/ 0 w 57"/>
                    <a:gd name="T5" fmla="*/ 0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7" name="未知"/>
                <p:cNvSpPr>
                  <a:spLocks noChangeArrowheads="1"/>
                </p:cNvSpPr>
                <p:nvPr/>
              </p:nvSpPr>
              <p:spPr bwMode="auto">
                <a:xfrm>
                  <a:off x="1887" y="157"/>
                  <a:ext cx="16" cy="18"/>
                </a:xfrm>
                <a:custGeom>
                  <a:avLst/>
                  <a:gdLst>
                    <a:gd name="T0" fmla="*/ 0 w 39"/>
                    <a:gd name="T1" fmla="*/ 0 h 52"/>
                    <a:gd name="T2" fmla="*/ 0 w 39"/>
                    <a:gd name="T3" fmla="*/ 0 h 52"/>
                    <a:gd name="T4" fmla="*/ 0 w 39"/>
                    <a:gd name="T5" fmla="*/ 0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8" name="未知"/>
                <p:cNvSpPr>
                  <a:spLocks noChangeArrowheads="1"/>
                </p:cNvSpPr>
                <p:nvPr/>
              </p:nvSpPr>
              <p:spPr bwMode="auto">
                <a:xfrm>
                  <a:off x="2014" y="211"/>
                  <a:ext cx="19" cy="27"/>
                </a:xfrm>
                <a:custGeom>
                  <a:avLst/>
                  <a:gdLst>
                    <a:gd name="T0" fmla="*/ 0 w 44"/>
                    <a:gd name="T1" fmla="*/ 0 h 80"/>
                    <a:gd name="T2" fmla="*/ 1 w 44"/>
                    <a:gd name="T3" fmla="*/ 0 h 80"/>
                    <a:gd name="T4" fmla="*/ 1 w 44"/>
                    <a:gd name="T5" fmla="*/ 1 h 80"/>
                    <a:gd name="T6" fmla="*/ 1 w 44"/>
                    <a:gd name="T7" fmla="*/ 1 h 80"/>
                    <a:gd name="T8" fmla="*/ 1 w 44"/>
                    <a:gd name="T9" fmla="*/ 1 h 80"/>
                    <a:gd name="T10" fmla="*/ 0 w 44"/>
                    <a:gd name="T11" fmla="*/ 0 h 80"/>
                    <a:gd name="T12" fmla="*/ 0 w 44"/>
                    <a:gd name="T13" fmla="*/ 0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9" name="未知"/>
                <p:cNvSpPr>
                  <a:spLocks noChangeArrowheads="1"/>
                </p:cNvSpPr>
                <p:nvPr/>
              </p:nvSpPr>
              <p:spPr bwMode="auto">
                <a:xfrm>
                  <a:off x="1675" y="6"/>
                  <a:ext cx="205" cy="41"/>
                </a:xfrm>
                <a:custGeom>
                  <a:avLst/>
                  <a:gdLst>
                    <a:gd name="T0" fmla="*/ 36 w 323"/>
                    <a:gd name="T1" fmla="*/ 1 h 64"/>
                    <a:gd name="T2" fmla="*/ 37 w 323"/>
                    <a:gd name="T3" fmla="*/ 1 h 64"/>
                    <a:gd name="T4" fmla="*/ 38 w 323"/>
                    <a:gd name="T5" fmla="*/ 0 h 64"/>
                    <a:gd name="T6" fmla="*/ 43 w 323"/>
                    <a:gd name="T7" fmla="*/ 0 h 64"/>
                    <a:gd name="T8" fmla="*/ 47 w 323"/>
                    <a:gd name="T9" fmla="*/ 3 h 64"/>
                    <a:gd name="T10" fmla="*/ 51 w 323"/>
                    <a:gd name="T11" fmla="*/ 2 h 64"/>
                    <a:gd name="T12" fmla="*/ 51 w 323"/>
                    <a:gd name="T13" fmla="*/ 5 h 64"/>
                    <a:gd name="T14" fmla="*/ 48 w 323"/>
                    <a:gd name="T15" fmla="*/ 8 h 64"/>
                    <a:gd name="T16" fmla="*/ 48 w 323"/>
                    <a:gd name="T17" fmla="*/ 5 h 64"/>
                    <a:gd name="T18" fmla="*/ 47 w 323"/>
                    <a:gd name="T19" fmla="*/ 5 h 64"/>
                    <a:gd name="T20" fmla="*/ 45 w 323"/>
                    <a:gd name="T21" fmla="*/ 5 h 64"/>
                    <a:gd name="T22" fmla="*/ 43 w 323"/>
                    <a:gd name="T23" fmla="*/ 3 h 64"/>
                    <a:gd name="T24" fmla="*/ 37 w 323"/>
                    <a:gd name="T25" fmla="*/ 6 h 64"/>
                    <a:gd name="T26" fmla="*/ 32 w 323"/>
                    <a:gd name="T27" fmla="*/ 8 h 64"/>
                    <a:gd name="T28" fmla="*/ 35 w 323"/>
                    <a:gd name="T29" fmla="*/ 10 h 64"/>
                    <a:gd name="T30" fmla="*/ 30 w 323"/>
                    <a:gd name="T31" fmla="*/ 11 h 64"/>
                    <a:gd name="T32" fmla="*/ 27 w 323"/>
                    <a:gd name="T33" fmla="*/ 10 h 64"/>
                    <a:gd name="T34" fmla="*/ 29 w 323"/>
                    <a:gd name="T35" fmla="*/ 10 h 64"/>
                    <a:gd name="T36" fmla="*/ 28 w 323"/>
                    <a:gd name="T37" fmla="*/ 7 h 64"/>
                    <a:gd name="T38" fmla="*/ 27 w 323"/>
                    <a:gd name="T39" fmla="*/ 5 h 64"/>
                    <a:gd name="T40" fmla="*/ 25 w 323"/>
                    <a:gd name="T41" fmla="*/ 4 h 64"/>
                    <a:gd name="T42" fmla="*/ 23 w 323"/>
                    <a:gd name="T43" fmla="*/ 4 h 64"/>
                    <a:gd name="T44" fmla="*/ 22 w 323"/>
                    <a:gd name="T45" fmla="*/ 4 h 64"/>
                    <a:gd name="T46" fmla="*/ 20 w 323"/>
                    <a:gd name="T47" fmla="*/ 4 h 64"/>
                    <a:gd name="T48" fmla="*/ 14 w 323"/>
                    <a:gd name="T49" fmla="*/ 1 h 64"/>
                    <a:gd name="T50" fmla="*/ 10 w 323"/>
                    <a:gd name="T51" fmla="*/ 3 h 64"/>
                    <a:gd name="T52" fmla="*/ 1 w 323"/>
                    <a:gd name="T53" fmla="*/ 0 h 64"/>
                    <a:gd name="T54" fmla="*/ 36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0" name="未知"/>
                <p:cNvSpPr>
                  <a:spLocks noChangeArrowheads="1"/>
                </p:cNvSpPr>
                <p:nvPr/>
              </p:nvSpPr>
              <p:spPr bwMode="auto">
                <a:xfrm>
                  <a:off x="1494" y="5"/>
                  <a:ext cx="190" cy="20"/>
                </a:xfrm>
                <a:custGeom>
                  <a:avLst/>
                  <a:gdLst>
                    <a:gd name="T0" fmla="*/ 17 w 300"/>
                    <a:gd name="T1" fmla="*/ 5 h 31"/>
                    <a:gd name="T2" fmla="*/ 5 w 300"/>
                    <a:gd name="T3" fmla="*/ 1 h 31"/>
                    <a:gd name="T4" fmla="*/ 46 w 300"/>
                    <a:gd name="T5" fmla="*/ 0 h 31"/>
                    <a:gd name="T6" fmla="*/ 48 w 300"/>
                    <a:gd name="T7" fmla="*/ 3 h 31"/>
                    <a:gd name="T8" fmla="*/ 42 w 300"/>
                    <a:gd name="T9" fmla="*/ 3 h 31"/>
                    <a:gd name="T10" fmla="*/ 17 w 300"/>
                    <a:gd name="T11" fmla="*/ 5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1" name="未知"/>
                <p:cNvSpPr>
                  <a:spLocks noChangeArrowheads="1"/>
                </p:cNvSpPr>
                <p:nvPr/>
              </p:nvSpPr>
              <p:spPr bwMode="auto">
                <a:xfrm>
                  <a:off x="1075" y="34"/>
                  <a:ext cx="18" cy="10"/>
                </a:xfrm>
                <a:custGeom>
                  <a:avLst/>
                  <a:gdLst>
                    <a:gd name="T0" fmla="*/ 0 w 41"/>
                    <a:gd name="T1" fmla="*/ 0 h 29"/>
                    <a:gd name="T2" fmla="*/ 0 w 41"/>
                    <a:gd name="T3" fmla="*/ 0 h 29"/>
                    <a:gd name="T4" fmla="*/ 0 w 41"/>
                    <a:gd name="T5" fmla="*/ 0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2" name="未知"/>
                <p:cNvSpPr>
                  <a:spLocks noChangeArrowheads="1"/>
                </p:cNvSpPr>
                <p:nvPr/>
              </p:nvSpPr>
              <p:spPr bwMode="auto">
                <a:xfrm>
                  <a:off x="585" y="5"/>
                  <a:ext cx="436" cy="15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3" name="未知"/>
                <p:cNvSpPr>
                  <a:spLocks noChangeArrowheads="1"/>
                </p:cNvSpPr>
                <p:nvPr/>
              </p:nvSpPr>
              <p:spPr bwMode="auto">
                <a:xfrm>
                  <a:off x="1022" y="0"/>
                  <a:ext cx="20" cy="55"/>
                </a:xfrm>
                <a:custGeom>
                  <a:avLst/>
                  <a:gdLst>
                    <a:gd name="T0" fmla="*/ 0 w 47"/>
                    <a:gd name="T1" fmla="*/ 2 h 165"/>
                    <a:gd name="T2" fmla="*/ 0 w 47"/>
                    <a:gd name="T3" fmla="*/ 1 h 165"/>
                    <a:gd name="T4" fmla="*/ 0 w 47"/>
                    <a:gd name="T5" fmla="*/ 1 h 165"/>
                    <a:gd name="T6" fmla="*/ 0 w 47"/>
                    <a:gd name="T7" fmla="*/ 0 h 165"/>
                    <a:gd name="T8" fmla="*/ 0 w 47"/>
                    <a:gd name="T9" fmla="*/ 0 h 165"/>
                    <a:gd name="T10" fmla="*/ 1 w 47"/>
                    <a:gd name="T11" fmla="*/ 0 h 165"/>
                    <a:gd name="T12" fmla="*/ 1 w 47"/>
                    <a:gd name="T13" fmla="*/ 0 h 165"/>
                    <a:gd name="T14" fmla="*/ 2 w 47"/>
                    <a:gd name="T15" fmla="*/ 1 h 165"/>
                    <a:gd name="T16" fmla="*/ 1 w 47"/>
                    <a:gd name="T17" fmla="*/ 1 h 165"/>
                    <a:gd name="T18" fmla="*/ 1 w 47"/>
                    <a:gd name="T19" fmla="*/ 2 h 165"/>
                    <a:gd name="T20" fmla="*/ 1 w 47"/>
                    <a:gd name="T21" fmla="*/ 2 h 165"/>
                    <a:gd name="T22" fmla="*/ 1 w 47"/>
                    <a:gd name="T23" fmla="*/ 2 h 165"/>
                    <a:gd name="T24" fmla="*/ 1 w 47"/>
                    <a:gd name="T25" fmla="*/ 2 h 165"/>
                    <a:gd name="T26" fmla="*/ 0 w 47"/>
                    <a:gd name="T27" fmla="*/ 2 h 165"/>
                    <a:gd name="T28" fmla="*/ 0 w 47"/>
                    <a:gd name="T29" fmla="*/ 2 h 165"/>
                    <a:gd name="T30" fmla="*/ 0 w 47"/>
                    <a:gd name="T31" fmla="*/ 2 h 165"/>
                    <a:gd name="T32" fmla="*/ 0 w 47"/>
                    <a:gd name="T33" fmla="*/ 2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4" name="未知"/>
                <p:cNvSpPr>
                  <a:spLocks noChangeArrowheads="1"/>
                </p:cNvSpPr>
                <p:nvPr/>
              </p:nvSpPr>
              <p:spPr bwMode="auto">
                <a:xfrm>
                  <a:off x="1010" y="46"/>
                  <a:ext cx="59" cy="34"/>
                </a:xfrm>
                <a:custGeom>
                  <a:avLst/>
                  <a:gdLst>
                    <a:gd name="T0" fmla="*/ 1 w 138"/>
                    <a:gd name="T1" fmla="*/ 1 h 103"/>
                    <a:gd name="T2" fmla="*/ 1 w 138"/>
                    <a:gd name="T3" fmla="*/ 1 h 103"/>
                    <a:gd name="T4" fmla="*/ 2 w 138"/>
                    <a:gd name="T5" fmla="*/ 0 h 103"/>
                    <a:gd name="T6" fmla="*/ 2 w 138"/>
                    <a:gd name="T7" fmla="*/ 1 h 103"/>
                    <a:gd name="T8" fmla="*/ 2 w 138"/>
                    <a:gd name="T9" fmla="*/ 1 h 103"/>
                    <a:gd name="T10" fmla="*/ 3 w 138"/>
                    <a:gd name="T11" fmla="*/ 1 h 103"/>
                    <a:gd name="T12" fmla="*/ 4 w 138"/>
                    <a:gd name="T13" fmla="*/ 0 h 103"/>
                    <a:gd name="T14" fmla="*/ 4 w 138"/>
                    <a:gd name="T15" fmla="*/ 0 h 103"/>
                    <a:gd name="T16" fmla="*/ 5 w 138"/>
                    <a:gd name="T17" fmla="*/ 0 h 103"/>
                    <a:gd name="T18" fmla="*/ 3 w 138"/>
                    <a:gd name="T19" fmla="*/ 1 h 103"/>
                    <a:gd name="T20" fmla="*/ 3 w 138"/>
                    <a:gd name="T21" fmla="*/ 1 h 103"/>
                    <a:gd name="T22" fmla="*/ 2 w 138"/>
                    <a:gd name="T23" fmla="*/ 1 h 103"/>
                    <a:gd name="T24" fmla="*/ 2 w 138"/>
                    <a:gd name="T25" fmla="*/ 1 h 103"/>
                    <a:gd name="T26" fmla="*/ 1 w 138"/>
                    <a:gd name="T27" fmla="*/ 1 h 103"/>
                    <a:gd name="T28" fmla="*/ 1 w 138"/>
                    <a:gd name="T29" fmla="*/ 1 h 103"/>
                    <a:gd name="T30" fmla="*/ 1 w 138"/>
                    <a:gd name="T31" fmla="*/ 1 h 103"/>
                    <a:gd name="T32" fmla="*/ 0 w 138"/>
                    <a:gd name="T33" fmla="*/ 1 h 103"/>
                    <a:gd name="T34" fmla="*/ 0 w 138"/>
                    <a:gd name="T35" fmla="*/ 1 h 103"/>
                    <a:gd name="T36" fmla="*/ 1 w 138"/>
                    <a:gd name="T37" fmla="*/ 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5" name="未知"/>
                <p:cNvSpPr>
                  <a:spLocks noChangeArrowheads="1"/>
                </p:cNvSpPr>
                <p:nvPr/>
              </p:nvSpPr>
              <p:spPr bwMode="auto">
                <a:xfrm>
                  <a:off x="947" y="78"/>
                  <a:ext cx="80" cy="72"/>
                </a:xfrm>
                <a:custGeom>
                  <a:avLst/>
                  <a:gdLst>
                    <a:gd name="T0" fmla="*/ 5 w 188"/>
                    <a:gd name="T1" fmla="*/ 0 h 214"/>
                    <a:gd name="T2" fmla="*/ 5 w 188"/>
                    <a:gd name="T3" fmla="*/ 0 h 214"/>
                    <a:gd name="T4" fmla="*/ 6 w 188"/>
                    <a:gd name="T5" fmla="*/ 0 h 214"/>
                    <a:gd name="T6" fmla="*/ 6 w 188"/>
                    <a:gd name="T7" fmla="*/ 0 h 214"/>
                    <a:gd name="T8" fmla="*/ 6 w 188"/>
                    <a:gd name="T9" fmla="*/ 1 h 214"/>
                    <a:gd name="T10" fmla="*/ 6 w 188"/>
                    <a:gd name="T11" fmla="*/ 1 h 214"/>
                    <a:gd name="T12" fmla="*/ 6 w 188"/>
                    <a:gd name="T13" fmla="*/ 1 h 214"/>
                    <a:gd name="T14" fmla="*/ 5 w 188"/>
                    <a:gd name="T15" fmla="*/ 2 h 214"/>
                    <a:gd name="T16" fmla="*/ 5 w 188"/>
                    <a:gd name="T17" fmla="*/ 2 h 214"/>
                    <a:gd name="T18" fmla="*/ 4 w 188"/>
                    <a:gd name="T19" fmla="*/ 2 h 214"/>
                    <a:gd name="T20" fmla="*/ 4 w 188"/>
                    <a:gd name="T21" fmla="*/ 2 h 214"/>
                    <a:gd name="T22" fmla="*/ 3 w 188"/>
                    <a:gd name="T23" fmla="*/ 2 h 214"/>
                    <a:gd name="T24" fmla="*/ 3 w 188"/>
                    <a:gd name="T25" fmla="*/ 2 h 214"/>
                    <a:gd name="T26" fmla="*/ 3 w 188"/>
                    <a:gd name="T27" fmla="*/ 2 h 214"/>
                    <a:gd name="T28" fmla="*/ 2 w 188"/>
                    <a:gd name="T29" fmla="*/ 2 h 214"/>
                    <a:gd name="T30" fmla="*/ 3 w 188"/>
                    <a:gd name="T31" fmla="*/ 2 h 214"/>
                    <a:gd name="T32" fmla="*/ 3 w 188"/>
                    <a:gd name="T33" fmla="*/ 2 h 214"/>
                    <a:gd name="T34" fmla="*/ 2 w 188"/>
                    <a:gd name="T35" fmla="*/ 2 h 214"/>
                    <a:gd name="T36" fmla="*/ 1 w 188"/>
                    <a:gd name="T37" fmla="*/ 2 h 214"/>
                    <a:gd name="T38" fmla="*/ 1 w 188"/>
                    <a:gd name="T39" fmla="*/ 2 h 214"/>
                    <a:gd name="T40" fmla="*/ 2 w 188"/>
                    <a:gd name="T41" fmla="*/ 2 h 214"/>
                    <a:gd name="T42" fmla="*/ 1 w 188"/>
                    <a:gd name="T43" fmla="*/ 2 h 214"/>
                    <a:gd name="T44" fmla="*/ 1 w 188"/>
                    <a:gd name="T45" fmla="*/ 2 h 214"/>
                    <a:gd name="T46" fmla="*/ 1 w 188"/>
                    <a:gd name="T47" fmla="*/ 2 h 214"/>
                    <a:gd name="T48" fmla="*/ 0 w 188"/>
                    <a:gd name="T49" fmla="*/ 3 h 214"/>
                    <a:gd name="T50" fmla="*/ 0 w 188"/>
                    <a:gd name="T51" fmla="*/ 3 h 214"/>
                    <a:gd name="T52" fmla="*/ 0 w 188"/>
                    <a:gd name="T53" fmla="*/ 2 h 214"/>
                    <a:gd name="T54" fmla="*/ 0 w 188"/>
                    <a:gd name="T55" fmla="*/ 2 h 214"/>
                    <a:gd name="T56" fmla="*/ 0 w 188"/>
                    <a:gd name="T57" fmla="*/ 2 h 214"/>
                    <a:gd name="T58" fmla="*/ 1 w 188"/>
                    <a:gd name="T59" fmla="*/ 2 h 214"/>
                    <a:gd name="T60" fmla="*/ 1 w 188"/>
                    <a:gd name="T61" fmla="*/ 1 h 214"/>
                    <a:gd name="T62" fmla="*/ 3 w 188"/>
                    <a:gd name="T63" fmla="*/ 1 h 214"/>
                    <a:gd name="T64" fmla="*/ 3 w 188"/>
                    <a:gd name="T65" fmla="*/ 1 h 214"/>
                    <a:gd name="T66" fmla="*/ 4 w 188"/>
                    <a:gd name="T67" fmla="*/ 1 h 214"/>
                    <a:gd name="T68" fmla="*/ 4 w 188"/>
                    <a:gd name="T69" fmla="*/ 1 h 214"/>
                    <a:gd name="T70" fmla="*/ 4 w 188"/>
                    <a:gd name="T71" fmla="*/ 1 h 214"/>
                    <a:gd name="T72" fmla="*/ 5 w 188"/>
                    <a:gd name="T73" fmla="*/ 1 h 214"/>
                    <a:gd name="T74" fmla="*/ 5 w 188"/>
                    <a:gd name="T75" fmla="*/ 1 h 214"/>
                    <a:gd name="T76" fmla="*/ 5 w 188"/>
                    <a:gd name="T77" fmla="*/ 0 h 214"/>
                    <a:gd name="T78" fmla="*/ 5 w 188"/>
                    <a:gd name="T79" fmla="*/ 0 h 214"/>
                    <a:gd name="T80" fmla="*/ 5 w 188"/>
                    <a:gd name="T81" fmla="*/ 0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6" name="未知"/>
                <p:cNvSpPr>
                  <a:spLocks noChangeArrowheads="1"/>
                </p:cNvSpPr>
                <p:nvPr/>
              </p:nvSpPr>
              <p:spPr bwMode="auto">
                <a:xfrm>
                  <a:off x="1000" y="99"/>
                  <a:ext cx="6" cy="4"/>
                </a:xfrm>
                <a:custGeom>
                  <a:avLst/>
                  <a:gdLst>
                    <a:gd name="T0" fmla="*/ 0 w 13"/>
                    <a:gd name="T1" fmla="*/ 0 h 13"/>
                    <a:gd name="T2" fmla="*/ 0 w 13"/>
                    <a:gd name="T3" fmla="*/ 0 h 13"/>
                    <a:gd name="T4" fmla="*/ 0 w 13"/>
                    <a:gd name="T5" fmla="*/ 0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7" name="未知"/>
                <p:cNvSpPr>
                  <a:spLocks noChangeArrowheads="1"/>
                </p:cNvSpPr>
                <p:nvPr/>
              </p:nvSpPr>
              <p:spPr bwMode="auto">
                <a:xfrm>
                  <a:off x="552" y="148"/>
                  <a:ext cx="347" cy="189"/>
                </a:xfrm>
                <a:custGeom>
                  <a:avLst/>
                  <a:gdLst>
                    <a:gd name="T0" fmla="*/ 27 w 812"/>
                    <a:gd name="T1" fmla="*/ 0 h 564"/>
                    <a:gd name="T2" fmla="*/ 26 w 812"/>
                    <a:gd name="T3" fmla="*/ 1 h 564"/>
                    <a:gd name="T4" fmla="*/ 25 w 812"/>
                    <a:gd name="T5" fmla="*/ 2 h 564"/>
                    <a:gd name="T6" fmla="*/ 24 w 812"/>
                    <a:gd name="T7" fmla="*/ 2 h 564"/>
                    <a:gd name="T8" fmla="*/ 21 w 812"/>
                    <a:gd name="T9" fmla="*/ 2 h 564"/>
                    <a:gd name="T10" fmla="*/ 21 w 812"/>
                    <a:gd name="T11" fmla="*/ 3 h 564"/>
                    <a:gd name="T12" fmla="*/ 20 w 812"/>
                    <a:gd name="T13" fmla="*/ 3 h 564"/>
                    <a:gd name="T14" fmla="*/ 21 w 812"/>
                    <a:gd name="T15" fmla="*/ 2 h 564"/>
                    <a:gd name="T16" fmla="*/ 19 w 812"/>
                    <a:gd name="T17" fmla="*/ 2 h 564"/>
                    <a:gd name="T18" fmla="*/ 19 w 812"/>
                    <a:gd name="T19" fmla="*/ 3 h 564"/>
                    <a:gd name="T20" fmla="*/ 20 w 812"/>
                    <a:gd name="T21" fmla="*/ 4 h 564"/>
                    <a:gd name="T22" fmla="*/ 20 w 812"/>
                    <a:gd name="T23" fmla="*/ 5 h 564"/>
                    <a:gd name="T24" fmla="*/ 18 w 812"/>
                    <a:gd name="T25" fmla="*/ 5 h 564"/>
                    <a:gd name="T26" fmla="*/ 18 w 812"/>
                    <a:gd name="T27" fmla="*/ 5 h 564"/>
                    <a:gd name="T28" fmla="*/ 16 w 812"/>
                    <a:gd name="T29" fmla="*/ 4 h 564"/>
                    <a:gd name="T30" fmla="*/ 15 w 812"/>
                    <a:gd name="T31" fmla="*/ 4 h 564"/>
                    <a:gd name="T32" fmla="*/ 15 w 812"/>
                    <a:gd name="T33" fmla="*/ 5 h 564"/>
                    <a:gd name="T34" fmla="*/ 17 w 812"/>
                    <a:gd name="T35" fmla="*/ 6 h 564"/>
                    <a:gd name="T36" fmla="*/ 17 w 812"/>
                    <a:gd name="T37" fmla="*/ 7 h 564"/>
                    <a:gd name="T38" fmla="*/ 18 w 812"/>
                    <a:gd name="T39" fmla="*/ 7 h 564"/>
                    <a:gd name="T40" fmla="*/ 16 w 812"/>
                    <a:gd name="T41" fmla="*/ 7 h 564"/>
                    <a:gd name="T42" fmla="*/ 16 w 812"/>
                    <a:gd name="T43" fmla="*/ 6 h 564"/>
                    <a:gd name="T44" fmla="*/ 14 w 812"/>
                    <a:gd name="T45" fmla="*/ 5 h 564"/>
                    <a:gd name="T46" fmla="*/ 14 w 812"/>
                    <a:gd name="T47" fmla="*/ 4 h 564"/>
                    <a:gd name="T48" fmla="*/ 14 w 812"/>
                    <a:gd name="T49" fmla="*/ 3 h 564"/>
                    <a:gd name="T50" fmla="*/ 14 w 812"/>
                    <a:gd name="T51" fmla="*/ 3 h 564"/>
                    <a:gd name="T52" fmla="*/ 13 w 812"/>
                    <a:gd name="T53" fmla="*/ 3 h 564"/>
                    <a:gd name="T54" fmla="*/ 12 w 812"/>
                    <a:gd name="T55" fmla="*/ 2 h 564"/>
                    <a:gd name="T56" fmla="*/ 11 w 812"/>
                    <a:gd name="T57" fmla="*/ 2 h 564"/>
                    <a:gd name="T58" fmla="*/ 10 w 812"/>
                    <a:gd name="T59" fmla="*/ 2 h 564"/>
                    <a:gd name="T60" fmla="*/ 8 w 812"/>
                    <a:gd name="T61" fmla="*/ 3 h 564"/>
                    <a:gd name="T62" fmla="*/ 6 w 812"/>
                    <a:gd name="T63" fmla="*/ 3 h 564"/>
                    <a:gd name="T64" fmla="*/ 6 w 812"/>
                    <a:gd name="T65" fmla="*/ 3 h 564"/>
                    <a:gd name="T66" fmla="*/ 5 w 812"/>
                    <a:gd name="T67" fmla="*/ 4 h 564"/>
                    <a:gd name="T68" fmla="*/ 5 w 812"/>
                    <a:gd name="T69" fmla="*/ 4 h 564"/>
                    <a:gd name="T70" fmla="*/ 4 w 812"/>
                    <a:gd name="T71" fmla="*/ 5 h 564"/>
                    <a:gd name="T72" fmla="*/ 3 w 812"/>
                    <a:gd name="T73" fmla="*/ 5 h 564"/>
                    <a:gd name="T74" fmla="*/ 2 w 812"/>
                    <a:gd name="T75" fmla="*/ 3 h 564"/>
                    <a:gd name="T76" fmla="*/ 3 w 812"/>
                    <a:gd name="T77" fmla="*/ 2 h 564"/>
                    <a:gd name="T78" fmla="*/ 1 w 812"/>
                    <a:gd name="T79" fmla="*/ 2 h 564"/>
                    <a:gd name="T80" fmla="*/ 1 w 812"/>
                    <a:gd name="T81" fmla="*/ 2 h 564"/>
                    <a:gd name="T82" fmla="*/ 1 w 812"/>
                    <a:gd name="T83" fmla="*/ 2 h 564"/>
                    <a:gd name="T84" fmla="*/ 0 w 812"/>
                    <a:gd name="T85" fmla="*/ 1 h 564"/>
                    <a:gd name="T86" fmla="*/ 26 w 812"/>
                    <a:gd name="T87" fmla="*/ 0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8" name="未知"/>
                <p:cNvSpPr>
                  <a:spLocks noChangeArrowheads="1"/>
                </p:cNvSpPr>
                <p:nvPr/>
              </p:nvSpPr>
              <p:spPr bwMode="auto">
                <a:xfrm>
                  <a:off x="613" y="278"/>
                  <a:ext cx="19" cy="29"/>
                </a:xfrm>
                <a:custGeom>
                  <a:avLst/>
                  <a:gdLst>
                    <a:gd name="T0" fmla="*/ 0 w 43"/>
                    <a:gd name="T1" fmla="*/ 0 h 85"/>
                    <a:gd name="T2" fmla="*/ 1 w 43"/>
                    <a:gd name="T3" fmla="*/ 0 h 85"/>
                    <a:gd name="T4" fmla="*/ 1 w 43"/>
                    <a:gd name="T5" fmla="*/ 0 h 85"/>
                    <a:gd name="T6" fmla="*/ 1 w 43"/>
                    <a:gd name="T7" fmla="*/ 1 h 85"/>
                    <a:gd name="T8" fmla="*/ 0 w 43"/>
                    <a:gd name="T9" fmla="*/ 1 h 85"/>
                    <a:gd name="T10" fmla="*/ 0 w 43"/>
                    <a:gd name="T11" fmla="*/ 0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9" name="未知"/>
                <p:cNvSpPr>
                  <a:spLocks noChangeArrowheads="1"/>
                </p:cNvSpPr>
                <p:nvPr/>
              </p:nvSpPr>
              <p:spPr bwMode="auto">
                <a:xfrm>
                  <a:off x="879" y="180"/>
                  <a:ext cx="18" cy="24"/>
                </a:xfrm>
                <a:custGeom>
                  <a:avLst/>
                  <a:gdLst>
                    <a:gd name="T0" fmla="*/ 0 w 44"/>
                    <a:gd name="T1" fmla="*/ 0 h 74"/>
                    <a:gd name="T2" fmla="*/ 1 w 44"/>
                    <a:gd name="T3" fmla="*/ 0 h 74"/>
                    <a:gd name="T4" fmla="*/ 1 w 44"/>
                    <a:gd name="T5" fmla="*/ 0 h 74"/>
                    <a:gd name="T6" fmla="*/ 1 w 44"/>
                    <a:gd name="T7" fmla="*/ 0 h 74"/>
                    <a:gd name="T8" fmla="*/ 0 w 44"/>
                    <a:gd name="T9" fmla="*/ 1 h 74"/>
                    <a:gd name="T10" fmla="*/ 0 w 44"/>
                    <a:gd name="T11" fmla="*/ 1 h 74"/>
                    <a:gd name="T12" fmla="*/ 0 w 44"/>
                    <a:gd name="T13" fmla="*/ 0 h 74"/>
                    <a:gd name="T14" fmla="*/ 0 w 44"/>
                    <a:gd name="T15" fmla="*/ 0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0" name="未知"/>
                <p:cNvSpPr>
                  <a:spLocks noChangeArrowheads="1"/>
                </p:cNvSpPr>
                <p:nvPr/>
              </p:nvSpPr>
              <p:spPr bwMode="auto">
                <a:xfrm>
                  <a:off x="930" y="168"/>
                  <a:ext cx="9" cy="10"/>
                </a:xfrm>
                <a:custGeom>
                  <a:avLst/>
                  <a:gdLst>
                    <a:gd name="T0" fmla="*/ 0 w 20"/>
                    <a:gd name="T1" fmla="*/ 0 h 30"/>
                    <a:gd name="T2" fmla="*/ 0 w 20"/>
                    <a:gd name="T3" fmla="*/ 0 h 30"/>
                    <a:gd name="T4" fmla="*/ 0 w 20"/>
                    <a:gd name="T5" fmla="*/ 0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1" name="未知"/>
                <p:cNvSpPr>
                  <a:spLocks noChangeArrowheads="1"/>
                </p:cNvSpPr>
                <p:nvPr/>
              </p:nvSpPr>
              <p:spPr bwMode="auto">
                <a:xfrm>
                  <a:off x="0" y="73"/>
                  <a:ext cx="433" cy="354"/>
                </a:xfrm>
                <a:custGeom>
                  <a:avLst/>
                  <a:gdLst>
                    <a:gd name="T0" fmla="*/ 78 w 682"/>
                    <a:gd name="T1" fmla="*/ 76 h 557"/>
                    <a:gd name="T2" fmla="*/ 79 w 682"/>
                    <a:gd name="T3" fmla="*/ 74 h 557"/>
                    <a:gd name="T4" fmla="*/ 81 w 682"/>
                    <a:gd name="T5" fmla="*/ 67 h 557"/>
                    <a:gd name="T6" fmla="*/ 50 w 682"/>
                    <a:gd name="T7" fmla="*/ 47 h 557"/>
                    <a:gd name="T8" fmla="*/ 46 w 682"/>
                    <a:gd name="T9" fmla="*/ 57 h 557"/>
                    <a:gd name="T10" fmla="*/ 49 w 682"/>
                    <a:gd name="T11" fmla="*/ 90 h 557"/>
                    <a:gd name="T12" fmla="*/ 46 w 682"/>
                    <a:gd name="T13" fmla="*/ 81 h 557"/>
                    <a:gd name="T14" fmla="*/ 39 w 682"/>
                    <a:gd name="T15" fmla="*/ 71 h 557"/>
                    <a:gd name="T16" fmla="*/ 40 w 682"/>
                    <a:gd name="T17" fmla="*/ 67 h 557"/>
                    <a:gd name="T18" fmla="*/ 40 w 682"/>
                    <a:gd name="T19" fmla="*/ 64 h 557"/>
                    <a:gd name="T20" fmla="*/ 36 w 682"/>
                    <a:gd name="T21" fmla="*/ 61 h 557"/>
                    <a:gd name="T22" fmla="*/ 32 w 682"/>
                    <a:gd name="T23" fmla="*/ 57 h 557"/>
                    <a:gd name="T24" fmla="*/ 24 w 682"/>
                    <a:gd name="T25" fmla="*/ 58 h 557"/>
                    <a:gd name="T26" fmla="*/ 20 w 682"/>
                    <a:gd name="T27" fmla="*/ 59 h 557"/>
                    <a:gd name="T28" fmla="*/ 13 w 682"/>
                    <a:gd name="T29" fmla="*/ 59 h 557"/>
                    <a:gd name="T30" fmla="*/ 4 w 682"/>
                    <a:gd name="T31" fmla="*/ 51 h 557"/>
                    <a:gd name="T32" fmla="*/ 2 w 682"/>
                    <a:gd name="T33" fmla="*/ 48 h 557"/>
                    <a:gd name="T34" fmla="*/ 0 w 682"/>
                    <a:gd name="T35" fmla="*/ 43 h 557"/>
                    <a:gd name="T36" fmla="*/ 4 w 682"/>
                    <a:gd name="T37" fmla="*/ 35 h 557"/>
                    <a:gd name="T38" fmla="*/ 5 w 682"/>
                    <a:gd name="T39" fmla="*/ 29 h 557"/>
                    <a:gd name="T40" fmla="*/ 8 w 682"/>
                    <a:gd name="T41" fmla="*/ 24 h 557"/>
                    <a:gd name="T42" fmla="*/ 13 w 682"/>
                    <a:gd name="T43" fmla="*/ 19 h 557"/>
                    <a:gd name="T44" fmla="*/ 27 w 682"/>
                    <a:gd name="T45" fmla="*/ 11 h 557"/>
                    <a:gd name="T46" fmla="*/ 36 w 682"/>
                    <a:gd name="T47" fmla="*/ 5 h 557"/>
                    <a:gd name="T48" fmla="*/ 42 w 682"/>
                    <a:gd name="T49" fmla="*/ 1 h 557"/>
                    <a:gd name="T50" fmla="*/ 59 w 682"/>
                    <a:gd name="T51" fmla="*/ 1 h 557"/>
                    <a:gd name="T52" fmla="*/ 65 w 682"/>
                    <a:gd name="T53" fmla="*/ 0 h 557"/>
                    <a:gd name="T54" fmla="*/ 62 w 682"/>
                    <a:gd name="T55" fmla="*/ 6 h 557"/>
                    <a:gd name="T56" fmla="*/ 72 w 682"/>
                    <a:gd name="T57" fmla="*/ 14 h 557"/>
                    <a:gd name="T58" fmla="*/ 81 w 682"/>
                    <a:gd name="T59" fmla="*/ 12 h 557"/>
                    <a:gd name="T60" fmla="*/ 86 w 682"/>
                    <a:gd name="T61" fmla="*/ 13 h 557"/>
                    <a:gd name="T62" fmla="*/ 91 w 682"/>
                    <a:gd name="T63" fmla="*/ 16 h 557"/>
                    <a:gd name="T64" fmla="*/ 93 w 682"/>
                    <a:gd name="T65" fmla="*/ 31 h 557"/>
                    <a:gd name="T66" fmla="*/ 93 w 682"/>
                    <a:gd name="T67" fmla="*/ 39 h 557"/>
                    <a:gd name="T68" fmla="*/ 97 w 682"/>
                    <a:gd name="T69" fmla="*/ 46 h 557"/>
                    <a:gd name="T70" fmla="*/ 105 w 682"/>
                    <a:gd name="T71" fmla="*/ 49 h 557"/>
                    <a:gd name="T72" fmla="*/ 110 w 682"/>
                    <a:gd name="T73" fmla="*/ 48 h 557"/>
                    <a:gd name="T74" fmla="*/ 108 w 682"/>
                    <a:gd name="T75" fmla="*/ 55 h 557"/>
                    <a:gd name="T76" fmla="*/ 97 w 682"/>
                    <a:gd name="T77" fmla="*/ 67 h 557"/>
                    <a:gd name="T78" fmla="*/ 89 w 682"/>
                    <a:gd name="T79" fmla="*/ 79 h 557"/>
                    <a:gd name="T80" fmla="*/ 90 w 682"/>
                    <a:gd name="T81" fmla="*/ 83 h 557"/>
                    <a:gd name="T82" fmla="*/ 70 w 682"/>
                    <a:gd name="T83" fmla="*/ 90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2" name="未知"/>
                <p:cNvSpPr>
                  <a:spLocks noChangeArrowheads="1"/>
                </p:cNvSpPr>
                <p:nvPr/>
              </p:nvSpPr>
              <p:spPr bwMode="auto">
                <a:xfrm>
                  <a:off x="168" y="206"/>
                  <a:ext cx="163" cy="221"/>
                </a:xfrm>
                <a:custGeom>
                  <a:avLst/>
                  <a:gdLst>
                    <a:gd name="T0" fmla="*/ 39 w 257"/>
                    <a:gd name="T1" fmla="*/ 57 h 347"/>
                    <a:gd name="T2" fmla="*/ 38 w 257"/>
                    <a:gd name="T3" fmla="*/ 50 h 347"/>
                    <a:gd name="T4" fmla="*/ 36 w 257"/>
                    <a:gd name="T5" fmla="*/ 48 h 347"/>
                    <a:gd name="T6" fmla="*/ 35 w 257"/>
                    <a:gd name="T7" fmla="*/ 44 h 347"/>
                    <a:gd name="T8" fmla="*/ 34 w 257"/>
                    <a:gd name="T9" fmla="*/ 42 h 347"/>
                    <a:gd name="T10" fmla="*/ 34 w 257"/>
                    <a:gd name="T11" fmla="*/ 38 h 347"/>
                    <a:gd name="T12" fmla="*/ 34 w 257"/>
                    <a:gd name="T13" fmla="*/ 35 h 347"/>
                    <a:gd name="T14" fmla="*/ 37 w 257"/>
                    <a:gd name="T15" fmla="*/ 33 h 347"/>
                    <a:gd name="T16" fmla="*/ 41 w 257"/>
                    <a:gd name="T17" fmla="*/ 32 h 347"/>
                    <a:gd name="T18" fmla="*/ 41 w 257"/>
                    <a:gd name="T19" fmla="*/ 22 h 347"/>
                    <a:gd name="T20" fmla="*/ 9 w 257"/>
                    <a:gd name="T21" fmla="*/ 16 h 347"/>
                    <a:gd name="T22" fmla="*/ 5 w 257"/>
                    <a:gd name="T23" fmla="*/ 16 h 347"/>
                    <a:gd name="T24" fmla="*/ 3 w 257"/>
                    <a:gd name="T25" fmla="*/ 17 h 347"/>
                    <a:gd name="T26" fmla="*/ 0 w 257"/>
                    <a:gd name="T27" fmla="*/ 25 h 347"/>
                    <a:gd name="T28" fmla="*/ 15 w 257"/>
                    <a:gd name="T29" fmla="*/ 57 h 347"/>
                    <a:gd name="T30" fmla="*/ 39 w 257"/>
                    <a:gd name="T31" fmla="*/ 5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3" name="未知"/>
                <p:cNvSpPr>
                  <a:spLocks noChangeArrowheads="1"/>
                </p:cNvSpPr>
                <p:nvPr/>
              </p:nvSpPr>
              <p:spPr bwMode="auto">
                <a:xfrm>
                  <a:off x="455" y="370"/>
                  <a:ext cx="7" cy="12"/>
                </a:xfrm>
                <a:custGeom>
                  <a:avLst/>
                  <a:gdLst>
                    <a:gd name="T0" fmla="*/ 0 w 19"/>
                    <a:gd name="T1" fmla="*/ 0 h 37"/>
                    <a:gd name="T2" fmla="*/ 0 w 19"/>
                    <a:gd name="T3" fmla="*/ 0 h 37"/>
                    <a:gd name="T4" fmla="*/ 0 w 19"/>
                    <a:gd name="T5" fmla="*/ 0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4" name="未知"/>
                <p:cNvSpPr>
                  <a:spLocks noChangeArrowheads="1"/>
                </p:cNvSpPr>
                <p:nvPr/>
              </p:nvSpPr>
              <p:spPr bwMode="auto">
                <a:xfrm>
                  <a:off x="446" y="256"/>
                  <a:ext cx="9" cy="7"/>
                </a:xfrm>
                <a:custGeom>
                  <a:avLst/>
                  <a:gdLst>
                    <a:gd name="T0" fmla="*/ 0 w 22"/>
                    <a:gd name="T1" fmla="*/ 0 h 20"/>
                    <a:gd name="T2" fmla="*/ 0 w 22"/>
                    <a:gd name="T3" fmla="*/ 0 h 20"/>
                    <a:gd name="T4" fmla="*/ 0 w 22"/>
                    <a:gd name="T5" fmla="*/ 0 h 20"/>
                    <a:gd name="T6" fmla="*/ 0 w 22"/>
                    <a:gd name="T7" fmla="*/ 0 h 20"/>
                    <a:gd name="T8" fmla="*/ 0 w 22"/>
                    <a:gd name="T9" fmla="*/ 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5" name="未知"/>
                <p:cNvSpPr>
                  <a:spLocks noChangeArrowheads="1"/>
                </p:cNvSpPr>
                <p:nvPr/>
              </p:nvSpPr>
              <p:spPr bwMode="auto">
                <a:xfrm>
                  <a:off x="51" y="116"/>
                  <a:ext cx="25" cy="10"/>
                </a:xfrm>
                <a:custGeom>
                  <a:avLst/>
                  <a:gdLst>
                    <a:gd name="T0" fmla="*/ 1 w 57"/>
                    <a:gd name="T1" fmla="*/ 0 h 30"/>
                    <a:gd name="T2" fmla="*/ 1 w 57"/>
                    <a:gd name="T3" fmla="*/ 0 h 30"/>
                    <a:gd name="T4" fmla="*/ 1 w 57"/>
                    <a:gd name="T5" fmla="*/ 0 h 30"/>
                    <a:gd name="T6" fmla="*/ 1 w 57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6" name="未知"/>
                <p:cNvSpPr>
                  <a:spLocks noChangeArrowheads="1"/>
                </p:cNvSpPr>
                <p:nvPr/>
              </p:nvSpPr>
              <p:spPr bwMode="auto">
                <a:xfrm>
                  <a:off x="353" y="24"/>
                  <a:ext cx="295" cy="233"/>
                </a:xfrm>
                <a:custGeom>
                  <a:avLst/>
                  <a:gdLst>
                    <a:gd name="T0" fmla="*/ 16 w 693"/>
                    <a:gd name="T1" fmla="*/ 6 h 696"/>
                    <a:gd name="T2" fmla="*/ 13 w 693"/>
                    <a:gd name="T3" fmla="*/ 6 h 696"/>
                    <a:gd name="T4" fmla="*/ 11 w 693"/>
                    <a:gd name="T5" fmla="*/ 5 h 696"/>
                    <a:gd name="T6" fmla="*/ 9 w 693"/>
                    <a:gd name="T7" fmla="*/ 5 h 696"/>
                    <a:gd name="T8" fmla="*/ 8 w 693"/>
                    <a:gd name="T9" fmla="*/ 5 h 696"/>
                    <a:gd name="T10" fmla="*/ 9 w 693"/>
                    <a:gd name="T11" fmla="*/ 5 h 696"/>
                    <a:gd name="T12" fmla="*/ 10 w 693"/>
                    <a:gd name="T13" fmla="*/ 6 h 696"/>
                    <a:gd name="T14" fmla="*/ 11 w 693"/>
                    <a:gd name="T15" fmla="*/ 6 h 696"/>
                    <a:gd name="T16" fmla="*/ 11 w 693"/>
                    <a:gd name="T17" fmla="*/ 7 h 696"/>
                    <a:gd name="T18" fmla="*/ 10 w 693"/>
                    <a:gd name="T19" fmla="*/ 7 h 696"/>
                    <a:gd name="T20" fmla="*/ 9 w 693"/>
                    <a:gd name="T21" fmla="*/ 8 h 696"/>
                    <a:gd name="T22" fmla="*/ 7 w 693"/>
                    <a:gd name="T23" fmla="*/ 8 h 696"/>
                    <a:gd name="T24" fmla="*/ 3 w 693"/>
                    <a:gd name="T25" fmla="*/ 9 h 696"/>
                    <a:gd name="T26" fmla="*/ 3 w 693"/>
                    <a:gd name="T27" fmla="*/ 8 h 696"/>
                    <a:gd name="T28" fmla="*/ 1 w 693"/>
                    <a:gd name="T29" fmla="*/ 7 h 696"/>
                    <a:gd name="T30" fmla="*/ 1 w 693"/>
                    <a:gd name="T31" fmla="*/ 6 h 696"/>
                    <a:gd name="T32" fmla="*/ 2 w 693"/>
                    <a:gd name="T33" fmla="*/ 4 h 696"/>
                    <a:gd name="T34" fmla="*/ 0 w 693"/>
                    <a:gd name="T35" fmla="*/ 5 h 696"/>
                    <a:gd name="T36" fmla="*/ 3 w 693"/>
                    <a:gd name="T37" fmla="*/ 3 h 696"/>
                    <a:gd name="T38" fmla="*/ 4 w 693"/>
                    <a:gd name="T39" fmla="*/ 3 h 696"/>
                    <a:gd name="T40" fmla="*/ 1 w 693"/>
                    <a:gd name="T41" fmla="*/ 3 h 696"/>
                    <a:gd name="T42" fmla="*/ 0 w 693"/>
                    <a:gd name="T43" fmla="*/ 2 h 696"/>
                    <a:gd name="T44" fmla="*/ 1 w 693"/>
                    <a:gd name="T45" fmla="*/ 2 h 696"/>
                    <a:gd name="T46" fmla="*/ 3 w 693"/>
                    <a:gd name="T47" fmla="*/ 1 h 696"/>
                    <a:gd name="T48" fmla="*/ 7 w 693"/>
                    <a:gd name="T49" fmla="*/ 2 h 696"/>
                    <a:gd name="T50" fmla="*/ 7 w 693"/>
                    <a:gd name="T51" fmla="*/ 1 h 696"/>
                    <a:gd name="T52" fmla="*/ 9 w 693"/>
                    <a:gd name="T53" fmla="*/ 0 h 696"/>
                    <a:gd name="T54" fmla="*/ 12 w 693"/>
                    <a:gd name="T55" fmla="*/ 1 h 696"/>
                    <a:gd name="T56" fmla="*/ 11 w 693"/>
                    <a:gd name="T57" fmla="*/ 1 h 696"/>
                    <a:gd name="T58" fmla="*/ 10 w 693"/>
                    <a:gd name="T59" fmla="*/ 2 h 696"/>
                    <a:gd name="T60" fmla="*/ 12 w 693"/>
                    <a:gd name="T61" fmla="*/ 2 h 696"/>
                    <a:gd name="T62" fmla="*/ 12 w 693"/>
                    <a:gd name="T63" fmla="*/ 2 h 696"/>
                    <a:gd name="T64" fmla="*/ 14 w 693"/>
                    <a:gd name="T65" fmla="*/ 1 h 696"/>
                    <a:gd name="T66" fmla="*/ 16 w 693"/>
                    <a:gd name="T67" fmla="*/ 1 h 696"/>
                    <a:gd name="T68" fmla="*/ 17 w 693"/>
                    <a:gd name="T69" fmla="*/ 1 h 696"/>
                    <a:gd name="T70" fmla="*/ 18 w 693"/>
                    <a:gd name="T71" fmla="*/ 6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7" name="未知"/>
                <p:cNvSpPr>
                  <a:spLocks noChangeArrowheads="1"/>
                </p:cNvSpPr>
                <p:nvPr/>
              </p:nvSpPr>
              <p:spPr bwMode="auto">
                <a:xfrm>
                  <a:off x="152" y="6"/>
                  <a:ext cx="591" cy="95"/>
                </a:xfrm>
                <a:custGeom>
                  <a:avLst/>
                  <a:gdLst>
                    <a:gd name="T0" fmla="*/ 134 w 931"/>
                    <a:gd name="T1" fmla="*/ 0 h 149"/>
                    <a:gd name="T2" fmla="*/ 23 w 931"/>
                    <a:gd name="T3" fmla="*/ 4 h 149"/>
                    <a:gd name="T4" fmla="*/ 15 w 931"/>
                    <a:gd name="T5" fmla="*/ 7 h 149"/>
                    <a:gd name="T6" fmla="*/ 10 w 931"/>
                    <a:gd name="T7" fmla="*/ 7 h 149"/>
                    <a:gd name="T8" fmla="*/ 4 w 931"/>
                    <a:gd name="T9" fmla="*/ 13 h 149"/>
                    <a:gd name="T10" fmla="*/ 0 w 931"/>
                    <a:gd name="T11" fmla="*/ 17 h 149"/>
                    <a:gd name="T12" fmla="*/ 10 w 931"/>
                    <a:gd name="T13" fmla="*/ 19 h 149"/>
                    <a:gd name="T14" fmla="*/ 16 w 931"/>
                    <a:gd name="T15" fmla="*/ 16 h 149"/>
                    <a:gd name="T16" fmla="*/ 18 w 931"/>
                    <a:gd name="T17" fmla="*/ 14 h 149"/>
                    <a:gd name="T18" fmla="*/ 27 w 931"/>
                    <a:gd name="T19" fmla="*/ 8 h 149"/>
                    <a:gd name="T20" fmla="*/ 35 w 931"/>
                    <a:gd name="T21" fmla="*/ 7 h 149"/>
                    <a:gd name="T22" fmla="*/ 38 w 931"/>
                    <a:gd name="T23" fmla="*/ 15 h 149"/>
                    <a:gd name="T24" fmla="*/ 30 w 931"/>
                    <a:gd name="T25" fmla="*/ 18 h 149"/>
                    <a:gd name="T26" fmla="*/ 37 w 931"/>
                    <a:gd name="T27" fmla="*/ 18 h 149"/>
                    <a:gd name="T28" fmla="*/ 41 w 931"/>
                    <a:gd name="T29" fmla="*/ 15 h 149"/>
                    <a:gd name="T30" fmla="*/ 43 w 931"/>
                    <a:gd name="T31" fmla="*/ 15 h 149"/>
                    <a:gd name="T32" fmla="*/ 41 w 931"/>
                    <a:gd name="T33" fmla="*/ 9 h 149"/>
                    <a:gd name="T34" fmla="*/ 43 w 931"/>
                    <a:gd name="T35" fmla="*/ 7 h 149"/>
                    <a:gd name="T36" fmla="*/ 45 w 931"/>
                    <a:gd name="T37" fmla="*/ 15 h 149"/>
                    <a:gd name="T38" fmla="*/ 43 w 931"/>
                    <a:gd name="T39" fmla="*/ 18 h 149"/>
                    <a:gd name="T40" fmla="*/ 48 w 931"/>
                    <a:gd name="T41" fmla="*/ 22 h 149"/>
                    <a:gd name="T42" fmla="*/ 49 w 931"/>
                    <a:gd name="T43" fmla="*/ 15 h 149"/>
                    <a:gd name="T44" fmla="*/ 53 w 931"/>
                    <a:gd name="T45" fmla="*/ 17 h 149"/>
                    <a:gd name="T46" fmla="*/ 62 w 931"/>
                    <a:gd name="T47" fmla="*/ 12 h 149"/>
                    <a:gd name="T48" fmla="*/ 67 w 931"/>
                    <a:gd name="T49" fmla="*/ 8 h 149"/>
                    <a:gd name="T50" fmla="*/ 71 w 931"/>
                    <a:gd name="T51" fmla="*/ 10 h 149"/>
                    <a:gd name="T52" fmla="*/ 74 w 931"/>
                    <a:gd name="T53" fmla="*/ 8 h 149"/>
                    <a:gd name="T54" fmla="*/ 70 w 931"/>
                    <a:gd name="T55" fmla="*/ 7 h 149"/>
                    <a:gd name="T56" fmla="*/ 77 w 931"/>
                    <a:gd name="T57" fmla="*/ 6 h 149"/>
                    <a:gd name="T58" fmla="*/ 88 w 931"/>
                    <a:gd name="T59" fmla="*/ 9 h 149"/>
                    <a:gd name="T60" fmla="*/ 95 w 931"/>
                    <a:gd name="T61" fmla="*/ 7 h 149"/>
                    <a:gd name="T62" fmla="*/ 95 w 931"/>
                    <a:gd name="T63" fmla="*/ 11 h 149"/>
                    <a:gd name="T64" fmla="*/ 92 w 931"/>
                    <a:gd name="T65" fmla="*/ 17 h 149"/>
                    <a:gd name="T66" fmla="*/ 99 w 931"/>
                    <a:gd name="T67" fmla="*/ 15 h 149"/>
                    <a:gd name="T68" fmla="*/ 101 w 931"/>
                    <a:gd name="T69" fmla="*/ 13 h 149"/>
                    <a:gd name="T70" fmla="*/ 105 w 931"/>
                    <a:gd name="T71" fmla="*/ 10 h 149"/>
                    <a:gd name="T72" fmla="*/ 129 w 931"/>
                    <a:gd name="T73" fmla="*/ 1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8" name="未知"/>
                <p:cNvSpPr>
                  <a:spLocks noChangeArrowheads="1"/>
                </p:cNvSpPr>
                <p:nvPr/>
              </p:nvSpPr>
              <p:spPr bwMode="auto">
                <a:xfrm>
                  <a:off x="272" y="41"/>
                  <a:ext cx="13" cy="10"/>
                </a:xfrm>
                <a:custGeom>
                  <a:avLst/>
                  <a:gdLst>
                    <a:gd name="T0" fmla="*/ 0 w 31"/>
                    <a:gd name="T1" fmla="*/ 0 h 30"/>
                    <a:gd name="T2" fmla="*/ 1 w 31"/>
                    <a:gd name="T3" fmla="*/ 0 h 30"/>
                    <a:gd name="T4" fmla="*/ 0 w 31"/>
                    <a:gd name="T5" fmla="*/ 0 h 30"/>
                    <a:gd name="T6" fmla="*/ 0 w 31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9" name="未知"/>
                <p:cNvSpPr>
                  <a:spLocks noChangeArrowheads="1"/>
                </p:cNvSpPr>
                <p:nvPr/>
              </p:nvSpPr>
              <p:spPr bwMode="auto">
                <a:xfrm>
                  <a:off x="257" y="55"/>
                  <a:ext cx="19" cy="11"/>
                </a:xfrm>
                <a:custGeom>
                  <a:avLst/>
                  <a:gdLst>
                    <a:gd name="T0" fmla="*/ 0 w 44"/>
                    <a:gd name="T1" fmla="*/ 0 h 32"/>
                    <a:gd name="T2" fmla="*/ 1 w 44"/>
                    <a:gd name="T3" fmla="*/ 0 h 32"/>
                    <a:gd name="T4" fmla="*/ 1 w 44"/>
                    <a:gd name="T5" fmla="*/ 0 h 32"/>
                    <a:gd name="T6" fmla="*/ 0 w 44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80" name="未知"/>
                <p:cNvSpPr>
                  <a:spLocks noChangeArrowheads="1"/>
                </p:cNvSpPr>
                <p:nvPr/>
              </p:nvSpPr>
              <p:spPr bwMode="auto">
                <a:xfrm>
                  <a:off x="319" y="96"/>
                  <a:ext cx="32" cy="6"/>
                </a:xfrm>
                <a:custGeom>
                  <a:avLst/>
                  <a:gdLst>
                    <a:gd name="T0" fmla="*/ 1 w 76"/>
                    <a:gd name="T1" fmla="*/ 0 h 18"/>
                    <a:gd name="T2" fmla="*/ 1 w 76"/>
                    <a:gd name="T3" fmla="*/ 0 h 18"/>
                    <a:gd name="T4" fmla="*/ 1 w 76"/>
                    <a:gd name="T5" fmla="*/ 0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81" name="未知"/>
                <p:cNvSpPr>
                  <a:spLocks noChangeArrowheads="1"/>
                </p:cNvSpPr>
                <p:nvPr/>
              </p:nvSpPr>
              <p:spPr bwMode="auto">
                <a:xfrm>
                  <a:off x="374" y="95"/>
                  <a:ext cx="18" cy="15"/>
                </a:xfrm>
                <a:custGeom>
                  <a:avLst/>
                  <a:gdLst>
                    <a:gd name="T0" fmla="*/ 0 w 42"/>
                    <a:gd name="T1" fmla="*/ 0 h 44"/>
                    <a:gd name="T2" fmla="*/ 0 w 42"/>
                    <a:gd name="T3" fmla="*/ 0 h 44"/>
                    <a:gd name="T4" fmla="*/ 0 w 42"/>
                    <a:gd name="T5" fmla="*/ 0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82" name="未知"/>
                <p:cNvSpPr>
                  <a:spLocks noChangeArrowheads="1"/>
                </p:cNvSpPr>
                <p:nvPr/>
              </p:nvSpPr>
              <p:spPr bwMode="auto">
                <a:xfrm>
                  <a:off x="227" y="54"/>
                  <a:ext cx="14" cy="10"/>
                </a:xfrm>
                <a:custGeom>
                  <a:avLst/>
                  <a:gdLst>
                    <a:gd name="T0" fmla="*/ 0 w 31"/>
                    <a:gd name="T1" fmla="*/ 0 h 30"/>
                    <a:gd name="T2" fmla="*/ 1 w 31"/>
                    <a:gd name="T3" fmla="*/ 0 h 30"/>
                    <a:gd name="T4" fmla="*/ 0 w 31"/>
                    <a:gd name="T5" fmla="*/ 0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132" name="组合 1090"/>
              <p:cNvGrpSpPr/>
              <p:nvPr/>
            </p:nvGrpSpPr>
            <p:grpSpPr bwMode="auto">
              <a:xfrm>
                <a:off x="2688" y="0"/>
                <a:ext cx="1139" cy="429"/>
                <a:chOff x="0" y="0"/>
                <a:chExt cx="1139" cy="429"/>
              </a:xfrm>
            </p:grpSpPr>
            <p:sp>
              <p:nvSpPr>
                <p:cNvPr id="1085" name="未知"/>
                <p:cNvSpPr>
                  <a:spLocks noChangeArrowheads="1"/>
                </p:cNvSpPr>
                <p:nvPr/>
              </p:nvSpPr>
              <p:spPr bwMode="auto">
                <a:xfrm>
                  <a:off x="1099" y="376"/>
                  <a:ext cx="13" cy="14"/>
                </a:xfrm>
                <a:custGeom>
                  <a:avLst/>
                  <a:gdLst>
                    <a:gd name="T0" fmla="*/ 0 w 30"/>
                    <a:gd name="T1" fmla="*/ 0 h 42"/>
                    <a:gd name="T2" fmla="*/ 0 w 30"/>
                    <a:gd name="T3" fmla="*/ 0 h 42"/>
                    <a:gd name="T4" fmla="*/ 0 w 30"/>
                    <a:gd name="T5" fmla="*/ 0 h 42"/>
                    <a:gd name="T6" fmla="*/ 0 w 30"/>
                    <a:gd name="T7" fmla="*/ 0 h 42"/>
                    <a:gd name="T8" fmla="*/ 1 w 30"/>
                    <a:gd name="T9" fmla="*/ 0 h 42"/>
                    <a:gd name="T10" fmla="*/ 1 w 30"/>
                    <a:gd name="T11" fmla="*/ 0 h 42"/>
                    <a:gd name="T12" fmla="*/ 0 w 30"/>
                    <a:gd name="T13" fmla="*/ 0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6" name="未知"/>
                <p:cNvSpPr>
                  <a:spLocks noChangeArrowheads="1"/>
                </p:cNvSpPr>
                <p:nvPr/>
              </p:nvSpPr>
              <p:spPr bwMode="auto">
                <a:xfrm>
                  <a:off x="946" y="389"/>
                  <a:ext cx="11" cy="5"/>
                </a:xfrm>
                <a:custGeom>
                  <a:avLst/>
                  <a:gdLst>
                    <a:gd name="T0" fmla="*/ 0 w 25"/>
                    <a:gd name="T1" fmla="*/ 0 h 16"/>
                    <a:gd name="T2" fmla="*/ 0 w 25"/>
                    <a:gd name="T3" fmla="*/ 0 h 16"/>
                    <a:gd name="T4" fmla="*/ 0 w 25"/>
                    <a:gd name="T5" fmla="*/ 0 h 16"/>
                    <a:gd name="T6" fmla="*/ 0 w 25"/>
                    <a:gd name="T7" fmla="*/ 0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7" name="未知"/>
                <p:cNvSpPr>
                  <a:spLocks noChangeArrowheads="1"/>
                </p:cNvSpPr>
                <p:nvPr/>
              </p:nvSpPr>
              <p:spPr bwMode="auto">
                <a:xfrm>
                  <a:off x="900" y="395"/>
                  <a:ext cx="28" cy="16"/>
                </a:xfrm>
                <a:custGeom>
                  <a:avLst/>
                  <a:gdLst>
                    <a:gd name="T0" fmla="*/ 0 w 65"/>
                    <a:gd name="T1" fmla="*/ 0 h 46"/>
                    <a:gd name="T2" fmla="*/ 1 w 65"/>
                    <a:gd name="T3" fmla="*/ 0 h 46"/>
                    <a:gd name="T4" fmla="*/ 1 w 65"/>
                    <a:gd name="T5" fmla="*/ 0 h 46"/>
                    <a:gd name="T6" fmla="*/ 2 w 65"/>
                    <a:gd name="T7" fmla="*/ 0 h 46"/>
                    <a:gd name="T8" fmla="*/ 1 w 65"/>
                    <a:gd name="T9" fmla="*/ 0 h 46"/>
                    <a:gd name="T10" fmla="*/ 0 w 65"/>
                    <a:gd name="T11" fmla="*/ 1 h 46"/>
                    <a:gd name="T12" fmla="*/ 0 w 65"/>
                    <a:gd name="T13" fmla="*/ 0 h 46"/>
                    <a:gd name="T14" fmla="*/ 0 w 65"/>
                    <a:gd name="T15" fmla="*/ 0 h 46"/>
                    <a:gd name="T16" fmla="*/ 0 w 65"/>
                    <a:gd name="T17" fmla="*/ 0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8" name="未知"/>
                <p:cNvSpPr>
                  <a:spLocks noChangeArrowheads="1"/>
                </p:cNvSpPr>
                <p:nvPr/>
              </p:nvSpPr>
              <p:spPr bwMode="auto">
                <a:xfrm>
                  <a:off x="871" y="394"/>
                  <a:ext cx="29" cy="16"/>
                </a:xfrm>
                <a:custGeom>
                  <a:avLst/>
                  <a:gdLst>
                    <a:gd name="T0" fmla="*/ 0 w 69"/>
                    <a:gd name="T1" fmla="*/ 0 h 47"/>
                    <a:gd name="T2" fmla="*/ 0 w 69"/>
                    <a:gd name="T3" fmla="*/ 0 h 47"/>
                    <a:gd name="T4" fmla="*/ 2 w 69"/>
                    <a:gd name="T5" fmla="*/ 0 h 47"/>
                    <a:gd name="T6" fmla="*/ 2 w 69"/>
                    <a:gd name="T7" fmla="*/ 0 h 47"/>
                    <a:gd name="T8" fmla="*/ 2 w 69"/>
                    <a:gd name="T9" fmla="*/ 0 h 47"/>
                    <a:gd name="T10" fmla="*/ 1 w 69"/>
                    <a:gd name="T11" fmla="*/ 0 h 47"/>
                    <a:gd name="T12" fmla="*/ 1 w 69"/>
                    <a:gd name="T13" fmla="*/ 1 h 47"/>
                    <a:gd name="T14" fmla="*/ 0 w 69"/>
                    <a:gd name="T15" fmla="*/ 1 h 47"/>
                    <a:gd name="T16" fmla="*/ 0 w 69"/>
                    <a:gd name="T17" fmla="*/ 0 h 47"/>
                    <a:gd name="T18" fmla="*/ 0 w 69"/>
                    <a:gd name="T19" fmla="*/ 0 h 47"/>
                    <a:gd name="T20" fmla="*/ 0 w 69"/>
                    <a:gd name="T21" fmla="*/ 0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9" name="未知"/>
                <p:cNvSpPr>
                  <a:spLocks noChangeArrowheads="1"/>
                </p:cNvSpPr>
                <p:nvPr/>
              </p:nvSpPr>
              <p:spPr bwMode="auto">
                <a:xfrm>
                  <a:off x="714" y="307"/>
                  <a:ext cx="151" cy="93"/>
                </a:xfrm>
                <a:custGeom>
                  <a:avLst/>
                  <a:gdLst>
                    <a:gd name="T0" fmla="*/ 0 w 355"/>
                    <a:gd name="T1" fmla="*/ 0 h 277"/>
                    <a:gd name="T2" fmla="*/ 1 w 355"/>
                    <a:gd name="T3" fmla="*/ 0 h 277"/>
                    <a:gd name="T4" fmla="*/ 2 w 355"/>
                    <a:gd name="T5" fmla="*/ 0 h 277"/>
                    <a:gd name="T6" fmla="*/ 3 w 355"/>
                    <a:gd name="T7" fmla="*/ 1 h 277"/>
                    <a:gd name="T8" fmla="*/ 3 w 355"/>
                    <a:gd name="T9" fmla="*/ 1 h 277"/>
                    <a:gd name="T10" fmla="*/ 4 w 355"/>
                    <a:gd name="T11" fmla="*/ 1 h 277"/>
                    <a:gd name="T12" fmla="*/ 5 w 355"/>
                    <a:gd name="T13" fmla="*/ 2 h 277"/>
                    <a:gd name="T14" fmla="*/ 5 w 355"/>
                    <a:gd name="T15" fmla="*/ 2 h 277"/>
                    <a:gd name="T16" fmla="*/ 5 w 355"/>
                    <a:gd name="T17" fmla="*/ 2 h 277"/>
                    <a:gd name="T18" fmla="*/ 6 w 355"/>
                    <a:gd name="T19" fmla="*/ 2 h 277"/>
                    <a:gd name="T20" fmla="*/ 6 w 355"/>
                    <a:gd name="T21" fmla="*/ 2 h 277"/>
                    <a:gd name="T22" fmla="*/ 6 w 355"/>
                    <a:gd name="T23" fmla="*/ 3 h 277"/>
                    <a:gd name="T24" fmla="*/ 6 w 355"/>
                    <a:gd name="T25" fmla="*/ 3 h 277"/>
                    <a:gd name="T26" fmla="*/ 7 w 355"/>
                    <a:gd name="T27" fmla="*/ 3 h 277"/>
                    <a:gd name="T28" fmla="*/ 8 w 355"/>
                    <a:gd name="T29" fmla="*/ 3 h 277"/>
                    <a:gd name="T30" fmla="*/ 9 w 355"/>
                    <a:gd name="T31" fmla="*/ 3 h 277"/>
                    <a:gd name="T32" fmla="*/ 9 w 355"/>
                    <a:gd name="T33" fmla="*/ 3 h 277"/>
                    <a:gd name="T34" fmla="*/ 10 w 355"/>
                    <a:gd name="T35" fmla="*/ 3 h 277"/>
                    <a:gd name="T36" fmla="*/ 10 w 355"/>
                    <a:gd name="T37" fmla="*/ 3 h 277"/>
                    <a:gd name="T38" fmla="*/ 11 w 355"/>
                    <a:gd name="T39" fmla="*/ 3 h 277"/>
                    <a:gd name="T40" fmla="*/ 11 w 355"/>
                    <a:gd name="T41" fmla="*/ 3 h 277"/>
                    <a:gd name="T42" fmla="*/ 11 w 355"/>
                    <a:gd name="T43" fmla="*/ 3 h 277"/>
                    <a:gd name="T44" fmla="*/ 10 w 355"/>
                    <a:gd name="T45" fmla="*/ 3 h 277"/>
                    <a:gd name="T46" fmla="*/ 9 w 355"/>
                    <a:gd name="T47" fmla="*/ 3 h 277"/>
                    <a:gd name="T48" fmla="*/ 9 w 355"/>
                    <a:gd name="T49" fmla="*/ 3 h 277"/>
                    <a:gd name="T50" fmla="*/ 8 w 355"/>
                    <a:gd name="T51" fmla="*/ 3 h 277"/>
                    <a:gd name="T52" fmla="*/ 6 w 355"/>
                    <a:gd name="T53" fmla="*/ 3 h 277"/>
                    <a:gd name="T54" fmla="*/ 5 w 355"/>
                    <a:gd name="T55" fmla="*/ 3 h 277"/>
                    <a:gd name="T56" fmla="*/ 4 w 355"/>
                    <a:gd name="T57" fmla="*/ 2 h 277"/>
                    <a:gd name="T58" fmla="*/ 4 w 355"/>
                    <a:gd name="T59" fmla="*/ 2 h 277"/>
                    <a:gd name="T60" fmla="*/ 3 w 355"/>
                    <a:gd name="T61" fmla="*/ 2 h 277"/>
                    <a:gd name="T62" fmla="*/ 2 w 355"/>
                    <a:gd name="T63" fmla="*/ 1 h 277"/>
                    <a:gd name="T64" fmla="*/ 2 w 355"/>
                    <a:gd name="T65" fmla="*/ 1 h 277"/>
                    <a:gd name="T66" fmla="*/ 2 w 355"/>
                    <a:gd name="T67" fmla="*/ 1 h 277"/>
                    <a:gd name="T68" fmla="*/ 2 w 355"/>
                    <a:gd name="T69" fmla="*/ 1 h 277"/>
                    <a:gd name="T70" fmla="*/ 1 w 355"/>
                    <a:gd name="T71" fmla="*/ 1 h 277"/>
                    <a:gd name="T72" fmla="*/ 1 w 355"/>
                    <a:gd name="T73" fmla="*/ 0 h 277"/>
                    <a:gd name="T74" fmla="*/ 0 w 355"/>
                    <a:gd name="T75" fmla="*/ 0 h 277"/>
                    <a:gd name="T76" fmla="*/ 0 w 355"/>
                    <a:gd name="T77" fmla="*/ 0 h 277"/>
                    <a:gd name="T78" fmla="*/ 0 w 355"/>
                    <a:gd name="T79" fmla="*/ 0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0" name="未知"/>
                <p:cNvSpPr>
                  <a:spLocks noChangeArrowheads="1"/>
                </p:cNvSpPr>
                <p:nvPr/>
              </p:nvSpPr>
              <p:spPr bwMode="auto">
                <a:xfrm>
                  <a:off x="806" y="301"/>
                  <a:ext cx="67" cy="68"/>
                </a:xfrm>
                <a:custGeom>
                  <a:avLst/>
                  <a:gdLst>
                    <a:gd name="T0" fmla="*/ 2 w 156"/>
                    <a:gd name="T1" fmla="*/ 1 h 206"/>
                    <a:gd name="T2" fmla="*/ 2 w 156"/>
                    <a:gd name="T3" fmla="*/ 1 h 206"/>
                    <a:gd name="T4" fmla="*/ 2 w 156"/>
                    <a:gd name="T5" fmla="*/ 1 h 206"/>
                    <a:gd name="T6" fmla="*/ 3 w 156"/>
                    <a:gd name="T7" fmla="*/ 1 h 206"/>
                    <a:gd name="T8" fmla="*/ 4 w 156"/>
                    <a:gd name="T9" fmla="*/ 0 h 206"/>
                    <a:gd name="T10" fmla="*/ 4 w 156"/>
                    <a:gd name="T11" fmla="*/ 0 h 206"/>
                    <a:gd name="T12" fmla="*/ 4 w 156"/>
                    <a:gd name="T13" fmla="*/ 0 h 206"/>
                    <a:gd name="T14" fmla="*/ 5 w 156"/>
                    <a:gd name="T15" fmla="*/ 0 h 206"/>
                    <a:gd name="T16" fmla="*/ 5 w 156"/>
                    <a:gd name="T17" fmla="*/ 1 h 206"/>
                    <a:gd name="T18" fmla="*/ 4 w 156"/>
                    <a:gd name="T19" fmla="*/ 1 h 206"/>
                    <a:gd name="T20" fmla="*/ 4 w 156"/>
                    <a:gd name="T21" fmla="*/ 1 h 206"/>
                    <a:gd name="T22" fmla="*/ 5 w 156"/>
                    <a:gd name="T23" fmla="*/ 1 h 206"/>
                    <a:gd name="T24" fmla="*/ 5 w 156"/>
                    <a:gd name="T25" fmla="*/ 2 h 206"/>
                    <a:gd name="T26" fmla="*/ 4 w 156"/>
                    <a:gd name="T27" fmla="*/ 2 h 206"/>
                    <a:gd name="T28" fmla="*/ 4 w 156"/>
                    <a:gd name="T29" fmla="*/ 2 h 206"/>
                    <a:gd name="T30" fmla="*/ 3 w 156"/>
                    <a:gd name="T31" fmla="*/ 2 h 206"/>
                    <a:gd name="T32" fmla="*/ 3 w 156"/>
                    <a:gd name="T33" fmla="*/ 2 h 206"/>
                    <a:gd name="T34" fmla="*/ 3 w 156"/>
                    <a:gd name="T35" fmla="*/ 2 h 206"/>
                    <a:gd name="T36" fmla="*/ 3 w 156"/>
                    <a:gd name="T37" fmla="*/ 2 h 206"/>
                    <a:gd name="T38" fmla="*/ 3 w 156"/>
                    <a:gd name="T39" fmla="*/ 2 h 206"/>
                    <a:gd name="T40" fmla="*/ 3 w 156"/>
                    <a:gd name="T41" fmla="*/ 2 h 206"/>
                    <a:gd name="T42" fmla="*/ 2 w 156"/>
                    <a:gd name="T43" fmla="*/ 2 h 206"/>
                    <a:gd name="T44" fmla="*/ 1 w 156"/>
                    <a:gd name="T45" fmla="*/ 2 h 206"/>
                    <a:gd name="T46" fmla="*/ 1 w 156"/>
                    <a:gd name="T47" fmla="*/ 2 h 206"/>
                    <a:gd name="T48" fmla="*/ 0 w 156"/>
                    <a:gd name="T49" fmla="*/ 2 h 206"/>
                    <a:gd name="T50" fmla="*/ 0 w 156"/>
                    <a:gd name="T51" fmla="*/ 2 h 206"/>
                    <a:gd name="T52" fmla="*/ 0 w 156"/>
                    <a:gd name="T53" fmla="*/ 1 h 206"/>
                    <a:gd name="T54" fmla="*/ 1 w 156"/>
                    <a:gd name="T55" fmla="*/ 1 h 206"/>
                    <a:gd name="T56" fmla="*/ 1 w 156"/>
                    <a:gd name="T57" fmla="*/ 1 h 206"/>
                    <a:gd name="T58" fmla="*/ 1 w 156"/>
                    <a:gd name="T59" fmla="*/ 1 h 206"/>
                    <a:gd name="T60" fmla="*/ 2 w 156"/>
                    <a:gd name="T61" fmla="*/ 1 h 206"/>
                    <a:gd name="T62" fmla="*/ 2 w 156"/>
                    <a:gd name="T63" fmla="*/ 1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1" name="未知"/>
                <p:cNvSpPr>
                  <a:spLocks noChangeArrowheads="1"/>
                </p:cNvSpPr>
                <p:nvPr/>
              </p:nvSpPr>
              <p:spPr bwMode="auto">
                <a:xfrm>
                  <a:off x="871" y="332"/>
                  <a:ext cx="47" cy="13"/>
                </a:xfrm>
                <a:custGeom>
                  <a:avLst/>
                  <a:gdLst>
                    <a:gd name="T0" fmla="*/ 0 w 109"/>
                    <a:gd name="T1" fmla="*/ 0 h 38"/>
                    <a:gd name="T2" fmla="*/ 0 w 109"/>
                    <a:gd name="T3" fmla="*/ 0 h 38"/>
                    <a:gd name="T4" fmla="*/ 2 w 109"/>
                    <a:gd name="T5" fmla="*/ 0 h 38"/>
                    <a:gd name="T6" fmla="*/ 3 w 109"/>
                    <a:gd name="T7" fmla="*/ 0 h 38"/>
                    <a:gd name="T8" fmla="*/ 3 w 109"/>
                    <a:gd name="T9" fmla="*/ 0 h 38"/>
                    <a:gd name="T10" fmla="*/ 3 w 109"/>
                    <a:gd name="T11" fmla="*/ 0 h 38"/>
                    <a:gd name="T12" fmla="*/ 2 w 109"/>
                    <a:gd name="T13" fmla="*/ 0 h 38"/>
                    <a:gd name="T14" fmla="*/ 1 w 109"/>
                    <a:gd name="T15" fmla="*/ 0 h 38"/>
                    <a:gd name="T16" fmla="*/ 0 w 109"/>
                    <a:gd name="T17" fmla="*/ 0 h 38"/>
                    <a:gd name="T18" fmla="*/ 0 w 109"/>
                    <a:gd name="T19" fmla="*/ 0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2" name="未知"/>
                <p:cNvSpPr>
                  <a:spLocks noChangeArrowheads="1"/>
                </p:cNvSpPr>
                <p:nvPr/>
              </p:nvSpPr>
              <p:spPr bwMode="auto">
                <a:xfrm>
                  <a:off x="869" y="348"/>
                  <a:ext cx="32" cy="34"/>
                </a:xfrm>
                <a:custGeom>
                  <a:avLst/>
                  <a:gdLst>
                    <a:gd name="T0" fmla="*/ 0 w 76"/>
                    <a:gd name="T1" fmla="*/ 0 h 104"/>
                    <a:gd name="T2" fmla="*/ 0 w 76"/>
                    <a:gd name="T3" fmla="*/ 0 h 104"/>
                    <a:gd name="T4" fmla="*/ 1 w 76"/>
                    <a:gd name="T5" fmla="*/ 0 h 104"/>
                    <a:gd name="T6" fmla="*/ 2 w 76"/>
                    <a:gd name="T7" fmla="*/ 0 h 104"/>
                    <a:gd name="T8" fmla="*/ 1 w 76"/>
                    <a:gd name="T9" fmla="*/ 0 h 104"/>
                    <a:gd name="T10" fmla="*/ 2 w 76"/>
                    <a:gd name="T11" fmla="*/ 1 h 104"/>
                    <a:gd name="T12" fmla="*/ 2 w 76"/>
                    <a:gd name="T13" fmla="*/ 1 h 104"/>
                    <a:gd name="T14" fmla="*/ 1 w 76"/>
                    <a:gd name="T15" fmla="*/ 1 h 104"/>
                    <a:gd name="T16" fmla="*/ 1 w 76"/>
                    <a:gd name="T17" fmla="*/ 1 h 104"/>
                    <a:gd name="T18" fmla="*/ 1 w 76"/>
                    <a:gd name="T19" fmla="*/ 1 h 104"/>
                    <a:gd name="T20" fmla="*/ 1 w 76"/>
                    <a:gd name="T21" fmla="*/ 1 h 104"/>
                    <a:gd name="T22" fmla="*/ 1 w 76"/>
                    <a:gd name="T23" fmla="*/ 1 h 104"/>
                    <a:gd name="T24" fmla="*/ 0 w 76"/>
                    <a:gd name="T25" fmla="*/ 1 h 104"/>
                    <a:gd name="T26" fmla="*/ 0 w 76"/>
                    <a:gd name="T27" fmla="*/ 1 h 104"/>
                    <a:gd name="T28" fmla="*/ 0 w 76"/>
                    <a:gd name="T29" fmla="*/ 1 h 104"/>
                    <a:gd name="T30" fmla="*/ 0 w 76"/>
                    <a:gd name="T31" fmla="*/ 1 h 104"/>
                    <a:gd name="T32" fmla="*/ 0 w 76"/>
                    <a:gd name="T33" fmla="*/ 0 h 104"/>
                    <a:gd name="T34" fmla="*/ 0 w 76"/>
                    <a:gd name="T35" fmla="*/ 0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3" name="未知"/>
                <p:cNvSpPr>
                  <a:spLocks noChangeArrowheads="1"/>
                </p:cNvSpPr>
                <p:nvPr/>
              </p:nvSpPr>
              <p:spPr bwMode="auto">
                <a:xfrm>
                  <a:off x="923" y="329"/>
                  <a:ext cx="16" cy="20"/>
                </a:xfrm>
                <a:custGeom>
                  <a:avLst/>
                  <a:gdLst>
                    <a:gd name="T0" fmla="*/ 0 w 37"/>
                    <a:gd name="T1" fmla="*/ 0 h 61"/>
                    <a:gd name="T2" fmla="*/ 0 w 37"/>
                    <a:gd name="T3" fmla="*/ 0 h 61"/>
                    <a:gd name="T4" fmla="*/ 0 w 37"/>
                    <a:gd name="T5" fmla="*/ 0 h 61"/>
                    <a:gd name="T6" fmla="*/ 1 w 37"/>
                    <a:gd name="T7" fmla="*/ 0 h 61"/>
                    <a:gd name="T8" fmla="*/ 0 w 37"/>
                    <a:gd name="T9" fmla="*/ 1 h 61"/>
                    <a:gd name="T10" fmla="*/ 0 w 37"/>
                    <a:gd name="T11" fmla="*/ 1 h 61"/>
                    <a:gd name="T12" fmla="*/ 0 w 37"/>
                    <a:gd name="T13" fmla="*/ 0 h 61"/>
                    <a:gd name="T14" fmla="*/ 0 w 37"/>
                    <a:gd name="T15" fmla="*/ 0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4" name="未知"/>
                <p:cNvSpPr>
                  <a:spLocks noChangeArrowheads="1"/>
                </p:cNvSpPr>
                <p:nvPr/>
              </p:nvSpPr>
              <p:spPr bwMode="auto">
                <a:xfrm>
                  <a:off x="927" y="360"/>
                  <a:ext cx="20" cy="10"/>
                </a:xfrm>
                <a:custGeom>
                  <a:avLst/>
                  <a:gdLst>
                    <a:gd name="T0" fmla="*/ 0 w 49"/>
                    <a:gd name="T1" fmla="*/ 0 h 29"/>
                    <a:gd name="T2" fmla="*/ 1 w 49"/>
                    <a:gd name="T3" fmla="*/ 0 h 29"/>
                    <a:gd name="T4" fmla="*/ 1 w 49"/>
                    <a:gd name="T5" fmla="*/ 0 h 29"/>
                    <a:gd name="T6" fmla="*/ 1 w 49"/>
                    <a:gd name="T7" fmla="*/ 0 h 29"/>
                    <a:gd name="T8" fmla="*/ 0 w 49"/>
                    <a:gd name="T9" fmla="*/ 0 h 29"/>
                    <a:gd name="T10" fmla="*/ 0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5" name="未知"/>
                <p:cNvSpPr>
                  <a:spLocks noChangeArrowheads="1"/>
                </p:cNvSpPr>
                <p:nvPr/>
              </p:nvSpPr>
              <p:spPr bwMode="auto">
                <a:xfrm>
                  <a:off x="948" y="345"/>
                  <a:ext cx="26" cy="17"/>
                </a:xfrm>
                <a:custGeom>
                  <a:avLst/>
                  <a:gdLst>
                    <a:gd name="T0" fmla="*/ 1 w 61"/>
                    <a:gd name="T1" fmla="*/ 1 h 48"/>
                    <a:gd name="T2" fmla="*/ 0 w 61"/>
                    <a:gd name="T3" fmla="*/ 0 h 48"/>
                    <a:gd name="T4" fmla="*/ 0 w 61"/>
                    <a:gd name="T5" fmla="*/ 0 h 48"/>
                    <a:gd name="T6" fmla="*/ 0 w 61"/>
                    <a:gd name="T7" fmla="*/ 0 h 48"/>
                    <a:gd name="T8" fmla="*/ 1 w 61"/>
                    <a:gd name="T9" fmla="*/ 0 h 48"/>
                    <a:gd name="T10" fmla="*/ 2 w 61"/>
                    <a:gd name="T11" fmla="*/ 0 h 48"/>
                    <a:gd name="T12" fmla="*/ 2 w 61"/>
                    <a:gd name="T13" fmla="*/ 0 h 48"/>
                    <a:gd name="T14" fmla="*/ 2 w 61"/>
                    <a:gd name="T15" fmla="*/ 0 h 48"/>
                    <a:gd name="T16" fmla="*/ 1 w 61"/>
                    <a:gd name="T17" fmla="*/ 1 h 48"/>
                    <a:gd name="T18" fmla="*/ 1 w 61"/>
                    <a:gd name="T19" fmla="*/ 1 h 48"/>
                    <a:gd name="T20" fmla="*/ 1 w 61"/>
                    <a:gd name="T21" fmla="*/ 1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6" name="未知"/>
                <p:cNvSpPr>
                  <a:spLocks noChangeArrowheads="1"/>
                </p:cNvSpPr>
                <p:nvPr/>
              </p:nvSpPr>
              <p:spPr bwMode="auto">
                <a:xfrm>
                  <a:off x="955" y="353"/>
                  <a:ext cx="122" cy="61"/>
                </a:xfrm>
                <a:custGeom>
                  <a:avLst/>
                  <a:gdLst>
                    <a:gd name="T0" fmla="*/ 2 w 286"/>
                    <a:gd name="T1" fmla="*/ 0 h 182"/>
                    <a:gd name="T2" fmla="*/ 1 w 286"/>
                    <a:gd name="T3" fmla="*/ 0 h 182"/>
                    <a:gd name="T4" fmla="*/ 1 w 286"/>
                    <a:gd name="T5" fmla="*/ 0 h 182"/>
                    <a:gd name="T6" fmla="*/ 0 w 286"/>
                    <a:gd name="T7" fmla="*/ 0 h 182"/>
                    <a:gd name="T8" fmla="*/ 0 w 286"/>
                    <a:gd name="T9" fmla="*/ 1 h 182"/>
                    <a:gd name="T10" fmla="*/ 0 w 286"/>
                    <a:gd name="T11" fmla="*/ 1 h 182"/>
                    <a:gd name="T12" fmla="*/ 1 w 286"/>
                    <a:gd name="T13" fmla="*/ 1 h 182"/>
                    <a:gd name="T14" fmla="*/ 1 w 286"/>
                    <a:gd name="T15" fmla="*/ 1 h 182"/>
                    <a:gd name="T16" fmla="*/ 2 w 286"/>
                    <a:gd name="T17" fmla="*/ 1 h 182"/>
                    <a:gd name="T18" fmla="*/ 3 w 286"/>
                    <a:gd name="T19" fmla="*/ 1 h 182"/>
                    <a:gd name="T20" fmla="*/ 3 w 286"/>
                    <a:gd name="T21" fmla="*/ 1 h 182"/>
                    <a:gd name="T22" fmla="*/ 3 w 286"/>
                    <a:gd name="T23" fmla="*/ 1 h 182"/>
                    <a:gd name="T24" fmla="*/ 3 w 286"/>
                    <a:gd name="T25" fmla="*/ 2 h 182"/>
                    <a:gd name="T26" fmla="*/ 3 w 286"/>
                    <a:gd name="T27" fmla="*/ 2 h 182"/>
                    <a:gd name="T28" fmla="*/ 4 w 286"/>
                    <a:gd name="T29" fmla="*/ 2 h 182"/>
                    <a:gd name="T30" fmla="*/ 5 w 286"/>
                    <a:gd name="T31" fmla="*/ 2 h 182"/>
                    <a:gd name="T32" fmla="*/ 6 w 286"/>
                    <a:gd name="T33" fmla="*/ 2 h 182"/>
                    <a:gd name="T34" fmla="*/ 6 w 286"/>
                    <a:gd name="T35" fmla="*/ 2 h 182"/>
                    <a:gd name="T36" fmla="*/ 6 w 286"/>
                    <a:gd name="T37" fmla="*/ 2 h 182"/>
                    <a:gd name="T38" fmla="*/ 6 w 286"/>
                    <a:gd name="T39" fmla="*/ 2 h 182"/>
                    <a:gd name="T40" fmla="*/ 6 w 286"/>
                    <a:gd name="T41" fmla="*/ 1 h 182"/>
                    <a:gd name="T42" fmla="*/ 7 w 286"/>
                    <a:gd name="T43" fmla="*/ 2 h 182"/>
                    <a:gd name="T44" fmla="*/ 7 w 286"/>
                    <a:gd name="T45" fmla="*/ 2 h 182"/>
                    <a:gd name="T46" fmla="*/ 8 w 286"/>
                    <a:gd name="T47" fmla="*/ 2 h 182"/>
                    <a:gd name="T48" fmla="*/ 9 w 286"/>
                    <a:gd name="T49" fmla="*/ 2 h 182"/>
                    <a:gd name="T50" fmla="*/ 9 w 286"/>
                    <a:gd name="T51" fmla="*/ 2 h 182"/>
                    <a:gd name="T52" fmla="*/ 9 w 286"/>
                    <a:gd name="T53" fmla="*/ 2 h 182"/>
                    <a:gd name="T54" fmla="*/ 9 w 286"/>
                    <a:gd name="T55" fmla="*/ 2 h 182"/>
                    <a:gd name="T56" fmla="*/ 9 w 286"/>
                    <a:gd name="T57" fmla="*/ 2 h 182"/>
                    <a:gd name="T58" fmla="*/ 8 w 286"/>
                    <a:gd name="T59" fmla="*/ 2 h 182"/>
                    <a:gd name="T60" fmla="*/ 8 w 286"/>
                    <a:gd name="T61" fmla="*/ 1 h 182"/>
                    <a:gd name="T62" fmla="*/ 8 w 286"/>
                    <a:gd name="T63" fmla="*/ 1 h 182"/>
                    <a:gd name="T64" fmla="*/ 7 w 286"/>
                    <a:gd name="T65" fmla="*/ 1 h 182"/>
                    <a:gd name="T66" fmla="*/ 7 w 286"/>
                    <a:gd name="T67" fmla="*/ 1 h 182"/>
                    <a:gd name="T68" fmla="*/ 6 w 286"/>
                    <a:gd name="T69" fmla="*/ 1 h 182"/>
                    <a:gd name="T70" fmla="*/ 6 w 286"/>
                    <a:gd name="T71" fmla="*/ 0 h 182"/>
                    <a:gd name="T72" fmla="*/ 5 w 286"/>
                    <a:gd name="T73" fmla="*/ 0 h 182"/>
                    <a:gd name="T74" fmla="*/ 4 w 286"/>
                    <a:gd name="T75" fmla="*/ 0 h 182"/>
                    <a:gd name="T76" fmla="*/ 3 w 286"/>
                    <a:gd name="T77" fmla="*/ 0 h 182"/>
                    <a:gd name="T78" fmla="*/ 3 w 286"/>
                    <a:gd name="T79" fmla="*/ 0 h 182"/>
                    <a:gd name="T80" fmla="*/ 3 w 286"/>
                    <a:gd name="T81" fmla="*/ 0 h 182"/>
                    <a:gd name="T82" fmla="*/ 2 w 286"/>
                    <a:gd name="T83" fmla="*/ 0 h 182"/>
                    <a:gd name="T84" fmla="*/ 2 w 286"/>
                    <a:gd name="T85" fmla="*/ 0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7" name="未知"/>
                <p:cNvSpPr>
                  <a:spLocks noChangeArrowheads="1"/>
                </p:cNvSpPr>
                <p:nvPr/>
              </p:nvSpPr>
              <p:spPr bwMode="auto">
                <a:xfrm>
                  <a:off x="1061" y="359"/>
                  <a:ext cx="33" cy="26"/>
                </a:xfrm>
                <a:custGeom>
                  <a:avLst/>
                  <a:gdLst>
                    <a:gd name="T0" fmla="*/ 0 w 78"/>
                    <a:gd name="T1" fmla="*/ 1 h 78"/>
                    <a:gd name="T2" fmla="*/ 1 w 78"/>
                    <a:gd name="T3" fmla="*/ 1 h 78"/>
                    <a:gd name="T4" fmla="*/ 1 w 78"/>
                    <a:gd name="T5" fmla="*/ 1 h 78"/>
                    <a:gd name="T6" fmla="*/ 2 w 78"/>
                    <a:gd name="T7" fmla="*/ 0 h 78"/>
                    <a:gd name="T8" fmla="*/ 1 w 78"/>
                    <a:gd name="T9" fmla="*/ 0 h 78"/>
                    <a:gd name="T10" fmla="*/ 1 w 78"/>
                    <a:gd name="T11" fmla="*/ 0 h 78"/>
                    <a:gd name="T12" fmla="*/ 3 w 78"/>
                    <a:gd name="T13" fmla="*/ 0 h 78"/>
                    <a:gd name="T14" fmla="*/ 2 w 78"/>
                    <a:gd name="T15" fmla="*/ 1 h 78"/>
                    <a:gd name="T16" fmla="*/ 1 w 78"/>
                    <a:gd name="T17" fmla="*/ 1 h 78"/>
                    <a:gd name="T18" fmla="*/ 0 w 78"/>
                    <a:gd name="T19" fmla="*/ 1 h 78"/>
                    <a:gd name="T20" fmla="*/ 0 w 78"/>
                    <a:gd name="T21" fmla="*/ 1 h 78"/>
                    <a:gd name="T22" fmla="*/ 0 w 78"/>
                    <a:gd name="T23" fmla="*/ 1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8" name="未知"/>
                <p:cNvSpPr>
                  <a:spLocks noChangeArrowheads="1"/>
                </p:cNvSpPr>
                <p:nvPr/>
              </p:nvSpPr>
              <p:spPr bwMode="auto">
                <a:xfrm>
                  <a:off x="1131" y="304"/>
                  <a:ext cx="8" cy="6"/>
                </a:xfrm>
                <a:custGeom>
                  <a:avLst/>
                  <a:gdLst>
                    <a:gd name="T0" fmla="*/ 0 w 17"/>
                    <a:gd name="T1" fmla="*/ 0 h 18"/>
                    <a:gd name="T2" fmla="*/ 0 w 17"/>
                    <a:gd name="T3" fmla="*/ 0 h 18"/>
                    <a:gd name="T4" fmla="*/ 0 w 17"/>
                    <a:gd name="T5" fmla="*/ 0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9" name="未知"/>
                <p:cNvSpPr>
                  <a:spLocks noChangeArrowheads="1"/>
                </p:cNvSpPr>
                <p:nvPr/>
              </p:nvSpPr>
              <p:spPr bwMode="auto">
                <a:xfrm>
                  <a:off x="1038" y="254"/>
                  <a:ext cx="8" cy="5"/>
                </a:xfrm>
                <a:custGeom>
                  <a:avLst/>
                  <a:gdLst>
                    <a:gd name="T0" fmla="*/ 0 w 20"/>
                    <a:gd name="T1" fmla="*/ 0 h 15"/>
                    <a:gd name="T2" fmla="*/ 0 w 20"/>
                    <a:gd name="T3" fmla="*/ 0 h 15"/>
                    <a:gd name="T4" fmla="*/ 0 w 20"/>
                    <a:gd name="T5" fmla="*/ 0 h 15"/>
                    <a:gd name="T6" fmla="*/ 0 w 20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0" name="未知"/>
                <p:cNvSpPr>
                  <a:spLocks noChangeArrowheads="1"/>
                </p:cNvSpPr>
                <p:nvPr/>
              </p:nvSpPr>
              <p:spPr bwMode="auto">
                <a:xfrm>
                  <a:off x="967" y="296"/>
                  <a:ext cx="8" cy="5"/>
                </a:xfrm>
                <a:custGeom>
                  <a:avLst/>
                  <a:gdLst>
                    <a:gd name="T0" fmla="*/ 0 w 20"/>
                    <a:gd name="T1" fmla="*/ 0 h 15"/>
                    <a:gd name="T2" fmla="*/ 0 w 20"/>
                    <a:gd name="T3" fmla="*/ 0 h 15"/>
                    <a:gd name="T4" fmla="*/ 0 w 20"/>
                    <a:gd name="T5" fmla="*/ 0 h 15"/>
                    <a:gd name="T6" fmla="*/ 0 w 20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1" name="未知"/>
                <p:cNvSpPr>
                  <a:spLocks noChangeArrowheads="1"/>
                </p:cNvSpPr>
                <p:nvPr/>
              </p:nvSpPr>
              <p:spPr bwMode="auto">
                <a:xfrm>
                  <a:off x="889" y="283"/>
                  <a:ext cx="34" cy="27"/>
                </a:xfrm>
                <a:custGeom>
                  <a:avLst/>
                  <a:gdLst>
                    <a:gd name="T0" fmla="*/ 0 w 80"/>
                    <a:gd name="T1" fmla="*/ 1 h 80"/>
                    <a:gd name="T2" fmla="*/ 0 w 80"/>
                    <a:gd name="T3" fmla="*/ 0 h 80"/>
                    <a:gd name="T4" fmla="*/ 1 w 80"/>
                    <a:gd name="T5" fmla="*/ 0 h 80"/>
                    <a:gd name="T6" fmla="*/ 2 w 80"/>
                    <a:gd name="T7" fmla="*/ 0 h 80"/>
                    <a:gd name="T8" fmla="*/ 2 w 80"/>
                    <a:gd name="T9" fmla="*/ 0 h 80"/>
                    <a:gd name="T10" fmla="*/ 3 w 80"/>
                    <a:gd name="T11" fmla="*/ 1 h 80"/>
                    <a:gd name="T12" fmla="*/ 3 w 80"/>
                    <a:gd name="T13" fmla="*/ 1 h 80"/>
                    <a:gd name="T14" fmla="*/ 2 w 80"/>
                    <a:gd name="T15" fmla="*/ 1 h 80"/>
                    <a:gd name="T16" fmla="*/ 2 w 80"/>
                    <a:gd name="T17" fmla="*/ 1 h 80"/>
                    <a:gd name="T18" fmla="*/ 1 w 80"/>
                    <a:gd name="T19" fmla="*/ 1 h 80"/>
                    <a:gd name="T20" fmla="*/ 1 w 80"/>
                    <a:gd name="T21" fmla="*/ 1 h 80"/>
                    <a:gd name="T22" fmla="*/ 1 w 80"/>
                    <a:gd name="T23" fmla="*/ 0 h 80"/>
                    <a:gd name="T24" fmla="*/ 1 w 80"/>
                    <a:gd name="T25" fmla="*/ 1 h 80"/>
                    <a:gd name="T26" fmla="*/ 0 w 80"/>
                    <a:gd name="T27" fmla="*/ 1 h 80"/>
                    <a:gd name="T28" fmla="*/ 0 w 80"/>
                    <a:gd name="T29" fmla="*/ 1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2" name="未知"/>
                <p:cNvSpPr>
                  <a:spLocks noChangeArrowheads="1"/>
                </p:cNvSpPr>
                <p:nvPr/>
              </p:nvSpPr>
              <p:spPr bwMode="auto">
                <a:xfrm>
                  <a:off x="878" y="226"/>
                  <a:ext cx="40" cy="58"/>
                </a:xfrm>
                <a:custGeom>
                  <a:avLst/>
                  <a:gdLst>
                    <a:gd name="T0" fmla="*/ 0 w 94"/>
                    <a:gd name="T1" fmla="*/ 1 h 174"/>
                    <a:gd name="T2" fmla="*/ 1 w 94"/>
                    <a:gd name="T3" fmla="*/ 2 h 174"/>
                    <a:gd name="T4" fmla="*/ 1 w 94"/>
                    <a:gd name="T5" fmla="*/ 1 h 174"/>
                    <a:gd name="T6" fmla="*/ 2 w 94"/>
                    <a:gd name="T7" fmla="*/ 1 h 174"/>
                    <a:gd name="T8" fmla="*/ 2 w 94"/>
                    <a:gd name="T9" fmla="*/ 2 h 174"/>
                    <a:gd name="T10" fmla="*/ 2 w 94"/>
                    <a:gd name="T11" fmla="*/ 2 h 174"/>
                    <a:gd name="T12" fmla="*/ 3 w 94"/>
                    <a:gd name="T13" fmla="*/ 2 h 174"/>
                    <a:gd name="T14" fmla="*/ 2 w 94"/>
                    <a:gd name="T15" fmla="*/ 2 h 174"/>
                    <a:gd name="T16" fmla="*/ 3 w 94"/>
                    <a:gd name="T17" fmla="*/ 2 h 174"/>
                    <a:gd name="T18" fmla="*/ 3 w 94"/>
                    <a:gd name="T19" fmla="*/ 2 h 174"/>
                    <a:gd name="T20" fmla="*/ 3 w 94"/>
                    <a:gd name="T21" fmla="*/ 1 h 174"/>
                    <a:gd name="T22" fmla="*/ 2 w 94"/>
                    <a:gd name="T23" fmla="*/ 1 h 174"/>
                    <a:gd name="T24" fmla="*/ 2 w 94"/>
                    <a:gd name="T25" fmla="*/ 1 h 174"/>
                    <a:gd name="T26" fmla="*/ 1 w 94"/>
                    <a:gd name="T27" fmla="*/ 1 h 174"/>
                    <a:gd name="T28" fmla="*/ 1 w 94"/>
                    <a:gd name="T29" fmla="*/ 1 h 174"/>
                    <a:gd name="T30" fmla="*/ 1 w 94"/>
                    <a:gd name="T31" fmla="*/ 1 h 174"/>
                    <a:gd name="T32" fmla="*/ 1 w 94"/>
                    <a:gd name="T33" fmla="*/ 0 h 174"/>
                    <a:gd name="T34" fmla="*/ 0 w 94"/>
                    <a:gd name="T35" fmla="*/ 0 h 174"/>
                    <a:gd name="T36" fmla="*/ 0 w 94"/>
                    <a:gd name="T37" fmla="*/ 1 h 174"/>
                    <a:gd name="T38" fmla="*/ 0 w 94"/>
                    <a:gd name="T39" fmla="*/ 1 h 174"/>
                    <a:gd name="T40" fmla="*/ 0 w 94"/>
                    <a:gd name="T41" fmla="*/ 1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3" name="未知"/>
                <p:cNvSpPr>
                  <a:spLocks noChangeArrowheads="1"/>
                </p:cNvSpPr>
                <p:nvPr/>
              </p:nvSpPr>
              <p:spPr bwMode="auto">
                <a:xfrm>
                  <a:off x="888" y="268"/>
                  <a:ext cx="14" cy="17"/>
                </a:xfrm>
                <a:custGeom>
                  <a:avLst/>
                  <a:gdLst>
                    <a:gd name="T0" fmla="*/ 0 w 32"/>
                    <a:gd name="T1" fmla="*/ 0 h 50"/>
                    <a:gd name="T2" fmla="*/ 0 w 32"/>
                    <a:gd name="T3" fmla="*/ 0 h 50"/>
                    <a:gd name="T4" fmla="*/ 1 w 32"/>
                    <a:gd name="T5" fmla="*/ 0 h 50"/>
                    <a:gd name="T6" fmla="*/ 1 w 32"/>
                    <a:gd name="T7" fmla="*/ 0 h 50"/>
                    <a:gd name="T8" fmla="*/ 1 w 32"/>
                    <a:gd name="T9" fmla="*/ 0 h 50"/>
                    <a:gd name="T10" fmla="*/ 1 w 32"/>
                    <a:gd name="T11" fmla="*/ 0 h 50"/>
                    <a:gd name="T12" fmla="*/ 1 w 32"/>
                    <a:gd name="T13" fmla="*/ 1 h 50"/>
                    <a:gd name="T14" fmla="*/ 0 w 32"/>
                    <a:gd name="T15" fmla="*/ 0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4" name="未知"/>
                <p:cNvSpPr>
                  <a:spLocks noChangeArrowheads="1"/>
                </p:cNvSpPr>
                <p:nvPr/>
              </p:nvSpPr>
              <p:spPr bwMode="auto">
                <a:xfrm>
                  <a:off x="860" y="272"/>
                  <a:ext cx="19" cy="17"/>
                </a:xfrm>
                <a:custGeom>
                  <a:avLst/>
                  <a:gdLst>
                    <a:gd name="T0" fmla="*/ 0 w 43"/>
                    <a:gd name="T1" fmla="*/ 1 h 50"/>
                    <a:gd name="T2" fmla="*/ 1 w 43"/>
                    <a:gd name="T3" fmla="*/ 0 h 50"/>
                    <a:gd name="T4" fmla="*/ 1 w 43"/>
                    <a:gd name="T5" fmla="*/ 0 h 50"/>
                    <a:gd name="T6" fmla="*/ 1 w 43"/>
                    <a:gd name="T7" fmla="*/ 0 h 50"/>
                    <a:gd name="T8" fmla="*/ 0 w 43"/>
                    <a:gd name="T9" fmla="*/ 1 h 50"/>
                    <a:gd name="T10" fmla="*/ 0 w 43"/>
                    <a:gd name="T11" fmla="*/ 1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5" name="未知"/>
                <p:cNvSpPr>
                  <a:spLocks noChangeArrowheads="1"/>
                </p:cNvSpPr>
                <p:nvPr/>
              </p:nvSpPr>
              <p:spPr bwMode="auto">
                <a:xfrm>
                  <a:off x="1075" y="35"/>
                  <a:ext cx="18" cy="10"/>
                </a:xfrm>
                <a:custGeom>
                  <a:avLst/>
                  <a:gdLst>
                    <a:gd name="T0" fmla="*/ 0 w 41"/>
                    <a:gd name="T1" fmla="*/ 0 h 29"/>
                    <a:gd name="T2" fmla="*/ 0 w 41"/>
                    <a:gd name="T3" fmla="*/ 0 h 29"/>
                    <a:gd name="T4" fmla="*/ 0 w 41"/>
                    <a:gd name="T5" fmla="*/ 0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6" name="未知"/>
                <p:cNvSpPr>
                  <a:spLocks noChangeArrowheads="1"/>
                </p:cNvSpPr>
                <p:nvPr/>
              </p:nvSpPr>
              <p:spPr bwMode="auto">
                <a:xfrm>
                  <a:off x="584" y="6"/>
                  <a:ext cx="438" cy="152"/>
                </a:xfrm>
                <a:custGeom>
                  <a:avLst/>
                  <a:gdLst>
                    <a:gd name="T0" fmla="*/ 73 w 438"/>
                    <a:gd name="T1" fmla="*/ 1 h 152"/>
                    <a:gd name="T2" fmla="*/ 438 w 438"/>
                    <a:gd name="T3" fmla="*/ 0 h 152"/>
                    <a:gd name="T4" fmla="*/ 416 w 438"/>
                    <a:gd name="T5" fmla="*/ 54 h 152"/>
                    <a:gd name="T6" fmla="*/ 397 w 438"/>
                    <a:gd name="T7" fmla="*/ 68 h 152"/>
                    <a:gd name="T8" fmla="*/ 392 w 438"/>
                    <a:gd name="T9" fmla="*/ 70 h 152"/>
                    <a:gd name="T10" fmla="*/ 375 w 438"/>
                    <a:gd name="T11" fmla="*/ 73 h 152"/>
                    <a:gd name="T12" fmla="*/ 361 w 438"/>
                    <a:gd name="T13" fmla="*/ 88 h 152"/>
                    <a:gd name="T14" fmla="*/ 362 w 438"/>
                    <a:gd name="T15" fmla="*/ 99 h 152"/>
                    <a:gd name="T16" fmla="*/ 364 w 438"/>
                    <a:gd name="T17" fmla="*/ 107 h 152"/>
                    <a:gd name="T18" fmla="*/ 366 w 438"/>
                    <a:gd name="T19" fmla="*/ 113 h 152"/>
                    <a:gd name="T20" fmla="*/ 362 w 438"/>
                    <a:gd name="T21" fmla="*/ 122 h 152"/>
                    <a:gd name="T22" fmla="*/ 351 w 438"/>
                    <a:gd name="T23" fmla="*/ 120 h 152"/>
                    <a:gd name="T24" fmla="*/ 342 w 438"/>
                    <a:gd name="T25" fmla="*/ 129 h 152"/>
                    <a:gd name="T26" fmla="*/ 347 w 438"/>
                    <a:gd name="T27" fmla="*/ 105 h 152"/>
                    <a:gd name="T28" fmla="*/ 338 w 438"/>
                    <a:gd name="T29" fmla="*/ 100 h 152"/>
                    <a:gd name="T30" fmla="*/ 344 w 438"/>
                    <a:gd name="T31" fmla="*/ 93 h 152"/>
                    <a:gd name="T32" fmla="*/ 342 w 438"/>
                    <a:gd name="T33" fmla="*/ 89 h 152"/>
                    <a:gd name="T34" fmla="*/ 320 w 438"/>
                    <a:gd name="T35" fmla="*/ 94 h 152"/>
                    <a:gd name="T36" fmla="*/ 317 w 438"/>
                    <a:gd name="T37" fmla="*/ 85 h 152"/>
                    <a:gd name="T38" fmla="*/ 297 w 438"/>
                    <a:gd name="T39" fmla="*/ 94 h 152"/>
                    <a:gd name="T40" fmla="*/ 320 w 438"/>
                    <a:gd name="T41" fmla="*/ 103 h 152"/>
                    <a:gd name="T42" fmla="*/ 305 w 438"/>
                    <a:gd name="T43" fmla="*/ 117 h 152"/>
                    <a:gd name="T44" fmla="*/ 311 w 438"/>
                    <a:gd name="T45" fmla="*/ 126 h 152"/>
                    <a:gd name="T46" fmla="*/ 315 w 438"/>
                    <a:gd name="T47" fmla="*/ 138 h 152"/>
                    <a:gd name="T48" fmla="*/ 309 w 438"/>
                    <a:gd name="T49" fmla="*/ 139 h 152"/>
                    <a:gd name="T50" fmla="*/ 314 w 438"/>
                    <a:gd name="T51" fmla="*/ 144 h 152"/>
                    <a:gd name="T52" fmla="*/ 307 w 438"/>
                    <a:gd name="T53" fmla="*/ 152 h 152"/>
                    <a:gd name="T54" fmla="*/ 0 w 438"/>
                    <a:gd name="T55" fmla="*/ 149 h 152"/>
                    <a:gd name="T56" fmla="*/ 73 w 438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8" h="152">
                      <a:moveTo>
                        <a:pt x="73" y="1"/>
                      </a:moveTo>
                      <a:lnTo>
                        <a:pt x="438" y="0"/>
                      </a:lnTo>
                      <a:cubicBezTo>
                        <a:pt x="432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7" name="未知"/>
                <p:cNvSpPr>
                  <a:spLocks noChangeArrowheads="1"/>
                </p:cNvSpPr>
                <p:nvPr/>
              </p:nvSpPr>
              <p:spPr bwMode="auto">
                <a:xfrm>
                  <a:off x="1022" y="0"/>
                  <a:ext cx="20" cy="55"/>
                </a:xfrm>
                <a:custGeom>
                  <a:avLst/>
                  <a:gdLst>
                    <a:gd name="T0" fmla="*/ 0 w 47"/>
                    <a:gd name="T1" fmla="*/ 2 h 165"/>
                    <a:gd name="T2" fmla="*/ 0 w 47"/>
                    <a:gd name="T3" fmla="*/ 1 h 165"/>
                    <a:gd name="T4" fmla="*/ 0 w 47"/>
                    <a:gd name="T5" fmla="*/ 1 h 165"/>
                    <a:gd name="T6" fmla="*/ 0 w 47"/>
                    <a:gd name="T7" fmla="*/ 0 h 165"/>
                    <a:gd name="T8" fmla="*/ 0 w 47"/>
                    <a:gd name="T9" fmla="*/ 0 h 165"/>
                    <a:gd name="T10" fmla="*/ 1 w 47"/>
                    <a:gd name="T11" fmla="*/ 0 h 165"/>
                    <a:gd name="T12" fmla="*/ 1 w 47"/>
                    <a:gd name="T13" fmla="*/ 0 h 165"/>
                    <a:gd name="T14" fmla="*/ 2 w 47"/>
                    <a:gd name="T15" fmla="*/ 1 h 165"/>
                    <a:gd name="T16" fmla="*/ 1 w 47"/>
                    <a:gd name="T17" fmla="*/ 1 h 165"/>
                    <a:gd name="T18" fmla="*/ 1 w 47"/>
                    <a:gd name="T19" fmla="*/ 2 h 165"/>
                    <a:gd name="T20" fmla="*/ 1 w 47"/>
                    <a:gd name="T21" fmla="*/ 2 h 165"/>
                    <a:gd name="T22" fmla="*/ 1 w 47"/>
                    <a:gd name="T23" fmla="*/ 2 h 165"/>
                    <a:gd name="T24" fmla="*/ 1 w 47"/>
                    <a:gd name="T25" fmla="*/ 2 h 165"/>
                    <a:gd name="T26" fmla="*/ 0 w 47"/>
                    <a:gd name="T27" fmla="*/ 2 h 165"/>
                    <a:gd name="T28" fmla="*/ 0 w 47"/>
                    <a:gd name="T29" fmla="*/ 2 h 165"/>
                    <a:gd name="T30" fmla="*/ 0 w 47"/>
                    <a:gd name="T31" fmla="*/ 2 h 165"/>
                    <a:gd name="T32" fmla="*/ 0 w 47"/>
                    <a:gd name="T33" fmla="*/ 2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8" name="未知"/>
                <p:cNvSpPr>
                  <a:spLocks noChangeArrowheads="1"/>
                </p:cNvSpPr>
                <p:nvPr/>
              </p:nvSpPr>
              <p:spPr bwMode="auto">
                <a:xfrm>
                  <a:off x="1010" y="47"/>
                  <a:ext cx="59" cy="34"/>
                </a:xfrm>
                <a:custGeom>
                  <a:avLst/>
                  <a:gdLst>
                    <a:gd name="T0" fmla="*/ 1 w 138"/>
                    <a:gd name="T1" fmla="*/ 1 h 103"/>
                    <a:gd name="T2" fmla="*/ 1 w 138"/>
                    <a:gd name="T3" fmla="*/ 1 h 103"/>
                    <a:gd name="T4" fmla="*/ 2 w 138"/>
                    <a:gd name="T5" fmla="*/ 0 h 103"/>
                    <a:gd name="T6" fmla="*/ 2 w 138"/>
                    <a:gd name="T7" fmla="*/ 1 h 103"/>
                    <a:gd name="T8" fmla="*/ 2 w 138"/>
                    <a:gd name="T9" fmla="*/ 1 h 103"/>
                    <a:gd name="T10" fmla="*/ 3 w 138"/>
                    <a:gd name="T11" fmla="*/ 1 h 103"/>
                    <a:gd name="T12" fmla="*/ 4 w 138"/>
                    <a:gd name="T13" fmla="*/ 0 h 103"/>
                    <a:gd name="T14" fmla="*/ 4 w 138"/>
                    <a:gd name="T15" fmla="*/ 0 h 103"/>
                    <a:gd name="T16" fmla="*/ 5 w 138"/>
                    <a:gd name="T17" fmla="*/ 0 h 103"/>
                    <a:gd name="T18" fmla="*/ 3 w 138"/>
                    <a:gd name="T19" fmla="*/ 1 h 103"/>
                    <a:gd name="T20" fmla="*/ 3 w 138"/>
                    <a:gd name="T21" fmla="*/ 1 h 103"/>
                    <a:gd name="T22" fmla="*/ 2 w 138"/>
                    <a:gd name="T23" fmla="*/ 1 h 103"/>
                    <a:gd name="T24" fmla="*/ 2 w 138"/>
                    <a:gd name="T25" fmla="*/ 1 h 103"/>
                    <a:gd name="T26" fmla="*/ 1 w 138"/>
                    <a:gd name="T27" fmla="*/ 1 h 103"/>
                    <a:gd name="T28" fmla="*/ 1 w 138"/>
                    <a:gd name="T29" fmla="*/ 1 h 103"/>
                    <a:gd name="T30" fmla="*/ 1 w 138"/>
                    <a:gd name="T31" fmla="*/ 1 h 103"/>
                    <a:gd name="T32" fmla="*/ 0 w 138"/>
                    <a:gd name="T33" fmla="*/ 1 h 103"/>
                    <a:gd name="T34" fmla="*/ 0 w 138"/>
                    <a:gd name="T35" fmla="*/ 1 h 103"/>
                    <a:gd name="T36" fmla="*/ 1 w 138"/>
                    <a:gd name="T37" fmla="*/ 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9" name="未知"/>
                <p:cNvSpPr>
                  <a:spLocks noChangeArrowheads="1"/>
                </p:cNvSpPr>
                <p:nvPr/>
              </p:nvSpPr>
              <p:spPr bwMode="auto">
                <a:xfrm>
                  <a:off x="947" y="79"/>
                  <a:ext cx="80" cy="72"/>
                </a:xfrm>
                <a:custGeom>
                  <a:avLst/>
                  <a:gdLst>
                    <a:gd name="T0" fmla="*/ 5 w 188"/>
                    <a:gd name="T1" fmla="*/ 0 h 214"/>
                    <a:gd name="T2" fmla="*/ 5 w 188"/>
                    <a:gd name="T3" fmla="*/ 0 h 214"/>
                    <a:gd name="T4" fmla="*/ 6 w 188"/>
                    <a:gd name="T5" fmla="*/ 0 h 214"/>
                    <a:gd name="T6" fmla="*/ 6 w 188"/>
                    <a:gd name="T7" fmla="*/ 0 h 214"/>
                    <a:gd name="T8" fmla="*/ 6 w 188"/>
                    <a:gd name="T9" fmla="*/ 1 h 214"/>
                    <a:gd name="T10" fmla="*/ 6 w 188"/>
                    <a:gd name="T11" fmla="*/ 1 h 214"/>
                    <a:gd name="T12" fmla="*/ 6 w 188"/>
                    <a:gd name="T13" fmla="*/ 1 h 214"/>
                    <a:gd name="T14" fmla="*/ 5 w 188"/>
                    <a:gd name="T15" fmla="*/ 2 h 214"/>
                    <a:gd name="T16" fmla="*/ 5 w 188"/>
                    <a:gd name="T17" fmla="*/ 2 h 214"/>
                    <a:gd name="T18" fmla="*/ 4 w 188"/>
                    <a:gd name="T19" fmla="*/ 2 h 214"/>
                    <a:gd name="T20" fmla="*/ 4 w 188"/>
                    <a:gd name="T21" fmla="*/ 2 h 214"/>
                    <a:gd name="T22" fmla="*/ 3 w 188"/>
                    <a:gd name="T23" fmla="*/ 2 h 214"/>
                    <a:gd name="T24" fmla="*/ 3 w 188"/>
                    <a:gd name="T25" fmla="*/ 2 h 214"/>
                    <a:gd name="T26" fmla="*/ 3 w 188"/>
                    <a:gd name="T27" fmla="*/ 2 h 214"/>
                    <a:gd name="T28" fmla="*/ 2 w 188"/>
                    <a:gd name="T29" fmla="*/ 2 h 214"/>
                    <a:gd name="T30" fmla="*/ 3 w 188"/>
                    <a:gd name="T31" fmla="*/ 2 h 214"/>
                    <a:gd name="T32" fmla="*/ 3 w 188"/>
                    <a:gd name="T33" fmla="*/ 2 h 214"/>
                    <a:gd name="T34" fmla="*/ 2 w 188"/>
                    <a:gd name="T35" fmla="*/ 2 h 214"/>
                    <a:gd name="T36" fmla="*/ 1 w 188"/>
                    <a:gd name="T37" fmla="*/ 2 h 214"/>
                    <a:gd name="T38" fmla="*/ 1 w 188"/>
                    <a:gd name="T39" fmla="*/ 2 h 214"/>
                    <a:gd name="T40" fmla="*/ 2 w 188"/>
                    <a:gd name="T41" fmla="*/ 2 h 214"/>
                    <a:gd name="T42" fmla="*/ 1 w 188"/>
                    <a:gd name="T43" fmla="*/ 2 h 214"/>
                    <a:gd name="T44" fmla="*/ 1 w 188"/>
                    <a:gd name="T45" fmla="*/ 2 h 214"/>
                    <a:gd name="T46" fmla="*/ 1 w 188"/>
                    <a:gd name="T47" fmla="*/ 2 h 214"/>
                    <a:gd name="T48" fmla="*/ 0 w 188"/>
                    <a:gd name="T49" fmla="*/ 3 h 214"/>
                    <a:gd name="T50" fmla="*/ 0 w 188"/>
                    <a:gd name="T51" fmla="*/ 3 h 214"/>
                    <a:gd name="T52" fmla="*/ 0 w 188"/>
                    <a:gd name="T53" fmla="*/ 2 h 214"/>
                    <a:gd name="T54" fmla="*/ 0 w 188"/>
                    <a:gd name="T55" fmla="*/ 2 h 214"/>
                    <a:gd name="T56" fmla="*/ 0 w 188"/>
                    <a:gd name="T57" fmla="*/ 2 h 214"/>
                    <a:gd name="T58" fmla="*/ 1 w 188"/>
                    <a:gd name="T59" fmla="*/ 2 h 214"/>
                    <a:gd name="T60" fmla="*/ 1 w 188"/>
                    <a:gd name="T61" fmla="*/ 1 h 214"/>
                    <a:gd name="T62" fmla="*/ 3 w 188"/>
                    <a:gd name="T63" fmla="*/ 1 h 214"/>
                    <a:gd name="T64" fmla="*/ 3 w 188"/>
                    <a:gd name="T65" fmla="*/ 1 h 214"/>
                    <a:gd name="T66" fmla="*/ 4 w 188"/>
                    <a:gd name="T67" fmla="*/ 1 h 214"/>
                    <a:gd name="T68" fmla="*/ 4 w 188"/>
                    <a:gd name="T69" fmla="*/ 1 h 214"/>
                    <a:gd name="T70" fmla="*/ 4 w 188"/>
                    <a:gd name="T71" fmla="*/ 1 h 214"/>
                    <a:gd name="T72" fmla="*/ 5 w 188"/>
                    <a:gd name="T73" fmla="*/ 1 h 214"/>
                    <a:gd name="T74" fmla="*/ 5 w 188"/>
                    <a:gd name="T75" fmla="*/ 1 h 214"/>
                    <a:gd name="T76" fmla="*/ 5 w 188"/>
                    <a:gd name="T77" fmla="*/ 0 h 214"/>
                    <a:gd name="T78" fmla="*/ 5 w 188"/>
                    <a:gd name="T79" fmla="*/ 0 h 214"/>
                    <a:gd name="T80" fmla="*/ 5 w 188"/>
                    <a:gd name="T81" fmla="*/ 0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0" name="未知"/>
                <p:cNvSpPr>
                  <a:spLocks noChangeArrowheads="1"/>
                </p:cNvSpPr>
                <p:nvPr/>
              </p:nvSpPr>
              <p:spPr bwMode="auto">
                <a:xfrm>
                  <a:off x="1000" y="100"/>
                  <a:ext cx="6" cy="4"/>
                </a:xfrm>
                <a:custGeom>
                  <a:avLst/>
                  <a:gdLst>
                    <a:gd name="T0" fmla="*/ 0 w 13"/>
                    <a:gd name="T1" fmla="*/ 0 h 13"/>
                    <a:gd name="T2" fmla="*/ 0 w 13"/>
                    <a:gd name="T3" fmla="*/ 0 h 13"/>
                    <a:gd name="T4" fmla="*/ 0 w 13"/>
                    <a:gd name="T5" fmla="*/ 0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1" name="未知"/>
                <p:cNvSpPr>
                  <a:spLocks noChangeArrowheads="1"/>
                </p:cNvSpPr>
                <p:nvPr/>
              </p:nvSpPr>
              <p:spPr bwMode="auto">
                <a:xfrm>
                  <a:off x="552" y="149"/>
                  <a:ext cx="347" cy="189"/>
                </a:xfrm>
                <a:custGeom>
                  <a:avLst/>
                  <a:gdLst>
                    <a:gd name="T0" fmla="*/ 27 w 812"/>
                    <a:gd name="T1" fmla="*/ 0 h 564"/>
                    <a:gd name="T2" fmla="*/ 26 w 812"/>
                    <a:gd name="T3" fmla="*/ 1 h 564"/>
                    <a:gd name="T4" fmla="*/ 25 w 812"/>
                    <a:gd name="T5" fmla="*/ 2 h 564"/>
                    <a:gd name="T6" fmla="*/ 24 w 812"/>
                    <a:gd name="T7" fmla="*/ 2 h 564"/>
                    <a:gd name="T8" fmla="*/ 21 w 812"/>
                    <a:gd name="T9" fmla="*/ 2 h 564"/>
                    <a:gd name="T10" fmla="*/ 21 w 812"/>
                    <a:gd name="T11" fmla="*/ 3 h 564"/>
                    <a:gd name="T12" fmla="*/ 20 w 812"/>
                    <a:gd name="T13" fmla="*/ 3 h 564"/>
                    <a:gd name="T14" fmla="*/ 21 w 812"/>
                    <a:gd name="T15" fmla="*/ 2 h 564"/>
                    <a:gd name="T16" fmla="*/ 19 w 812"/>
                    <a:gd name="T17" fmla="*/ 2 h 564"/>
                    <a:gd name="T18" fmla="*/ 19 w 812"/>
                    <a:gd name="T19" fmla="*/ 3 h 564"/>
                    <a:gd name="T20" fmla="*/ 20 w 812"/>
                    <a:gd name="T21" fmla="*/ 4 h 564"/>
                    <a:gd name="T22" fmla="*/ 20 w 812"/>
                    <a:gd name="T23" fmla="*/ 5 h 564"/>
                    <a:gd name="T24" fmla="*/ 18 w 812"/>
                    <a:gd name="T25" fmla="*/ 5 h 564"/>
                    <a:gd name="T26" fmla="*/ 18 w 812"/>
                    <a:gd name="T27" fmla="*/ 5 h 564"/>
                    <a:gd name="T28" fmla="*/ 16 w 812"/>
                    <a:gd name="T29" fmla="*/ 4 h 564"/>
                    <a:gd name="T30" fmla="*/ 15 w 812"/>
                    <a:gd name="T31" fmla="*/ 4 h 564"/>
                    <a:gd name="T32" fmla="*/ 15 w 812"/>
                    <a:gd name="T33" fmla="*/ 5 h 564"/>
                    <a:gd name="T34" fmla="*/ 17 w 812"/>
                    <a:gd name="T35" fmla="*/ 6 h 564"/>
                    <a:gd name="T36" fmla="*/ 17 w 812"/>
                    <a:gd name="T37" fmla="*/ 7 h 564"/>
                    <a:gd name="T38" fmla="*/ 18 w 812"/>
                    <a:gd name="T39" fmla="*/ 7 h 564"/>
                    <a:gd name="T40" fmla="*/ 16 w 812"/>
                    <a:gd name="T41" fmla="*/ 7 h 564"/>
                    <a:gd name="T42" fmla="*/ 16 w 812"/>
                    <a:gd name="T43" fmla="*/ 6 h 564"/>
                    <a:gd name="T44" fmla="*/ 14 w 812"/>
                    <a:gd name="T45" fmla="*/ 5 h 564"/>
                    <a:gd name="T46" fmla="*/ 14 w 812"/>
                    <a:gd name="T47" fmla="*/ 4 h 564"/>
                    <a:gd name="T48" fmla="*/ 14 w 812"/>
                    <a:gd name="T49" fmla="*/ 3 h 564"/>
                    <a:gd name="T50" fmla="*/ 14 w 812"/>
                    <a:gd name="T51" fmla="*/ 3 h 564"/>
                    <a:gd name="T52" fmla="*/ 13 w 812"/>
                    <a:gd name="T53" fmla="*/ 3 h 564"/>
                    <a:gd name="T54" fmla="*/ 12 w 812"/>
                    <a:gd name="T55" fmla="*/ 2 h 564"/>
                    <a:gd name="T56" fmla="*/ 11 w 812"/>
                    <a:gd name="T57" fmla="*/ 2 h 564"/>
                    <a:gd name="T58" fmla="*/ 10 w 812"/>
                    <a:gd name="T59" fmla="*/ 2 h 564"/>
                    <a:gd name="T60" fmla="*/ 8 w 812"/>
                    <a:gd name="T61" fmla="*/ 3 h 564"/>
                    <a:gd name="T62" fmla="*/ 6 w 812"/>
                    <a:gd name="T63" fmla="*/ 3 h 564"/>
                    <a:gd name="T64" fmla="*/ 6 w 812"/>
                    <a:gd name="T65" fmla="*/ 3 h 564"/>
                    <a:gd name="T66" fmla="*/ 5 w 812"/>
                    <a:gd name="T67" fmla="*/ 4 h 564"/>
                    <a:gd name="T68" fmla="*/ 5 w 812"/>
                    <a:gd name="T69" fmla="*/ 4 h 564"/>
                    <a:gd name="T70" fmla="*/ 4 w 812"/>
                    <a:gd name="T71" fmla="*/ 5 h 564"/>
                    <a:gd name="T72" fmla="*/ 3 w 812"/>
                    <a:gd name="T73" fmla="*/ 5 h 564"/>
                    <a:gd name="T74" fmla="*/ 2 w 812"/>
                    <a:gd name="T75" fmla="*/ 3 h 564"/>
                    <a:gd name="T76" fmla="*/ 3 w 812"/>
                    <a:gd name="T77" fmla="*/ 2 h 564"/>
                    <a:gd name="T78" fmla="*/ 1 w 812"/>
                    <a:gd name="T79" fmla="*/ 2 h 564"/>
                    <a:gd name="T80" fmla="*/ 1 w 812"/>
                    <a:gd name="T81" fmla="*/ 2 h 564"/>
                    <a:gd name="T82" fmla="*/ 1 w 812"/>
                    <a:gd name="T83" fmla="*/ 2 h 564"/>
                    <a:gd name="T84" fmla="*/ 0 w 812"/>
                    <a:gd name="T85" fmla="*/ 1 h 564"/>
                    <a:gd name="T86" fmla="*/ 26 w 812"/>
                    <a:gd name="T87" fmla="*/ 0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2" name="未知"/>
                <p:cNvSpPr>
                  <a:spLocks noChangeArrowheads="1"/>
                </p:cNvSpPr>
                <p:nvPr/>
              </p:nvSpPr>
              <p:spPr bwMode="auto">
                <a:xfrm>
                  <a:off x="613" y="279"/>
                  <a:ext cx="19" cy="29"/>
                </a:xfrm>
                <a:custGeom>
                  <a:avLst/>
                  <a:gdLst>
                    <a:gd name="T0" fmla="*/ 0 w 43"/>
                    <a:gd name="T1" fmla="*/ 0 h 85"/>
                    <a:gd name="T2" fmla="*/ 1 w 43"/>
                    <a:gd name="T3" fmla="*/ 0 h 85"/>
                    <a:gd name="T4" fmla="*/ 1 w 43"/>
                    <a:gd name="T5" fmla="*/ 0 h 85"/>
                    <a:gd name="T6" fmla="*/ 1 w 43"/>
                    <a:gd name="T7" fmla="*/ 1 h 85"/>
                    <a:gd name="T8" fmla="*/ 0 w 43"/>
                    <a:gd name="T9" fmla="*/ 1 h 85"/>
                    <a:gd name="T10" fmla="*/ 0 w 43"/>
                    <a:gd name="T11" fmla="*/ 0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3" name="未知"/>
                <p:cNvSpPr>
                  <a:spLocks noChangeArrowheads="1"/>
                </p:cNvSpPr>
                <p:nvPr/>
              </p:nvSpPr>
              <p:spPr bwMode="auto">
                <a:xfrm>
                  <a:off x="879" y="181"/>
                  <a:ext cx="18" cy="24"/>
                </a:xfrm>
                <a:custGeom>
                  <a:avLst/>
                  <a:gdLst>
                    <a:gd name="T0" fmla="*/ 0 w 44"/>
                    <a:gd name="T1" fmla="*/ 0 h 74"/>
                    <a:gd name="T2" fmla="*/ 1 w 44"/>
                    <a:gd name="T3" fmla="*/ 0 h 74"/>
                    <a:gd name="T4" fmla="*/ 1 w 44"/>
                    <a:gd name="T5" fmla="*/ 0 h 74"/>
                    <a:gd name="T6" fmla="*/ 1 w 44"/>
                    <a:gd name="T7" fmla="*/ 0 h 74"/>
                    <a:gd name="T8" fmla="*/ 0 w 44"/>
                    <a:gd name="T9" fmla="*/ 1 h 74"/>
                    <a:gd name="T10" fmla="*/ 0 w 44"/>
                    <a:gd name="T11" fmla="*/ 1 h 74"/>
                    <a:gd name="T12" fmla="*/ 0 w 44"/>
                    <a:gd name="T13" fmla="*/ 0 h 74"/>
                    <a:gd name="T14" fmla="*/ 0 w 44"/>
                    <a:gd name="T15" fmla="*/ 0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4" name="未知"/>
                <p:cNvSpPr>
                  <a:spLocks noChangeArrowheads="1"/>
                </p:cNvSpPr>
                <p:nvPr/>
              </p:nvSpPr>
              <p:spPr bwMode="auto">
                <a:xfrm>
                  <a:off x="930" y="169"/>
                  <a:ext cx="9" cy="10"/>
                </a:xfrm>
                <a:custGeom>
                  <a:avLst/>
                  <a:gdLst>
                    <a:gd name="T0" fmla="*/ 0 w 20"/>
                    <a:gd name="T1" fmla="*/ 0 h 30"/>
                    <a:gd name="T2" fmla="*/ 0 w 20"/>
                    <a:gd name="T3" fmla="*/ 0 h 30"/>
                    <a:gd name="T4" fmla="*/ 0 w 20"/>
                    <a:gd name="T5" fmla="*/ 0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5" name="未知"/>
                <p:cNvSpPr>
                  <a:spLocks noChangeArrowheads="1"/>
                </p:cNvSpPr>
                <p:nvPr/>
              </p:nvSpPr>
              <p:spPr bwMode="auto">
                <a:xfrm>
                  <a:off x="0" y="75"/>
                  <a:ext cx="433" cy="354"/>
                </a:xfrm>
                <a:custGeom>
                  <a:avLst/>
                  <a:gdLst>
                    <a:gd name="T0" fmla="*/ 78 w 682"/>
                    <a:gd name="T1" fmla="*/ 76 h 557"/>
                    <a:gd name="T2" fmla="*/ 79 w 682"/>
                    <a:gd name="T3" fmla="*/ 74 h 557"/>
                    <a:gd name="T4" fmla="*/ 81 w 682"/>
                    <a:gd name="T5" fmla="*/ 67 h 557"/>
                    <a:gd name="T6" fmla="*/ 50 w 682"/>
                    <a:gd name="T7" fmla="*/ 47 h 557"/>
                    <a:gd name="T8" fmla="*/ 46 w 682"/>
                    <a:gd name="T9" fmla="*/ 57 h 557"/>
                    <a:gd name="T10" fmla="*/ 49 w 682"/>
                    <a:gd name="T11" fmla="*/ 90 h 557"/>
                    <a:gd name="T12" fmla="*/ 46 w 682"/>
                    <a:gd name="T13" fmla="*/ 81 h 557"/>
                    <a:gd name="T14" fmla="*/ 39 w 682"/>
                    <a:gd name="T15" fmla="*/ 71 h 557"/>
                    <a:gd name="T16" fmla="*/ 40 w 682"/>
                    <a:gd name="T17" fmla="*/ 67 h 557"/>
                    <a:gd name="T18" fmla="*/ 40 w 682"/>
                    <a:gd name="T19" fmla="*/ 64 h 557"/>
                    <a:gd name="T20" fmla="*/ 36 w 682"/>
                    <a:gd name="T21" fmla="*/ 61 h 557"/>
                    <a:gd name="T22" fmla="*/ 32 w 682"/>
                    <a:gd name="T23" fmla="*/ 57 h 557"/>
                    <a:gd name="T24" fmla="*/ 24 w 682"/>
                    <a:gd name="T25" fmla="*/ 58 h 557"/>
                    <a:gd name="T26" fmla="*/ 20 w 682"/>
                    <a:gd name="T27" fmla="*/ 59 h 557"/>
                    <a:gd name="T28" fmla="*/ 13 w 682"/>
                    <a:gd name="T29" fmla="*/ 59 h 557"/>
                    <a:gd name="T30" fmla="*/ 4 w 682"/>
                    <a:gd name="T31" fmla="*/ 51 h 557"/>
                    <a:gd name="T32" fmla="*/ 2 w 682"/>
                    <a:gd name="T33" fmla="*/ 48 h 557"/>
                    <a:gd name="T34" fmla="*/ 0 w 682"/>
                    <a:gd name="T35" fmla="*/ 43 h 557"/>
                    <a:gd name="T36" fmla="*/ 4 w 682"/>
                    <a:gd name="T37" fmla="*/ 35 h 557"/>
                    <a:gd name="T38" fmla="*/ 5 w 682"/>
                    <a:gd name="T39" fmla="*/ 29 h 557"/>
                    <a:gd name="T40" fmla="*/ 8 w 682"/>
                    <a:gd name="T41" fmla="*/ 24 h 557"/>
                    <a:gd name="T42" fmla="*/ 13 w 682"/>
                    <a:gd name="T43" fmla="*/ 19 h 557"/>
                    <a:gd name="T44" fmla="*/ 27 w 682"/>
                    <a:gd name="T45" fmla="*/ 11 h 557"/>
                    <a:gd name="T46" fmla="*/ 36 w 682"/>
                    <a:gd name="T47" fmla="*/ 5 h 557"/>
                    <a:gd name="T48" fmla="*/ 42 w 682"/>
                    <a:gd name="T49" fmla="*/ 1 h 557"/>
                    <a:gd name="T50" fmla="*/ 59 w 682"/>
                    <a:gd name="T51" fmla="*/ 1 h 557"/>
                    <a:gd name="T52" fmla="*/ 65 w 682"/>
                    <a:gd name="T53" fmla="*/ 0 h 557"/>
                    <a:gd name="T54" fmla="*/ 62 w 682"/>
                    <a:gd name="T55" fmla="*/ 6 h 557"/>
                    <a:gd name="T56" fmla="*/ 72 w 682"/>
                    <a:gd name="T57" fmla="*/ 14 h 557"/>
                    <a:gd name="T58" fmla="*/ 81 w 682"/>
                    <a:gd name="T59" fmla="*/ 12 h 557"/>
                    <a:gd name="T60" fmla="*/ 86 w 682"/>
                    <a:gd name="T61" fmla="*/ 13 h 557"/>
                    <a:gd name="T62" fmla="*/ 91 w 682"/>
                    <a:gd name="T63" fmla="*/ 16 h 557"/>
                    <a:gd name="T64" fmla="*/ 93 w 682"/>
                    <a:gd name="T65" fmla="*/ 31 h 557"/>
                    <a:gd name="T66" fmla="*/ 93 w 682"/>
                    <a:gd name="T67" fmla="*/ 39 h 557"/>
                    <a:gd name="T68" fmla="*/ 97 w 682"/>
                    <a:gd name="T69" fmla="*/ 46 h 557"/>
                    <a:gd name="T70" fmla="*/ 105 w 682"/>
                    <a:gd name="T71" fmla="*/ 49 h 557"/>
                    <a:gd name="T72" fmla="*/ 110 w 682"/>
                    <a:gd name="T73" fmla="*/ 48 h 557"/>
                    <a:gd name="T74" fmla="*/ 108 w 682"/>
                    <a:gd name="T75" fmla="*/ 55 h 557"/>
                    <a:gd name="T76" fmla="*/ 97 w 682"/>
                    <a:gd name="T77" fmla="*/ 67 h 557"/>
                    <a:gd name="T78" fmla="*/ 89 w 682"/>
                    <a:gd name="T79" fmla="*/ 79 h 557"/>
                    <a:gd name="T80" fmla="*/ 90 w 682"/>
                    <a:gd name="T81" fmla="*/ 83 h 557"/>
                    <a:gd name="T82" fmla="*/ 70 w 682"/>
                    <a:gd name="T83" fmla="*/ 90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6" name="未知"/>
                <p:cNvSpPr>
                  <a:spLocks noChangeArrowheads="1"/>
                </p:cNvSpPr>
                <p:nvPr/>
              </p:nvSpPr>
              <p:spPr bwMode="auto">
                <a:xfrm>
                  <a:off x="168" y="208"/>
                  <a:ext cx="163" cy="221"/>
                </a:xfrm>
                <a:custGeom>
                  <a:avLst/>
                  <a:gdLst>
                    <a:gd name="T0" fmla="*/ 39 w 257"/>
                    <a:gd name="T1" fmla="*/ 57 h 347"/>
                    <a:gd name="T2" fmla="*/ 38 w 257"/>
                    <a:gd name="T3" fmla="*/ 50 h 347"/>
                    <a:gd name="T4" fmla="*/ 36 w 257"/>
                    <a:gd name="T5" fmla="*/ 48 h 347"/>
                    <a:gd name="T6" fmla="*/ 35 w 257"/>
                    <a:gd name="T7" fmla="*/ 44 h 347"/>
                    <a:gd name="T8" fmla="*/ 34 w 257"/>
                    <a:gd name="T9" fmla="*/ 42 h 347"/>
                    <a:gd name="T10" fmla="*/ 34 w 257"/>
                    <a:gd name="T11" fmla="*/ 38 h 347"/>
                    <a:gd name="T12" fmla="*/ 34 w 257"/>
                    <a:gd name="T13" fmla="*/ 35 h 347"/>
                    <a:gd name="T14" fmla="*/ 37 w 257"/>
                    <a:gd name="T15" fmla="*/ 33 h 347"/>
                    <a:gd name="T16" fmla="*/ 41 w 257"/>
                    <a:gd name="T17" fmla="*/ 32 h 347"/>
                    <a:gd name="T18" fmla="*/ 41 w 257"/>
                    <a:gd name="T19" fmla="*/ 22 h 347"/>
                    <a:gd name="T20" fmla="*/ 9 w 257"/>
                    <a:gd name="T21" fmla="*/ 16 h 347"/>
                    <a:gd name="T22" fmla="*/ 5 w 257"/>
                    <a:gd name="T23" fmla="*/ 16 h 347"/>
                    <a:gd name="T24" fmla="*/ 3 w 257"/>
                    <a:gd name="T25" fmla="*/ 17 h 347"/>
                    <a:gd name="T26" fmla="*/ 0 w 257"/>
                    <a:gd name="T27" fmla="*/ 25 h 347"/>
                    <a:gd name="T28" fmla="*/ 15 w 257"/>
                    <a:gd name="T29" fmla="*/ 57 h 347"/>
                    <a:gd name="T30" fmla="*/ 39 w 257"/>
                    <a:gd name="T31" fmla="*/ 5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7" name="未知"/>
                <p:cNvSpPr>
                  <a:spLocks noChangeArrowheads="1"/>
                </p:cNvSpPr>
                <p:nvPr/>
              </p:nvSpPr>
              <p:spPr bwMode="auto">
                <a:xfrm>
                  <a:off x="455" y="371"/>
                  <a:ext cx="7" cy="12"/>
                </a:xfrm>
                <a:custGeom>
                  <a:avLst/>
                  <a:gdLst>
                    <a:gd name="T0" fmla="*/ 0 w 19"/>
                    <a:gd name="T1" fmla="*/ 0 h 37"/>
                    <a:gd name="T2" fmla="*/ 0 w 19"/>
                    <a:gd name="T3" fmla="*/ 0 h 37"/>
                    <a:gd name="T4" fmla="*/ 0 w 19"/>
                    <a:gd name="T5" fmla="*/ 0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8" name="未知"/>
                <p:cNvSpPr>
                  <a:spLocks noChangeArrowheads="1"/>
                </p:cNvSpPr>
                <p:nvPr/>
              </p:nvSpPr>
              <p:spPr bwMode="auto">
                <a:xfrm>
                  <a:off x="446" y="257"/>
                  <a:ext cx="9" cy="7"/>
                </a:xfrm>
                <a:custGeom>
                  <a:avLst/>
                  <a:gdLst>
                    <a:gd name="T0" fmla="*/ 0 w 22"/>
                    <a:gd name="T1" fmla="*/ 0 h 20"/>
                    <a:gd name="T2" fmla="*/ 0 w 22"/>
                    <a:gd name="T3" fmla="*/ 0 h 20"/>
                    <a:gd name="T4" fmla="*/ 0 w 22"/>
                    <a:gd name="T5" fmla="*/ 0 h 20"/>
                    <a:gd name="T6" fmla="*/ 0 w 22"/>
                    <a:gd name="T7" fmla="*/ 0 h 20"/>
                    <a:gd name="T8" fmla="*/ 0 w 22"/>
                    <a:gd name="T9" fmla="*/ 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9" name="未知"/>
                <p:cNvSpPr>
                  <a:spLocks noChangeArrowheads="1"/>
                </p:cNvSpPr>
                <p:nvPr/>
              </p:nvSpPr>
              <p:spPr bwMode="auto">
                <a:xfrm>
                  <a:off x="51" y="117"/>
                  <a:ext cx="25" cy="10"/>
                </a:xfrm>
                <a:custGeom>
                  <a:avLst/>
                  <a:gdLst>
                    <a:gd name="T0" fmla="*/ 1 w 57"/>
                    <a:gd name="T1" fmla="*/ 0 h 30"/>
                    <a:gd name="T2" fmla="*/ 1 w 57"/>
                    <a:gd name="T3" fmla="*/ 0 h 30"/>
                    <a:gd name="T4" fmla="*/ 1 w 57"/>
                    <a:gd name="T5" fmla="*/ 0 h 30"/>
                    <a:gd name="T6" fmla="*/ 1 w 57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0" name="未知"/>
                <p:cNvSpPr>
                  <a:spLocks noChangeArrowheads="1"/>
                </p:cNvSpPr>
                <p:nvPr/>
              </p:nvSpPr>
              <p:spPr bwMode="auto">
                <a:xfrm>
                  <a:off x="353" y="25"/>
                  <a:ext cx="295" cy="233"/>
                </a:xfrm>
                <a:custGeom>
                  <a:avLst/>
                  <a:gdLst>
                    <a:gd name="T0" fmla="*/ 16 w 693"/>
                    <a:gd name="T1" fmla="*/ 6 h 696"/>
                    <a:gd name="T2" fmla="*/ 13 w 693"/>
                    <a:gd name="T3" fmla="*/ 6 h 696"/>
                    <a:gd name="T4" fmla="*/ 11 w 693"/>
                    <a:gd name="T5" fmla="*/ 5 h 696"/>
                    <a:gd name="T6" fmla="*/ 9 w 693"/>
                    <a:gd name="T7" fmla="*/ 5 h 696"/>
                    <a:gd name="T8" fmla="*/ 8 w 693"/>
                    <a:gd name="T9" fmla="*/ 5 h 696"/>
                    <a:gd name="T10" fmla="*/ 9 w 693"/>
                    <a:gd name="T11" fmla="*/ 5 h 696"/>
                    <a:gd name="T12" fmla="*/ 10 w 693"/>
                    <a:gd name="T13" fmla="*/ 6 h 696"/>
                    <a:gd name="T14" fmla="*/ 11 w 693"/>
                    <a:gd name="T15" fmla="*/ 6 h 696"/>
                    <a:gd name="T16" fmla="*/ 11 w 693"/>
                    <a:gd name="T17" fmla="*/ 7 h 696"/>
                    <a:gd name="T18" fmla="*/ 10 w 693"/>
                    <a:gd name="T19" fmla="*/ 7 h 696"/>
                    <a:gd name="T20" fmla="*/ 9 w 693"/>
                    <a:gd name="T21" fmla="*/ 8 h 696"/>
                    <a:gd name="T22" fmla="*/ 7 w 693"/>
                    <a:gd name="T23" fmla="*/ 8 h 696"/>
                    <a:gd name="T24" fmla="*/ 3 w 693"/>
                    <a:gd name="T25" fmla="*/ 9 h 696"/>
                    <a:gd name="T26" fmla="*/ 3 w 693"/>
                    <a:gd name="T27" fmla="*/ 8 h 696"/>
                    <a:gd name="T28" fmla="*/ 1 w 693"/>
                    <a:gd name="T29" fmla="*/ 7 h 696"/>
                    <a:gd name="T30" fmla="*/ 1 w 693"/>
                    <a:gd name="T31" fmla="*/ 6 h 696"/>
                    <a:gd name="T32" fmla="*/ 2 w 693"/>
                    <a:gd name="T33" fmla="*/ 4 h 696"/>
                    <a:gd name="T34" fmla="*/ 0 w 693"/>
                    <a:gd name="T35" fmla="*/ 5 h 696"/>
                    <a:gd name="T36" fmla="*/ 3 w 693"/>
                    <a:gd name="T37" fmla="*/ 3 h 696"/>
                    <a:gd name="T38" fmla="*/ 4 w 693"/>
                    <a:gd name="T39" fmla="*/ 3 h 696"/>
                    <a:gd name="T40" fmla="*/ 1 w 693"/>
                    <a:gd name="T41" fmla="*/ 3 h 696"/>
                    <a:gd name="T42" fmla="*/ 0 w 693"/>
                    <a:gd name="T43" fmla="*/ 2 h 696"/>
                    <a:gd name="T44" fmla="*/ 1 w 693"/>
                    <a:gd name="T45" fmla="*/ 2 h 696"/>
                    <a:gd name="T46" fmla="*/ 3 w 693"/>
                    <a:gd name="T47" fmla="*/ 1 h 696"/>
                    <a:gd name="T48" fmla="*/ 7 w 693"/>
                    <a:gd name="T49" fmla="*/ 2 h 696"/>
                    <a:gd name="T50" fmla="*/ 7 w 693"/>
                    <a:gd name="T51" fmla="*/ 1 h 696"/>
                    <a:gd name="T52" fmla="*/ 9 w 693"/>
                    <a:gd name="T53" fmla="*/ 0 h 696"/>
                    <a:gd name="T54" fmla="*/ 12 w 693"/>
                    <a:gd name="T55" fmla="*/ 1 h 696"/>
                    <a:gd name="T56" fmla="*/ 11 w 693"/>
                    <a:gd name="T57" fmla="*/ 1 h 696"/>
                    <a:gd name="T58" fmla="*/ 10 w 693"/>
                    <a:gd name="T59" fmla="*/ 2 h 696"/>
                    <a:gd name="T60" fmla="*/ 12 w 693"/>
                    <a:gd name="T61" fmla="*/ 2 h 696"/>
                    <a:gd name="T62" fmla="*/ 12 w 693"/>
                    <a:gd name="T63" fmla="*/ 2 h 696"/>
                    <a:gd name="T64" fmla="*/ 14 w 693"/>
                    <a:gd name="T65" fmla="*/ 1 h 696"/>
                    <a:gd name="T66" fmla="*/ 16 w 693"/>
                    <a:gd name="T67" fmla="*/ 1 h 696"/>
                    <a:gd name="T68" fmla="*/ 17 w 693"/>
                    <a:gd name="T69" fmla="*/ 1 h 696"/>
                    <a:gd name="T70" fmla="*/ 18 w 693"/>
                    <a:gd name="T71" fmla="*/ 6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1" name="未知"/>
                <p:cNvSpPr>
                  <a:spLocks noChangeArrowheads="1"/>
                </p:cNvSpPr>
                <p:nvPr/>
              </p:nvSpPr>
              <p:spPr bwMode="auto">
                <a:xfrm>
                  <a:off x="152" y="7"/>
                  <a:ext cx="591" cy="95"/>
                </a:xfrm>
                <a:custGeom>
                  <a:avLst/>
                  <a:gdLst>
                    <a:gd name="T0" fmla="*/ 134 w 931"/>
                    <a:gd name="T1" fmla="*/ 0 h 149"/>
                    <a:gd name="T2" fmla="*/ 23 w 931"/>
                    <a:gd name="T3" fmla="*/ 4 h 149"/>
                    <a:gd name="T4" fmla="*/ 15 w 931"/>
                    <a:gd name="T5" fmla="*/ 7 h 149"/>
                    <a:gd name="T6" fmla="*/ 10 w 931"/>
                    <a:gd name="T7" fmla="*/ 7 h 149"/>
                    <a:gd name="T8" fmla="*/ 4 w 931"/>
                    <a:gd name="T9" fmla="*/ 13 h 149"/>
                    <a:gd name="T10" fmla="*/ 0 w 931"/>
                    <a:gd name="T11" fmla="*/ 17 h 149"/>
                    <a:gd name="T12" fmla="*/ 10 w 931"/>
                    <a:gd name="T13" fmla="*/ 19 h 149"/>
                    <a:gd name="T14" fmla="*/ 16 w 931"/>
                    <a:gd name="T15" fmla="*/ 16 h 149"/>
                    <a:gd name="T16" fmla="*/ 18 w 931"/>
                    <a:gd name="T17" fmla="*/ 14 h 149"/>
                    <a:gd name="T18" fmla="*/ 27 w 931"/>
                    <a:gd name="T19" fmla="*/ 8 h 149"/>
                    <a:gd name="T20" fmla="*/ 35 w 931"/>
                    <a:gd name="T21" fmla="*/ 7 h 149"/>
                    <a:gd name="T22" fmla="*/ 38 w 931"/>
                    <a:gd name="T23" fmla="*/ 15 h 149"/>
                    <a:gd name="T24" fmla="*/ 30 w 931"/>
                    <a:gd name="T25" fmla="*/ 18 h 149"/>
                    <a:gd name="T26" fmla="*/ 37 w 931"/>
                    <a:gd name="T27" fmla="*/ 18 h 149"/>
                    <a:gd name="T28" fmla="*/ 41 w 931"/>
                    <a:gd name="T29" fmla="*/ 15 h 149"/>
                    <a:gd name="T30" fmla="*/ 43 w 931"/>
                    <a:gd name="T31" fmla="*/ 15 h 149"/>
                    <a:gd name="T32" fmla="*/ 41 w 931"/>
                    <a:gd name="T33" fmla="*/ 9 h 149"/>
                    <a:gd name="T34" fmla="*/ 43 w 931"/>
                    <a:gd name="T35" fmla="*/ 7 h 149"/>
                    <a:gd name="T36" fmla="*/ 45 w 931"/>
                    <a:gd name="T37" fmla="*/ 15 h 149"/>
                    <a:gd name="T38" fmla="*/ 43 w 931"/>
                    <a:gd name="T39" fmla="*/ 18 h 149"/>
                    <a:gd name="T40" fmla="*/ 48 w 931"/>
                    <a:gd name="T41" fmla="*/ 22 h 149"/>
                    <a:gd name="T42" fmla="*/ 49 w 931"/>
                    <a:gd name="T43" fmla="*/ 15 h 149"/>
                    <a:gd name="T44" fmla="*/ 53 w 931"/>
                    <a:gd name="T45" fmla="*/ 17 h 149"/>
                    <a:gd name="T46" fmla="*/ 62 w 931"/>
                    <a:gd name="T47" fmla="*/ 12 h 149"/>
                    <a:gd name="T48" fmla="*/ 67 w 931"/>
                    <a:gd name="T49" fmla="*/ 8 h 149"/>
                    <a:gd name="T50" fmla="*/ 71 w 931"/>
                    <a:gd name="T51" fmla="*/ 10 h 149"/>
                    <a:gd name="T52" fmla="*/ 74 w 931"/>
                    <a:gd name="T53" fmla="*/ 8 h 149"/>
                    <a:gd name="T54" fmla="*/ 70 w 931"/>
                    <a:gd name="T55" fmla="*/ 7 h 149"/>
                    <a:gd name="T56" fmla="*/ 77 w 931"/>
                    <a:gd name="T57" fmla="*/ 6 h 149"/>
                    <a:gd name="T58" fmla="*/ 88 w 931"/>
                    <a:gd name="T59" fmla="*/ 9 h 149"/>
                    <a:gd name="T60" fmla="*/ 95 w 931"/>
                    <a:gd name="T61" fmla="*/ 7 h 149"/>
                    <a:gd name="T62" fmla="*/ 95 w 931"/>
                    <a:gd name="T63" fmla="*/ 11 h 149"/>
                    <a:gd name="T64" fmla="*/ 92 w 931"/>
                    <a:gd name="T65" fmla="*/ 17 h 149"/>
                    <a:gd name="T66" fmla="*/ 99 w 931"/>
                    <a:gd name="T67" fmla="*/ 15 h 149"/>
                    <a:gd name="T68" fmla="*/ 101 w 931"/>
                    <a:gd name="T69" fmla="*/ 13 h 149"/>
                    <a:gd name="T70" fmla="*/ 105 w 931"/>
                    <a:gd name="T71" fmla="*/ 10 h 149"/>
                    <a:gd name="T72" fmla="*/ 129 w 931"/>
                    <a:gd name="T73" fmla="*/ 1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2" name="未知"/>
                <p:cNvSpPr>
                  <a:spLocks noChangeArrowheads="1"/>
                </p:cNvSpPr>
                <p:nvPr/>
              </p:nvSpPr>
              <p:spPr bwMode="auto">
                <a:xfrm>
                  <a:off x="272" y="42"/>
                  <a:ext cx="13" cy="10"/>
                </a:xfrm>
                <a:custGeom>
                  <a:avLst/>
                  <a:gdLst>
                    <a:gd name="T0" fmla="*/ 0 w 31"/>
                    <a:gd name="T1" fmla="*/ 0 h 30"/>
                    <a:gd name="T2" fmla="*/ 1 w 31"/>
                    <a:gd name="T3" fmla="*/ 0 h 30"/>
                    <a:gd name="T4" fmla="*/ 0 w 31"/>
                    <a:gd name="T5" fmla="*/ 0 h 30"/>
                    <a:gd name="T6" fmla="*/ 0 w 31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3" name="未知"/>
                <p:cNvSpPr>
                  <a:spLocks noChangeArrowheads="1"/>
                </p:cNvSpPr>
                <p:nvPr/>
              </p:nvSpPr>
              <p:spPr bwMode="auto">
                <a:xfrm>
                  <a:off x="257" y="56"/>
                  <a:ext cx="19" cy="11"/>
                </a:xfrm>
                <a:custGeom>
                  <a:avLst/>
                  <a:gdLst>
                    <a:gd name="T0" fmla="*/ 0 w 44"/>
                    <a:gd name="T1" fmla="*/ 0 h 32"/>
                    <a:gd name="T2" fmla="*/ 1 w 44"/>
                    <a:gd name="T3" fmla="*/ 0 h 32"/>
                    <a:gd name="T4" fmla="*/ 1 w 44"/>
                    <a:gd name="T5" fmla="*/ 0 h 32"/>
                    <a:gd name="T6" fmla="*/ 0 w 44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4" name="未知"/>
                <p:cNvSpPr>
                  <a:spLocks noChangeArrowheads="1"/>
                </p:cNvSpPr>
                <p:nvPr/>
              </p:nvSpPr>
              <p:spPr bwMode="auto">
                <a:xfrm>
                  <a:off x="319" y="97"/>
                  <a:ext cx="32" cy="6"/>
                </a:xfrm>
                <a:custGeom>
                  <a:avLst/>
                  <a:gdLst>
                    <a:gd name="T0" fmla="*/ 1 w 76"/>
                    <a:gd name="T1" fmla="*/ 0 h 18"/>
                    <a:gd name="T2" fmla="*/ 1 w 76"/>
                    <a:gd name="T3" fmla="*/ 0 h 18"/>
                    <a:gd name="T4" fmla="*/ 1 w 76"/>
                    <a:gd name="T5" fmla="*/ 0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5" name="未知"/>
                <p:cNvSpPr>
                  <a:spLocks noChangeArrowheads="1"/>
                </p:cNvSpPr>
                <p:nvPr/>
              </p:nvSpPr>
              <p:spPr bwMode="auto">
                <a:xfrm>
                  <a:off x="374" y="96"/>
                  <a:ext cx="18" cy="15"/>
                </a:xfrm>
                <a:custGeom>
                  <a:avLst/>
                  <a:gdLst>
                    <a:gd name="T0" fmla="*/ 0 w 42"/>
                    <a:gd name="T1" fmla="*/ 0 h 44"/>
                    <a:gd name="T2" fmla="*/ 0 w 42"/>
                    <a:gd name="T3" fmla="*/ 0 h 44"/>
                    <a:gd name="T4" fmla="*/ 0 w 42"/>
                    <a:gd name="T5" fmla="*/ 0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6" name="未知"/>
                <p:cNvSpPr>
                  <a:spLocks noChangeArrowheads="1"/>
                </p:cNvSpPr>
                <p:nvPr/>
              </p:nvSpPr>
              <p:spPr bwMode="auto">
                <a:xfrm>
                  <a:off x="227" y="55"/>
                  <a:ext cx="14" cy="10"/>
                </a:xfrm>
                <a:custGeom>
                  <a:avLst/>
                  <a:gdLst>
                    <a:gd name="T0" fmla="*/ 0 w 31"/>
                    <a:gd name="T1" fmla="*/ 0 h 30"/>
                    <a:gd name="T2" fmla="*/ 1 w 31"/>
                    <a:gd name="T3" fmla="*/ 0 h 30"/>
                    <a:gd name="T4" fmla="*/ 0 w 31"/>
                    <a:gd name="T5" fmla="*/ 0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3083" name="组合 1133"/>
            <p:cNvGrpSpPr/>
            <p:nvPr/>
          </p:nvGrpSpPr>
          <p:grpSpPr bwMode="auto">
            <a:xfrm>
              <a:off x="134" y="7"/>
              <a:ext cx="4702" cy="418"/>
              <a:chOff x="0" y="0"/>
              <a:chExt cx="4702" cy="418"/>
            </a:xfrm>
          </p:grpSpPr>
          <p:sp>
            <p:nvSpPr>
              <p:cNvPr id="1062" name="直接连接符 1134"/>
              <p:cNvSpPr>
                <a:spLocks noChangeShapeType="1"/>
              </p:cNvSpPr>
              <p:nvPr/>
            </p:nvSpPr>
            <p:spPr bwMode="auto">
              <a:xfrm>
                <a:off x="0" y="221"/>
                <a:ext cx="470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3" name="直接连接符 1135"/>
              <p:cNvSpPr>
                <a:spLocks noChangeShapeType="1"/>
              </p:cNvSpPr>
              <p:nvPr/>
            </p:nvSpPr>
            <p:spPr bwMode="auto">
              <a:xfrm>
                <a:off x="228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4" name="直接连接符 1136"/>
              <p:cNvSpPr>
                <a:spLocks noChangeShapeType="1"/>
              </p:cNvSpPr>
              <p:nvPr/>
            </p:nvSpPr>
            <p:spPr bwMode="auto">
              <a:xfrm>
                <a:off x="456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5" name="直接连接符 1137"/>
              <p:cNvSpPr>
                <a:spLocks noChangeShapeType="1"/>
              </p:cNvSpPr>
              <p:nvPr/>
            </p:nvSpPr>
            <p:spPr bwMode="auto">
              <a:xfrm>
                <a:off x="684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6" name="直接连接符 1138"/>
              <p:cNvSpPr>
                <a:spLocks noChangeShapeType="1"/>
              </p:cNvSpPr>
              <p:nvPr/>
            </p:nvSpPr>
            <p:spPr bwMode="auto">
              <a:xfrm>
                <a:off x="912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7" name="直接连接符 1139"/>
              <p:cNvSpPr>
                <a:spLocks noChangeShapeType="1"/>
              </p:cNvSpPr>
              <p:nvPr/>
            </p:nvSpPr>
            <p:spPr bwMode="auto">
              <a:xfrm>
                <a:off x="1140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8" name="直接连接符 1140"/>
              <p:cNvSpPr>
                <a:spLocks noChangeShapeType="1"/>
              </p:cNvSpPr>
              <p:nvPr/>
            </p:nvSpPr>
            <p:spPr bwMode="auto">
              <a:xfrm>
                <a:off x="1368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9" name="直接连接符 1141"/>
              <p:cNvSpPr>
                <a:spLocks noChangeShapeType="1"/>
              </p:cNvSpPr>
              <p:nvPr/>
            </p:nvSpPr>
            <p:spPr bwMode="auto">
              <a:xfrm>
                <a:off x="1596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0" name="直接连接符 1142"/>
              <p:cNvSpPr>
                <a:spLocks noChangeShapeType="1"/>
              </p:cNvSpPr>
              <p:nvPr/>
            </p:nvSpPr>
            <p:spPr bwMode="auto">
              <a:xfrm>
                <a:off x="1824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1" name="直接连接符 1143"/>
              <p:cNvSpPr>
                <a:spLocks noChangeShapeType="1"/>
              </p:cNvSpPr>
              <p:nvPr/>
            </p:nvSpPr>
            <p:spPr bwMode="auto">
              <a:xfrm>
                <a:off x="2052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2" name="直接连接符 1144"/>
              <p:cNvSpPr>
                <a:spLocks noChangeShapeType="1"/>
              </p:cNvSpPr>
              <p:nvPr/>
            </p:nvSpPr>
            <p:spPr bwMode="auto">
              <a:xfrm>
                <a:off x="2280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3" name="直接连接符 1145"/>
              <p:cNvSpPr>
                <a:spLocks noChangeShapeType="1"/>
              </p:cNvSpPr>
              <p:nvPr/>
            </p:nvSpPr>
            <p:spPr bwMode="auto">
              <a:xfrm>
                <a:off x="2508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4" name="直接连接符 1146"/>
              <p:cNvSpPr>
                <a:spLocks noChangeShapeType="1"/>
              </p:cNvSpPr>
              <p:nvPr/>
            </p:nvSpPr>
            <p:spPr bwMode="auto">
              <a:xfrm>
                <a:off x="2736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5" name="直接连接符 1147"/>
              <p:cNvSpPr>
                <a:spLocks noChangeShapeType="1"/>
              </p:cNvSpPr>
              <p:nvPr/>
            </p:nvSpPr>
            <p:spPr bwMode="auto">
              <a:xfrm>
                <a:off x="2964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6" name="直接连接符 1148"/>
              <p:cNvSpPr>
                <a:spLocks noChangeShapeType="1"/>
              </p:cNvSpPr>
              <p:nvPr/>
            </p:nvSpPr>
            <p:spPr bwMode="auto">
              <a:xfrm>
                <a:off x="3192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7" name="直接连接符 1149"/>
              <p:cNvSpPr>
                <a:spLocks noChangeShapeType="1"/>
              </p:cNvSpPr>
              <p:nvPr/>
            </p:nvSpPr>
            <p:spPr bwMode="auto">
              <a:xfrm>
                <a:off x="3420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8" name="直接连接符 1150"/>
              <p:cNvSpPr>
                <a:spLocks noChangeShapeType="1"/>
              </p:cNvSpPr>
              <p:nvPr/>
            </p:nvSpPr>
            <p:spPr bwMode="auto">
              <a:xfrm>
                <a:off x="3648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9" name="直接连接符 1151"/>
              <p:cNvSpPr>
                <a:spLocks noChangeShapeType="1"/>
              </p:cNvSpPr>
              <p:nvPr/>
            </p:nvSpPr>
            <p:spPr bwMode="auto">
              <a:xfrm>
                <a:off x="3876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0" name="直接连接符 1152"/>
              <p:cNvSpPr>
                <a:spLocks noChangeShapeType="1"/>
              </p:cNvSpPr>
              <p:nvPr/>
            </p:nvSpPr>
            <p:spPr bwMode="auto">
              <a:xfrm>
                <a:off x="4104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1" name="直接连接符 1153"/>
              <p:cNvSpPr>
                <a:spLocks noChangeShapeType="1"/>
              </p:cNvSpPr>
              <p:nvPr/>
            </p:nvSpPr>
            <p:spPr bwMode="auto">
              <a:xfrm>
                <a:off x="4332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2" name="直接连接符 1154"/>
              <p:cNvSpPr>
                <a:spLocks noChangeShapeType="1"/>
              </p:cNvSpPr>
              <p:nvPr/>
            </p:nvSpPr>
            <p:spPr bwMode="auto">
              <a:xfrm>
                <a:off x="4560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084" name="组合 1155"/>
            <p:cNvGrpSpPr/>
            <p:nvPr/>
          </p:nvGrpSpPr>
          <p:grpSpPr bwMode="auto">
            <a:xfrm>
              <a:off x="544" y="5"/>
              <a:ext cx="3694" cy="423"/>
              <a:chOff x="0" y="0"/>
              <a:chExt cx="3694" cy="423"/>
            </a:xfrm>
          </p:grpSpPr>
          <p:sp>
            <p:nvSpPr>
              <p:cNvPr id="1037" name="直接连接符 1156"/>
              <p:cNvSpPr>
                <a:spLocks noChangeShapeType="1"/>
              </p:cNvSpPr>
              <p:nvPr/>
            </p:nvSpPr>
            <p:spPr bwMode="auto">
              <a:xfrm>
                <a:off x="1642" y="1"/>
                <a:ext cx="0" cy="14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8" name="直接连接符 1157"/>
              <p:cNvSpPr>
                <a:spLocks noChangeShapeType="1"/>
              </p:cNvSpPr>
              <p:nvPr/>
            </p:nvSpPr>
            <p:spPr bwMode="auto">
              <a:xfrm>
                <a:off x="1764" y="223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9" name="直接连接符 1158"/>
              <p:cNvSpPr>
                <a:spLocks noChangeShapeType="1"/>
              </p:cNvSpPr>
              <p:nvPr/>
            </p:nvSpPr>
            <p:spPr bwMode="auto">
              <a:xfrm>
                <a:off x="1870" y="241"/>
                <a:ext cx="0" cy="28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0" name="直接连接符 1159"/>
              <p:cNvSpPr>
                <a:spLocks noChangeShapeType="1"/>
              </p:cNvSpPr>
              <p:nvPr/>
            </p:nvSpPr>
            <p:spPr bwMode="auto">
              <a:xfrm>
                <a:off x="2098" y="341"/>
                <a:ext cx="0" cy="79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1" name="直接连接符 1160"/>
              <p:cNvSpPr>
                <a:spLocks noChangeShapeType="1"/>
              </p:cNvSpPr>
              <p:nvPr/>
            </p:nvSpPr>
            <p:spPr bwMode="auto">
              <a:xfrm>
                <a:off x="2782" y="113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2" name="直接连接符 1161"/>
              <p:cNvSpPr>
                <a:spLocks noChangeShapeType="1"/>
              </p:cNvSpPr>
              <p:nvPr/>
            </p:nvSpPr>
            <p:spPr bwMode="auto">
              <a:xfrm>
                <a:off x="2688" y="223"/>
                <a:ext cx="348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3" name="直接连接符 1162"/>
              <p:cNvSpPr>
                <a:spLocks noChangeShapeType="1"/>
              </p:cNvSpPr>
              <p:nvPr/>
            </p:nvSpPr>
            <p:spPr bwMode="auto">
              <a:xfrm>
                <a:off x="3010" y="127"/>
                <a:ext cx="0" cy="294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4" name="直接连接符 1163"/>
              <p:cNvSpPr>
                <a:spLocks noChangeShapeType="1"/>
              </p:cNvSpPr>
              <p:nvPr/>
            </p:nvSpPr>
            <p:spPr bwMode="auto">
              <a:xfrm flipV="1">
                <a:off x="3012" y="3"/>
                <a:ext cx="0" cy="5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5" name="直接连接符 1164"/>
              <p:cNvSpPr>
                <a:spLocks noChangeShapeType="1"/>
              </p:cNvSpPr>
              <p:nvPr/>
            </p:nvSpPr>
            <p:spPr bwMode="auto">
              <a:xfrm flipV="1">
                <a:off x="3238" y="1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6" name="直接连接符 1165"/>
              <p:cNvSpPr>
                <a:spLocks noChangeShapeType="1"/>
              </p:cNvSpPr>
              <p:nvPr/>
            </p:nvSpPr>
            <p:spPr bwMode="auto">
              <a:xfrm flipH="1">
                <a:off x="3388" y="223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7" name="直接连接符 1166"/>
              <p:cNvSpPr>
                <a:spLocks noChangeShapeType="1"/>
              </p:cNvSpPr>
              <p:nvPr/>
            </p:nvSpPr>
            <p:spPr bwMode="auto">
              <a:xfrm flipH="1">
                <a:off x="3256" y="223"/>
                <a:ext cx="62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8" name="直接连接符 1167"/>
              <p:cNvSpPr>
                <a:spLocks noChangeShapeType="1"/>
              </p:cNvSpPr>
              <p:nvPr/>
            </p:nvSpPr>
            <p:spPr bwMode="auto">
              <a:xfrm flipV="1">
                <a:off x="3466" y="1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9" name="直接连接符 1168"/>
              <p:cNvSpPr>
                <a:spLocks noChangeShapeType="1"/>
              </p:cNvSpPr>
              <p:nvPr/>
            </p:nvSpPr>
            <p:spPr bwMode="auto">
              <a:xfrm>
                <a:off x="3694" y="361"/>
                <a:ext cx="0" cy="34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0" name="直接连接符 1169"/>
              <p:cNvSpPr>
                <a:spLocks noChangeShapeType="1"/>
              </p:cNvSpPr>
              <p:nvPr/>
            </p:nvSpPr>
            <p:spPr bwMode="auto">
              <a:xfrm>
                <a:off x="958" y="5"/>
                <a:ext cx="0" cy="6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1" name="直接连接符 1170"/>
              <p:cNvSpPr>
                <a:spLocks noChangeShapeType="1"/>
              </p:cNvSpPr>
              <p:nvPr/>
            </p:nvSpPr>
            <p:spPr bwMode="auto">
              <a:xfrm>
                <a:off x="730" y="2"/>
                <a:ext cx="0" cy="337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2" name="直接连接符 1171"/>
              <p:cNvSpPr>
                <a:spLocks noChangeShapeType="1"/>
              </p:cNvSpPr>
              <p:nvPr/>
            </p:nvSpPr>
            <p:spPr bwMode="auto">
              <a:xfrm flipH="1">
                <a:off x="704" y="223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3" name="直接连接符 1172"/>
              <p:cNvSpPr>
                <a:spLocks noChangeShapeType="1"/>
              </p:cNvSpPr>
              <p:nvPr/>
            </p:nvSpPr>
            <p:spPr bwMode="auto">
              <a:xfrm>
                <a:off x="570" y="223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4" name="直接连接符 1173"/>
              <p:cNvSpPr>
                <a:spLocks noChangeShapeType="1"/>
              </p:cNvSpPr>
              <p:nvPr/>
            </p:nvSpPr>
            <p:spPr bwMode="auto">
              <a:xfrm flipH="1">
                <a:off x="370" y="223"/>
                <a:ext cx="82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5" name="直接连接符 1174"/>
              <p:cNvSpPr>
                <a:spLocks noChangeShapeType="1"/>
              </p:cNvSpPr>
              <p:nvPr/>
            </p:nvSpPr>
            <p:spPr bwMode="auto">
              <a:xfrm>
                <a:off x="0" y="223"/>
                <a:ext cx="348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6" name="直接连接符 1175"/>
              <p:cNvSpPr>
                <a:spLocks noChangeShapeType="1"/>
              </p:cNvSpPr>
              <p:nvPr/>
            </p:nvSpPr>
            <p:spPr bwMode="auto">
              <a:xfrm>
                <a:off x="272" y="125"/>
                <a:ext cx="0" cy="298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7" name="直接连接符 1176"/>
              <p:cNvSpPr>
                <a:spLocks noChangeShapeType="1"/>
              </p:cNvSpPr>
              <p:nvPr/>
            </p:nvSpPr>
            <p:spPr bwMode="auto">
              <a:xfrm>
                <a:off x="46" y="143"/>
                <a:ext cx="0" cy="156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8" name="直接连接符 1177"/>
              <p:cNvSpPr>
                <a:spLocks noChangeShapeType="1"/>
              </p:cNvSpPr>
              <p:nvPr/>
            </p:nvSpPr>
            <p:spPr bwMode="auto">
              <a:xfrm flipH="1" flipV="1">
                <a:off x="274" y="0"/>
                <a:ext cx="0" cy="27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9" name="直接连接符 1178"/>
              <p:cNvSpPr>
                <a:spLocks noChangeShapeType="1"/>
              </p:cNvSpPr>
              <p:nvPr/>
            </p:nvSpPr>
            <p:spPr bwMode="auto">
              <a:xfrm>
                <a:off x="502" y="71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0" name="直接连接符 1179"/>
              <p:cNvSpPr>
                <a:spLocks noChangeShapeType="1"/>
              </p:cNvSpPr>
              <p:nvPr/>
            </p:nvSpPr>
            <p:spPr bwMode="auto">
              <a:xfrm flipV="1">
                <a:off x="502" y="2"/>
                <a:ext cx="0" cy="2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1" name="直接连接符 1180"/>
              <p:cNvSpPr>
                <a:spLocks noChangeShapeType="1"/>
              </p:cNvSpPr>
              <p:nvPr/>
            </p:nvSpPr>
            <p:spPr bwMode="auto">
              <a:xfrm>
                <a:off x="3061" y="222"/>
                <a:ext cx="80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3080" name="图片 1181" descr="logo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03200" y="127000"/>
            <a:ext cx="126153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909" y="2587625"/>
            <a:ext cx="10363200" cy="1143000"/>
          </a:xfrm>
        </p:spPr>
        <p:txBody>
          <a:bodyPr/>
          <a:p>
            <a:pPr algn="ctr"/>
            <a:r>
              <a:rPr lang="x-none" altLang="zh-CN">
                <a:latin typeface="黑体" charset="0"/>
                <a:ea typeface="黑体" charset="0"/>
              </a:rPr>
              <a:t>实时自适应图像压缩</a:t>
            </a:r>
            <a:endParaRPr lang="x-none" altLang="zh-CN">
              <a:latin typeface="黑体" charset="0"/>
              <a:ea typeface="黑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C85A44D-944A-4B91-9032-58A0410499DA}" type="slidenum">
              <a:rPr altLang="zh-CN"/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205470" y="5581650"/>
            <a:ext cx="30956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杨润楷</a:t>
            </a:r>
            <a:endParaRPr lang="x-none" altLang="zh-CN"/>
          </a:p>
          <a:p>
            <a:pPr algn="ctr"/>
            <a:r>
              <a:rPr lang="x-none" altLang="zh-CN"/>
              <a:t>2017-11-23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  <a:sym typeface="+mn-ea"/>
              </a:rPr>
              <a:t>编码计算和正则化——自适应编码</a:t>
            </a:r>
            <a:endParaRPr lang="x-none" sz="3200" smtClean="0">
              <a:ea typeface="楷体_GB2312" pitchFamily="1" charset="-122"/>
              <a:sym typeface="+mn-ea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6" name="文本框 5"/>
          <p:cNvSpPr txBox="1"/>
          <p:nvPr/>
        </p:nvSpPr>
        <p:spPr>
          <a:xfrm>
            <a:off x="874395" y="2155190"/>
            <a:ext cx="61067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高层的位平面是稀疏的，相邻空间的位常常有相同的值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18515" y="3469005"/>
            <a:ext cx="65055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使用一个上下文来关联b中的每一个位   [ 1. . . 0 </a:t>
            </a:r>
            <a:r>
              <a:rPr lang="x-none" altLang="zh-CN" b="1">
                <a:solidFill>
                  <a:srgbClr val="C00000"/>
                </a:solidFill>
              </a:rPr>
              <a:t>1</a:t>
            </a:r>
            <a:r>
              <a:rPr lang="x-none" altLang="zh-CN" b="1"/>
              <a:t> </a:t>
            </a:r>
            <a:r>
              <a:rPr lang="x-none" altLang="zh-CN"/>
              <a:t>1 0 . . . 0 ]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50430" y="3159125"/>
            <a:ext cx="25336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6000"/>
              <a:t>{</a:t>
            </a:r>
            <a:endParaRPr lang="x-none" altLang="zh-CN" sz="6000"/>
          </a:p>
        </p:txBody>
      </p:sp>
      <p:sp>
        <p:nvSpPr>
          <p:cNvPr id="7" name="文本框 6"/>
          <p:cNvSpPr txBox="1"/>
          <p:nvPr/>
        </p:nvSpPr>
        <p:spPr>
          <a:xfrm>
            <a:off x="7806055" y="3380105"/>
            <a:ext cx="2081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位的位置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811135" y="3801110"/>
            <a:ext cx="2081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邻居的值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01370" y="4726940"/>
            <a:ext cx="6269990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x-none" altLang="zh-CN"/>
              <a:t>根据上下文，训练一个分类器来预测每个位的值</a:t>
            </a:r>
            <a:endParaRPr lang="x-none" altLang="zh-CN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x-none" altLang="zh-CN"/>
              <a:t>利用预测概率来压缩</a:t>
            </a:r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  <a:sym typeface="+mn-ea"/>
              </a:rPr>
              <a:t>编码计算和正则化——自适应码长正则化</a:t>
            </a:r>
            <a:endParaRPr lang="x-none" sz="3200" smtClean="0">
              <a:ea typeface="楷体_GB2312" pitchFamily="1" charset="-122"/>
              <a:sym typeface="+mn-ea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6" name="文本框 5"/>
          <p:cNvSpPr txBox="1"/>
          <p:nvPr/>
        </p:nvSpPr>
        <p:spPr>
          <a:xfrm>
            <a:off x="776605" y="2179955"/>
            <a:ext cx="61067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对复杂模式长表示，对简单模式短表示</a:t>
            </a:r>
            <a:endParaRPr lang="x-none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7125" y="2673985"/>
            <a:ext cx="2114550" cy="514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30" y="3430270"/>
            <a:ext cx="3323590" cy="6000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105" y="3470910"/>
            <a:ext cx="3533140" cy="6000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054985" y="4212590"/>
            <a:ext cx="15754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1400"/>
              <a:t>每个元素幅度的惩罚</a:t>
            </a:r>
            <a:endParaRPr lang="x-none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5366385" y="4220845"/>
            <a:ext cx="15843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1400"/>
              <a:t>相邻区域偏差的惩罚</a:t>
            </a:r>
            <a:endParaRPr lang="x-none" altLang="zh-CN" sz="14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425" y="2790825"/>
            <a:ext cx="3152140" cy="9334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97585" y="5093970"/>
            <a:ext cx="455485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利用负反馈调节      （监控有效位的平均）</a:t>
            </a:r>
            <a:endParaRPr lang="x-none" altLang="zh-CN"/>
          </a:p>
          <a:p>
            <a:pPr marL="285750" indent="-285750">
              <a:buFont typeface="Arial" charset="0"/>
              <a:buChar char="•"/>
            </a:pPr>
            <a:r>
              <a:rPr lang="x-none" altLang="zh-CN"/>
              <a:t>过高，增大</a:t>
            </a:r>
            <a:endParaRPr lang="x-none" altLang="zh-CN"/>
          </a:p>
          <a:p>
            <a:pPr marL="285750" indent="-285750">
              <a:buFont typeface="Arial" charset="0"/>
              <a:buChar char="•"/>
            </a:pPr>
            <a:r>
              <a:rPr lang="x-none" altLang="zh-CN"/>
              <a:t>过低，降低</a:t>
            </a:r>
            <a:endParaRPr lang="x-none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9390" y="5117465"/>
            <a:ext cx="295275" cy="24765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V="1">
            <a:off x="3789045" y="3852545"/>
            <a:ext cx="8255" cy="3270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014085" y="3905885"/>
            <a:ext cx="57150" cy="3022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生成对抗网络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5" name="文本框 4"/>
          <p:cNvSpPr txBox="1"/>
          <p:nvPr/>
        </p:nvSpPr>
        <p:spPr>
          <a:xfrm>
            <a:off x="713740" y="1812290"/>
            <a:ext cx="957834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charset="0"/>
              <a:buNone/>
            </a:pPr>
            <a:r>
              <a:rPr lang="x-none" altLang="zh-CN"/>
              <a:t>生成器：编解码的过程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01370" y="2367280"/>
            <a:ext cx="710247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ym typeface="+mn-ea"/>
              </a:rPr>
              <a:t>判别器：判别目标图像与重构图像</a:t>
            </a:r>
            <a:endParaRPr lang="x-none" altLang="zh-CN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zh-CN"/>
              <a:t>随机交换，并在网络中传播</a:t>
            </a:r>
            <a:endParaRPr lang="x-none" altLang="zh-CN"/>
          </a:p>
          <a:p>
            <a:pPr marL="285750" indent="-285750">
              <a:buFont typeface="Arial" charset="0"/>
              <a:buChar char="•"/>
            </a:pPr>
            <a:r>
              <a:rPr lang="x-none" altLang="zh-CN"/>
              <a:t>在不同尺度分支下收集输出（学习不同层次的特征）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" y="3566795"/>
            <a:ext cx="6757670" cy="26771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生成对抗网络训练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5" name="文本框 4"/>
          <p:cNvSpPr txBox="1"/>
          <p:nvPr/>
        </p:nvSpPr>
        <p:spPr>
          <a:xfrm>
            <a:off x="705485" y="1820545"/>
            <a:ext cx="9578340" cy="2392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40000"/>
              </a:lnSpc>
              <a:buFont typeface="Arial" charset="0"/>
              <a:buChar char="•"/>
            </a:pPr>
            <a:r>
              <a:rPr lang="x-none" altLang="zh-CN"/>
              <a:t>生成器对混淆信号梯度和重构损失梯度训练（根据梯度大小权衡）</a:t>
            </a:r>
            <a:endParaRPr lang="x-none" altLang="zh-CN"/>
          </a:p>
          <a:p>
            <a:pPr marL="285750" indent="-285750">
              <a:lnSpc>
                <a:spcPct val="140000"/>
              </a:lnSpc>
              <a:buFont typeface="Arial" charset="0"/>
              <a:buChar char="•"/>
            </a:pPr>
            <a:endParaRPr lang="x-none" altLang="zh-CN"/>
          </a:p>
          <a:p>
            <a:pPr marL="285750" indent="-285750">
              <a:lnSpc>
                <a:spcPct val="140000"/>
              </a:lnSpc>
              <a:buFont typeface="Arial" charset="0"/>
              <a:buChar char="•"/>
            </a:pPr>
            <a:r>
              <a:rPr lang="x-none" altLang="zh-CN"/>
              <a:t>利用预测精度来选择训练判别器还是传递混淆信号</a:t>
            </a:r>
            <a:endParaRPr lang="x-none" altLang="zh-CN"/>
          </a:p>
          <a:p>
            <a:pPr marL="742950" lvl="1" indent="-285750">
              <a:lnSpc>
                <a:spcPct val="140000"/>
              </a:lnSpc>
              <a:buFont typeface="Arial" charset="0"/>
              <a:buChar char="•"/>
            </a:pPr>
            <a:r>
              <a:rPr lang="x-none" altLang="zh-CN"/>
              <a:t>冻结传播，训练判别器</a:t>
            </a:r>
            <a:endParaRPr lang="x-none" altLang="zh-CN"/>
          </a:p>
          <a:p>
            <a:pPr marL="742950" lvl="1" indent="-285750">
              <a:lnSpc>
                <a:spcPct val="140000"/>
              </a:lnSpc>
              <a:buFont typeface="Arial" charset="0"/>
              <a:buChar char="•"/>
            </a:pPr>
            <a:r>
              <a:rPr lang="x-none" altLang="zh-CN"/>
              <a:t>任意选择传播或训练</a:t>
            </a:r>
            <a:endParaRPr lang="x-none" altLang="zh-CN"/>
          </a:p>
          <a:p>
            <a:pPr marL="742950" lvl="1" indent="-285750">
              <a:lnSpc>
                <a:spcPct val="140000"/>
              </a:lnSpc>
              <a:buFont typeface="Arial" charset="0"/>
              <a:buChar char="•"/>
            </a:pPr>
            <a:r>
              <a:rPr lang="x-none" altLang="zh-CN"/>
              <a:t>冻结判别器，传播混淆信号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3200">
                <a:latin typeface="楷体" charset="0"/>
                <a:ea typeface="楷体" charset="0"/>
              </a:rPr>
              <a:t>目录</a:t>
            </a:r>
            <a:endParaRPr lang="x-none" altLang="zh-CN" sz="320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875" y="1924050"/>
            <a:ext cx="10363200" cy="4114800"/>
          </a:xfrm>
        </p:spPr>
        <p:txBody>
          <a:bodyPr/>
          <a:p>
            <a:pPr>
              <a:lnSpc>
                <a:spcPct val="110000"/>
              </a:lnSpc>
            </a:pPr>
            <a:r>
              <a:rPr lang="x-none" altLang="zh-CN" sz="2600"/>
              <a:t>图像压缩方法</a:t>
            </a:r>
            <a:endParaRPr lang="x-none" altLang="zh-CN" sz="2600"/>
          </a:p>
          <a:p>
            <a:pPr lvl="1">
              <a:lnSpc>
                <a:spcPct val="110000"/>
              </a:lnSpc>
            </a:pPr>
            <a:r>
              <a:rPr lang="x-none" altLang="zh-CN" sz="2300"/>
              <a:t>传统方法</a:t>
            </a:r>
            <a:endParaRPr lang="x-none" altLang="zh-CN" sz="2300"/>
          </a:p>
          <a:p>
            <a:pPr lvl="1">
              <a:lnSpc>
                <a:spcPct val="110000"/>
              </a:lnSpc>
            </a:pPr>
            <a:r>
              <a:rPr lang="x-none" altLang="zh-CN" sz="2300"/>
              <a:t>基于机器学习的方法</a:t>
            </a:r>
            <a:endParaRPr lang="x-none" altLang="zh-CN" sz="2300"/>
          </a:p>
          <a:p>
            <a:pPr>
              <a:lnSpc>
                <a:spcPct val="110000"/>
              </a:lnSpc>
            </a:pPr>
            <a:r>
              <a:rPr lang="x-none" altLang="zh-CN" sz="2600"/>
              <a:t>自适应压缩算法模型</a:t>
            </a:r>
            <a:endParaRPr lang="x-none" altLang="zh-CN" sz="2600"/>
          </a:p>
          <a:p>
            <a:pPr lvl="1">
              <a:lnSpc>
                <a:spcPct val="110000"/>
              </a:lnSpc>
            </a:pPr>
            <a:r>
              <a:rPr lang="x-none" altLang="zh-CN" sz="2300"/>
              <a:t>特征抽取</a:t>
            </a:r>
            <a:endParaRPr lang="x-none" altLang="zh-CN" sz="2300"/>
          </a:p>
          <a:p>
            <a:pPr lvl="1">
              <a:lnSpc>
                <a:spcPct val="110000"/>
              </a:lnSpc>
            </a:pPr>
            <a:r>
              <a:rPr lang="x-none" altLang="zh-CN" sz="2300"/>
              <a:t>编码和正则化</a:t>
            </a:r>
            <a:endParaRPr lang="x-none" altLang="zh-CN" sz="2300"/>
          </a:p>
          <a:p>
            <a:pPr lvl="1">
              <a:lnSpc>
                <a:spcPct val="110000"/>
              </a:lnSpc>
            </a:pPr>
            <a:r>
              <a:rPr lang="x-none" altLang="zh-CN" sz="2300"/>
              <a:t>对抗训练</a:t>
            </a:r>
            <a:endParaRPr lang="x-none" altLang="zh-CN" sz="23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C85A44D-944A-4B91-9032-58A0410499DA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传统图像压缩方法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5" name="文本框 4"/>
          <p:cNvSpPr txBox="1"/>
          <p:nvPr/>
        </p:nvSpPr>
        <p:spPr>
          <a:xfrm>
            <a:off x="746125" y="1795780"/>
            <a:ext cx="957834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charset="0"/>
              <a:buNone/>
            </a:pPr>
            <a:r>
              <a:rPr lang="x-none" altLang="zh-CN">
                <a:solidFill>
                  <a:srgbClr val="C00000"/>
                </a:solidFill>
                <a:latin typeface="黑体" charset="0"/>
                <a:ea typeface="黑体" charset="0"/>
              </a:rPr>
              <a:t>图像压缩的宗旨</a:t>
            </a:r>
            <a:r>
              <a:rPr lang="x-none" altLang="zh-CN"/>
              <a:t>：发现结构→消除冗余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04215" y="2770505"/>
            <a:ext cx="6442075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charset="0"/>
              <a:buNone/>
            </a:pPr>
            <a:r>
              <a:rPr lang="x-none" b="1"/>
              <a:t>传统方法</a:t>
            </a:r>
            <a:r>
              <a:rPr lang="x-none"/>
              <a:t>：</a:t>
            </a:r>
            <a:r>
              <a:rPr lang="x-none">
                <a:solidFill>
                  <a:srgbClr val="C00000"/>
                </a:solidFill>
              </a:rPr>
              <a:t>硬编码</a:t>
            </a:r>
            <a:endParaRPr lang="x-none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x-none"/>
              <a:t>JPEG：8x8 blocks DFT  游长编码（频域稀疏性）</a:t>
            </a:r>
            <a:endParaRPr lang="x-none"/>
          </a:p>
          <a:p>
            <a:pPr marL="285750" indent="-285750">
              <a:buFont typeface="Arial" charset="0"/>
              <a:buChar char="•"/>
            </a:pPr>
            <a:r>
              <a:rPr lang="x-none"/>
              <a:t>JP2：小波自适应算法  捕捉系数大小的分布</a:t>
            </a:r>
            <a:endParaRPr lang="x-none"/>
          </a:p>
        </p:txBody>
      </p:sp>
      <p:sp>
        <p:nvSpPr>
          <p:cNvPr id="2" name="文本框 1"/>
          <p:cNvSpPr txBox="1"/>
          <p:nvPr/>
        </p:nvSpPr>
        <p:spPr>
          <a:xfrm>
            <a:off x="784860" y="4416425"/>
            <a:ext cx="622109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b="1"/>
              <a:t>缺点</a:t>
            </a:r>
            <a:r>
              <a:rPr lang="x-none" altLang="zh-CN"/>
              <a:t>：</a:t>
            </a:r>
            <a:endParaRPr lang="x-none" altLang="zh-CN"/>
          </a:p>
          <a:p>
            <a:pPr marL="285750" indent="-285750">
              <a:buFont typeface="Arial" charset="0"/>
              <a:buChar char="•"/>
            </a:pPr>
            <a:r>
              <a:rPr lang="x-none" altLang="zh-CN"/>
              <a:t>固定于输入的分布，没有考虑图像统计特性</a:t>
            </a:r>
            <a:endParaRPr lang="x-none" altLang="zh-CN"/>
          </a:p>
          <a:p>
            <a:pPr marL="285750" indent="-285750">
              <a:buFont typeface="Arial" charset="0"/>
              <a:buChar char="•"/>
            </a:pPr>
            <a:r>
              <a:rPr lang="x-none" altLang="zh-CN"/>
              <a:t>变换过程是双射，限制降低先验冗余的能力</a:t>
            </a:r>
            <a:endParaRPr lang="x-none" altLang="zh-CN"/>
          </a:p>
          <a:p>
            <a:pPr marL="285750" indent="-285750">
              <a:buFont typeface="Arial" charset="0"/>
              <a:buChar char="•"/>
            </a:pPr>
            <a:r>
              <a:rPr lang="x-none" altLang="zh-CN"/>
              <a:t>对重构过程的优化不佳</a:t>
            </a:r>
            <a:endParaRPr lang="x-none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8245" y="2117725"/>
            <a:ext cx="5062220" cy="16935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4036060"/>
            <a:ext cx="3825240" cy="21520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基于机器学习的图像压缩方法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5" name="文本框 4"/>
          <p:cNvSpPr txBox="1"/>
          <p:nvPr/>
        </p:nvSpPr>
        <p:spPr>
          <a:xfrm>
            <a:off x="746125" y="1795780"/>
            <a:ext cx="957834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charset="0"/>
              <a:buNone/>
            </a:pPr>
            <a:r>
              <a:rPr lang="x-none" altLang="zh-CN"/>
              <a:t>基于</a:t>
            </a:r>
            <a:r>
              <a:rPr lang="x-none" altLang="zh-CN" b="1"/>
              <a:t>机器学习</a:t>
            </a:r>
            <a:r>
              <a:rPr lang="x-none" altLang="zh-CN"/>
              <a:t>的压缩：自动找结构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94385" y="2835910"/>
            <a:ext cx="804227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charset="0"/>
              <a:buNone/>
            </a:pPr>
            <a:r>
              <a:rPr lang="x-none"/>
              <a:t>思路：自动编码器→匹配目标→训练，对重构结果误差惩罚以最小化损失</a:t>
            </a:r>
            <a:endParaRPr lang="x-none"/>
          </a:p>
        </p:txBody>
      </p:sp>
      <p:sp>
        <p:nvSpPr>
          <p:cNvPr id="2" name="文本框 1"/>
          <p:cNvSpPr txBox="1"/>
          <p:nvPr/>
        </p:nvSpPr>
        <p:spPr>
          <a:xfrm>
            <a:off x="776605" y="3828415"/>
            <a:ext cx="6221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使用</a:t>
            </a:r>
            <a:r>
              <a:rPr lang="x-none" altLang="zh-CN" b="1">
                <a:solidFill>
                  <a:srgbClr val="C00000"/>
                </a:solidFill>
              </a:rPr>
              <a:t>多尺度</a:t>
            </a:r>
            <a:r>
              <a:rPr lang="x-none" altLang="zh-CN"/>
              <a:t>的</a:t>
            </a:r>
            <a:r>
              <a:rPr lang="x-none" altLang="zh-CN" b="1">
                <a:solidFill>
                  <a:srgbClr val="C00000"/>
                </a:solidFill>
              </a:rPr>
              <a:t>对抗网络模型</a:t>
            </a:r>
            <a:r>
              <a:rPr lang="x-none" altLang="zh-CN"/>
              <a:t>：重构匹配真实的统计分布</a:t>
            </a:r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模型步骤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5" name="文本框 4"/>
          <p:cNvSpPr txBox="1"/>
          <p:nvPr/>
        </p:nvSpPr>
        <p:spPr>
          <a:xfrm>
            <a:off x="648970" y="2245360"/>
            <a:ext cx="9578340" cy="2776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40000"/>
              </a:lnSpc>
              <a:buFont typeface="Arial" charset="0"/>
              <a:buChar char="•"/>
            </a:pPr>
            <a:r>
              <a:rPr lang="x-none" altLang="zh-CN" b="1"/>
              <a:t>特征抽取</a:t>
            </a:r>
            <a:r>
              <a:rPr lang="x-none" altLang="zh-CN"/>
              <a:t>：</a:t>
            </a:r>
            <a:endParaRPr lang="x-none" altLang="zh-CN"/>
          </a:p>
          <a:p>
            <a:pPr marL="742950" lvl="1" indent="-285750">
              <a:lnSpc>
                <a:spcPct val="140000"/>
              </a:lnSpc>
              <a:buFont typeface="Arial" charset="0"/>
              <a:buChar char="•"/>
            </a:pPr>
            <a:r>
              <a:rPr lang="x-none" altLang="zh-CN"/>
              <a:t>金字塔分解——获得个体尺度和交叉尺度的特征</a:t>
            </a:r>
            <a:endParaRPr lang="x-none" altLang="zh-CN"/>
          </a:p>
          <a:p>
            <a:pPr marL="285750" indent="-285750">
              <a:lnSpc>
                <a:spcPct val="140000"/>
              </a:lnSpc>
              <a:buFont typeface="Arial" charset="0"/>
              <a:buChar char="•"/>
            </a:pPr>
            <a:r>
              <a:rPr lang="x-none" altLang="zh-CN" b="1"/>
              <a:t>编码和正则化</a:t>
            </a:r>
            <a:r>
              <a:rPr lang="x-none" altLang="zh-CN"/>
              <a:t>：</a:t>
            </a:r>
            <a:endParaRPr lang="x-none" altLang="zh-CN"/>
          </a:p>
          <a:p>
            <a:pPr marL="742950" lvl="1" indent="-285750">
              <a:lnSpc>
                <a:spcPct val="140000"/>
              </a:lnSpc>
              <a:buFont typeface="Arial" charset="0"/>
              <a:buChar char="•"/>
            </a:pPr>
            <a:r>
              <a:rPr lang="x-none" altLang="zh-CN">
                <a:sym typeface="+mn-ea"/>
              </a:rPr>
              <a:t>量化、自适应算法——对二值展开作编码</a:t>
            </a:r>
            <a:endParaRPr lang="x-none" altLang="zh-CN"/>
          </a:p>
          <a:p>
            <a:pPr marL="742950" lvl="1" indent="-285750">
              <a:lnSpc>
                <a:spcPct val="140000"/>
              </a:lnSpc>
              <a:buFont typeface="Arial" charset="0"/>
              <a:buChar char="•"/>
            </a:pPr>
            <a:r>
              <a:rPr lang="x-none" altLang="zh-CN">
                <a:sym typeface="+mn-ea"/>
              </a:rPr>
              <a:t>自适应码长的正则化——达到更好的压缩效果</a:t>
            </a:r>
            <a:endParaRPr lang="x-none" altLang="zh-CN"/>
          </a:p>
          <a:p>
            <a:pPr marL="285750" indent="-285750">
              <a:lnSpc>
                <a:spcPct val="140000"/>
              </a:lnSpc>
              <a:buFont typeface="Arial" charset="0"/>
              <a:buChar char="•"/>
            </a:pPr>
            <a:r>
              <a:rPr lang="x-none" altLang="zh-CN" b="1"/>
              <a:t>对抗训练</a:t>
            </a:r>
            <a:r>
              <a:rPr lang="x-none" altLang="zh-CN"/>
              <a:t>：</a:t>
            </a:r>
            <a:endParaRPr lang="x-none" altLang="zh-CN"/>
          </a:p>
          <a:p>
            <a:pPr marL="742950" lvl="1" indent="-285750">
              <a:lnSpc>
                <a:spcPct val="140000"/>
              </a:lnSpc>
              <a:buFont typeface="Arial" charset="0"/>
              <a:buChar char="•"/>
            </a:pPr>
            <a:r>
              <a:rPr lang="x-none" altLang="zh-CN"/>
              <a:t>获得真是重构的图像</a:t>
            </a:r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特征抽取——金字塔分解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3" name="文本框 2"/>
          <p:cNvSpPr txBox="1"/>
          <p:nvPr/>
        </p:nvSpPr>
        <p:spPr>
          <a:xfrm>
            <a:off x="891540" y="2252980"/>
            <a:ext cx="48494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输入x，尺度M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99160" y="2858135"/>
            <a:ext cx="34861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尺度m对应的输入为x</a:t>
            </a:r>
            <a:r>
              <a:rPr lang="x-none" altLang="zh-CN" baseline="-25000"/>
              <a:t>m</a:t>
            </a:r>
            <a:r>
              <a:rPr lang="x-none" altLang="zh-CN"/>
              <a:t>, x</a:t>
            </a:r>
            <a:r>
              <a:rPr lang="x-none" altLang="zh-CN" baseline="-25000"/>
              <a:t>1</a:t>
            </a:r>
            <a:r>
              <a:rPr lang="x-none" altLang="zh-CN"/>
              <a:t>=x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48055" y="3429000"/>
            <a:ext cx="6955790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zh-CN"/>
              <a:t>抽取：</a:t>
            </a:r>
            <a:endParaRPr lang="x-none" altLang="zh-CN"/>
          </a:p>
          <a:p>
            <a:pPr marL="285750" indent="-285750">
              <a:lnSpc>
                <a:spcPct val="140000"/>
              </a:lnSpc>
              <a:buFont typeface="Arial" charset="0"/>
              <a:buChar char="•"/>
            </a:pPr>
            <a:r>
              <a:rPr lang="x-none" altLang="zh-CN"/>
              <a:t>下采样：</a:t>
            </a:r>
            <a:endParaRPr lang="x-none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970" y="3427095"/>
            <a:ext cx="2694940" cy="31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3860800"/>
            <a:ext cx="1419225" cy="2952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0560" y="4776470"/>
            <a:ext cx="761682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实验中，M=6，</a:t>
            </a:r>
            <a:endParaRPr lang="x-none" altLang="zh-CN"/>
          </a:p>
          <a:p>
            <a:pPr marL="285750" indent="-285750">
              <a:buFont typeface="Arial" charset="0"/>
              <a:buChar char="•"/>
            </a:pPr>
            <a:r>
              <a:rPr lang="x-none" altLang="zh-CN"/>
              <a:t>抽取函数f</a:t>
            </a:r>
            <a:r>
              <a:rPr lang="x-none" altLang="zh-CN" baseline="-25000"/>
              <a:t>m</a:t>
            </a:r>
            <a:r>
              <a:rPr lang="x-none" altLang="zh-CN"/>
              <a:t>为3x3, 1x1 的组合卷积函数和ReLU激活函数</a:t>
            </a:r>
            <a:endParaRPr lang="x-none" altLang="zh-CN"/>
          </a:p>
          <a:p>
            <a:pPr marL="285750" indent="-285750">
              <a:buFont typeface="Arial" charset="0"/>
              <a:buChar char="•"/>
            </a:pPr>
            <a:r>
              <a:rPr lang="x-none" altLang="zh-CN"/>
              <a:t>下采样函数d</a:t>
            </a:r>
            <a:r>
              <a:rPr lang="x-none" altLang="zh-CN" baseline="-25000"/>
              <a:t>m</a:t>
            </a:r>
            <a:r>
              <a:rPr lang="x-none" altLang="zh-CN"/>
              <a:t>为4x4的卷积，步长为2</a:t>
            </a:r>
            <a:endParaRPr lang="x-none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795" y="2313940"/>
            <a:ext cx="2286000" cy="2181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275" y="4634230"/>
            <a:ext cx="1838325" cy="219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  <a:sym typeface="+mn-ea"/>
              </a:rPr>
              <a:t>特征抽取——尺度间对齐</a:t>
            </a:r>
            <a:endParaRPr lang="x-none" sz="3200" smtClean="0">
              <a:ea typeface="楷体_GB2312" pitchFamily="1" charset="-122"/>
              <a:sym typeface="+mn-ea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3" name="文本框 2"/>
          <p:cNvSpPr txBox="1"/>
          <p:nvPr/>
        </p:nvSpPr>
        <p:spPr>
          <a:xfrm>
            <a:off x="662305" y="2195830"/>
            <a:ext cx="48494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输入为来自金字塔分解得到的cm，输出为固定目标大小的张量y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35330" y="3371215"/>
            <a:ext cx="695579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zh-CN"/>
              <a:t>对齐到相同维度：</a:t>
            </a:r>
            <a:endParaRPr lang="x-none" altLang="zh-CN"/>
          </a:p>
          <a:p>
            <a:pPr marL="285750" indent="-285750">
              <a:buFont typeface="Arial" charset="0"/>
              <a:buChar char="•"/>
            </a:pPr>
            <a:r>
              <a:rPr lang="x-none" altLang="zh-CN"/>
              <a:t>求和</a:t>
            </a:r>
            <a:endParaRPr lang="x-none" altLang="zh-CN"/>
          </a:p>
          <a:p>
            <a:pPr marL="285750" indent="-285750">
              <a:buFont typeface="Arial" charset="0"/>
              <a:buChar char="•"/>
            </a:pPr>
            <a:r>
              <a:rPr lang="x-none" altLang="zh-CN"/>
              <a:t>非线性变换</a:t>
            </a:r>
            <a:endParaRPr lang="x-none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60095" y="5045075"/>
            <a:ext cx="761682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实验中，</a:t>
            </a:r>
            <a:endParaRPr lang="x-none" altLang="zh-CN"/>
          </a:p>
          <a:p>
            <a:pPr marL="285750" indent="-285750">
              <a:buFont typeface="Arial" charset="0"/>
              <a:buChar char="•"/>
            </a:pPr>
            <a:r>
              <a:rPr lang="x-none" altLang="zh-CN"/>
              <a:t>g</a:t>
            </a:r>
            <a:r>
              <a:rPr lang="x-none" altLang="zh-CN" baseline="-25000"/>
              <a:t>m</a:t>
            </a:r>
            <a:r>
              <a:rPr lang="x-none" altLang="zh-CN"/>
              <a:t>：卷积或反卷积，使用合适的步长使输出匹配到HxW</a:t>
            </a:r>
            <a:endParaRPr lang="x-none" altLang="zh-CN"/>
          </a:p>
          <a:p>
            <a:pPr marL="285750" indent="-285750">
              <a:buFont typeface="Arial" charset="0"/>
              <a:buChar char="•"/>
            </a:pPr>
            <a:r>
              <a:rPr lang="x-none" altLang="zh-CN"/>
              <a:t>g：连续的3x3卷积</a:t>
            </a:r>
            <a:endParaRPr lang="x-none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2905" y="3441065"/>
            <a:ext cx="762000" cy="2381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40" y="3961130"/>
            <a:ext cx="438150" cy="2571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50" y="3024505"/>
            <a:ext cx="2866390" cy="17716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045" y="4933950"/>
            <a:ext cx="2656840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  <a:sym typeface="+mn-ea"/>
              </a:rPr>
              <a:t>编码计算和正则化——量化</a:t>
            </a:r>
            <a:endParaRPr lang="x-none" sz="3200" smtClean="0">
              <a:ea typeface="楷体_GB2312" pitchFamily="1" charset="-122"/>
              <a:sym typeface="+mn-ea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3" name="文本框 2"/>
          <p:cNvSpPr txBox="1"/>
          <p:nvPr/>
        </p:nvSpPr>
        <p:spPr>
          <a:xfrm>
            <a:off x="694690" y="2400300"/>
            <a:ext cx="5527040" cy="996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x-none" altLang="zh-CN"/>
              <a:t>输入来自金字塔分解的输出y，对其进行量化编码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结果离散化，分箱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475" y="3796030"/>
            <a:ext cx="4276090" cy="704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871470"/>
            <a:ext cx="3885565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  <a:sym typeface="+mn-ea"/>
              </a:rPr>
              <a:t>编码计算和正则化——位平面分解</a:t>
            </a:r>
            <a:endParaRPr lang="x-none" sz="3200" smtClean="0">
              <a:ea typeface="楷体_GB2312" pitchFamily="1" charset="-122"/>
              <a:sym typeface="+mn-ea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6" name="文本框 5"/>
          <p:cNvSpPr txBox="1"/>
          <p:nvPr/>
        </p:nvSpPr>
        <p:spPr>
          <a:xfrm>
            <a:off x="735330" y="2383790"/>
            <a:ext cx="52825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将y表示成二进制的形式，结果</a:t>
            </a:r>
            <a:endParaRPr lang="x-none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8130" y="2996565"/>
            <a:ext cx="1876425" cy="228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10" y="4140835"/>
            <a:ext cx="2524125" cy="1009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2C9CB"/>
      </a:accent6>
      <a:hlink>
        <a:srgbClr val="E5D093"/>
      </a:hlink>
      <a:folHlink>
        <a:srgbClr val="CCB37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Kingsoft Office WPP</Application>
  <PresentationFormat>宽屏</PresentationFormat>
  <Paragraphs>151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Global</vt:lpstr>
      <vt:lpstr>生成对抗网络及应用</vt:lpstr>
      <vt:lpstr>目录</vt:lpstr>
      <vt:lpstr>GAN的思想和概念</vt:lpstr>
      <vt:lpstr>GAN的思想和概念</vt:lpstr>
      <vt:lpstr>GAN的思想和概念</vt:lpstr>
      <vt:lpstr>GAN的思想和概念</vt:lpstr>
      <vt:lpstr>GAN的思想和概念</vt:lpstr>
      <vt:lpstr>GAN的思想和概念</vt:lpstr>
      <vt:lpstr>GAN的思想和概念</vt:lpstr>
      <vt:lpstr>GAN的思想和概念</vt:lpstr>
      <vt:lpstr>GAN的思想和概念</vt:lpstr>
      <vt:lpstr>GAN的思想和概念</vt:lpstr>
      <vt:lpstr>生成对抗网络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</dc:creator>
  <cp:lastModifiedBy>chris</cp:lastModifiedBy>
  <cp:revision>24</cp:revision>
  <dcterms:created xsi:type="dcterms:W3CDTF">2017-11-23T06:06:05Z</dcterms:created>
  <dcterms:modified xsi:type="dcterms:W3CDTF">2017-11-23T06:06:05Z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