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GT" dirty="0">
                <a:solidFill>
                  <a:schemeClr val="tx1"/>
                </a:solidFill>
              </a:rPr>
              <a:t>Aprendí a resolver problemas usando el pensamiento computacional, al igual que aprendí mas sobre el pensamiento computacional.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GT" sz="1600" dirty="0">
                <a:solidFill>
                  <a:schemeClr val="tx1"/>
                </a:solidFill>
              </a:rPr>
              <a:t>Me pareció interesante como el pensamiento computacional puede aplicar en la vida de todas las personas a pesar que no sean ingenieros en informática y sistemas. 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Me quedaron dudas sobre como se puede aplicar el pensamiento convergente y divergente. 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336B54F-CCCF-5AB7-6424-9B098B093418}"/>
              </a:ext>
            </a:extLst>
          </p:cNvPr>
          <p:cNvSpPr txBox="1"/>
          <p:nvPr/>
        </p:nvSpPr>
        <p:spPr>
          <a:xfrm>
            <a:off x="2186601" y="1157076"/>
            <a:ext cx="537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Christopher Javier Yuman Valdez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54AA094-8741-F5DD-E8D5-EA14D3EB00FD}"/>
              </a:ext>
            </a:extLst>
          </p:cNvPr>
          <p:cNvSpPr txBox="1"/>
          <p:nvPr/>
        </p:nvSpPr>
        <p:spPr>
          <a:xfrm>
            <a:off x="8762414" y="1189835"/>
            <a:ext cx="309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21/01/2023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C512CA-56C3-E97C-D577-5B780C4694CF}"/>
              </a:ext>
            </a:extLst>
          </p:cNvPr>
          <p:cNvSpPr txBox="1"/>
          <p:nvPr/>
        </p:nvSpPr>
        <p:spPr>
          <a:xfrm>
            <a:off x="11394198" y="39705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3847D2F-1C99-3344-854A-1945139002D6}"/>
              </a:ext>
            </a:extLst>
          </p:cNvPr>
          <p:cNvSpPr txBox="1"/>
          <p:nvPr/>
        </p:nvSpPr>
        <p:spPr>
          <a:xfrm>
            <a:off x="10907074" y="3661713"/>
            <a:ext cx="67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  X</a:t>
            </a:r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148</Words>
  <Application>Microsoft Office PowerPoint</Application>
  <PresentationFormat>Panorámica</PresentationFormat>
  <Paragraphs>43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4610 - JAIME FRANCISCO YUMAN RAMIREZ</cp:lastModifiedBy>
  <cp:revision>2</cp:revision>
  <dcterms:created xsi:type="dcterms:W3CDTF">2022-06-15T21:33:47Z</dcterms:created>
  <dcterms:modified xsi:type="dcterms:W3CDTF">2023-01-21T17:56:05Z</dcterms:modified>
</cp:coreProperties>
</file>