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70" r:id="rId8"/>
    <p:sldId id="271" r:id="rId9"/>
    <p:sldId id="272" r:id="rId10"/>
    <p:sldId id="27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357-7D8A-4BE8-A325-A1615C3C75A2}" type="datetimeFigureOut">
              <a:rPr lang="en-CA" smtClean="0"/>
              <a:t>2019-12-20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EA56-EE37-4C15-B0B4-2DA15C8FC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54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357-7D8A-4BE8-A325-A1615C3C75A2}" type="datetimeFigureOut">
              <a:rPr lang="en-CA" smtClean="0"/>
              <a:t>2019-12-20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EA56-EE37-4C15-B0B4-2DA15C8FC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01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357-7D8A-4BE8-A325-A1615C3C75A2}" type="datetimeFigureOut">
              <a:rPr lang="en-CA" smtClean="0"/>
              <a:t>2019-12-20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EA56-EE37-4C15-B0B4-2DA15C8FC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373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357-7D8A-4BE8-A325-A1615C3C75A2}" type="datetimeFigureOut">
              <a:rPr lang="en-CA" smtClean="0"/>
              <a:t>2019-12-20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EA56-EE37-4C15-B0B4-2DA15C8FC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944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357-7D8A-4BE8-A325-A1615C3C75A2}" type="datetimeFigureOut">
              <a:rPr lang="en-CA" smtClean="0"/>
              <a:t>2019-12-20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EA56-EE37-4C15-B0B4-2DA15C8FC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109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357-7D8A-4BE8-A325-A1615C3C75A2}" type="datetimeFigureOut">
              <a:rPr lang="en-CA" smtClean="0"/>
              <a:t>2019-12-20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EA56-EE37-4C15-B0B4-2DA15C8FC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60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357-7D8A-4BE8-A325-A1615C3C75A2}" type="datetimeFigureOut">
              <a:rPr lang="en-CA" smtClean="0"/>
              <a:t>2019-12-20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EA56-EE37-4C15-B0B4-2DA15C8FC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58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357-7D8A-4BE8-A325-A1615C3C75A2}" type="datetimeFigureOut">
              <a:rPr lang="en-CA" smtClean="0"/>
              <a:t>2019-12-20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EA56-EE37-4C15-B0B4-2DA15C8FC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831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357-7D8A-4BE8-A325-A1615C3C75A2}" type="datetimeFigureOut">
              <a:rPr lang="en-CA" smtClean="0"/>
              <a:t>2019-12-20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EA56-EE37-4C15-B0B4-2DA15C8FC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49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357-7D8A-4BE8-A325-A1615C3C75A2}" type="datetimeFigureOut">
              <a:rPr lang="en-CA" smtClean="0"/>
              <a:t>2019-12-20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EA56-EE37-4C15-B0B4-2DA15C8FC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30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357-7D8A-4BE8-A325-A1615C3C75A2}" type="datetimeFigureOut">
              <a:rPr lang="en-CA" smtClean="0"/>
              <a:t>2019-12-20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EA56-EE37-4C15-B0B4-2DA15C8FC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804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11357-7D8A-4BE8-A325-A1615C3C75A2}" type="datetimeFigureOut">
              <a:rPr lang="en-CA" smtClean="0"/>
              <a:t>2019-12-20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5EA56-EE37-4C15-B0B4-2DA15C8FC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532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60"/>
            <a:ext cx="12192000" cy="646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84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864"/>
            <a:ext cx="12192000" cy="6457204"/>
          </a:xfrm>
        </p:spPr>
      </p:pic>
    </p:spTree>
    <p:extLst>
      <p:ext uri="{BB962C8B-B14F-4D97-AF65-F5344CB8AC3E}">
        <p14:creationId xmlns:p14="http://schemas.microsoft.com/office/powerpoint/2010/main" val="389988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AutoShape 2" descr="http://127.0.0.1:41627/graphics/plot_zoom_png?width=1586&amp;height=84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27"/>
            <a:ext cx="12192000" cy="671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5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437"/>
            <a:ext cx="12192000" cy="646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3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59" y="0"/>
            <a:ext cx="11667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6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59" y="0"/>
            <a:ext cx="11667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3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789"/>
            <a:ext cx="1216803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06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921"/>
            <a:ext cx="12192000" cy="671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5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1" y="365125"/>
            <a:ext cx="11982629" cy="6346315"/>
          </a:xfrm>
        </p:spPr>
      </p:pic>
    </p:spTree>
    <p:extLst>
      <p:ext uri="{BB962C8B-B14F-4D97-AF65-F5344CB8AC3E}">
        <p14:creationId xmlns:p14="http://schemas.microsoft.com/office/powerpoint/2010/main" val="215740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41" y="365125"/>
            <a:ext cx="12045259" cy="6379486"/>
          </a:xfrm>
        </p:spPr>
      </p:pic>
    </p:spTree>
    <p:extLst>
      <p:ext uri="{BB962C8B-B14F-4D97-AF65-F5344CB8AC3E}">
        <p14:creationId xmlns:p14="http://schemas.microsoft.com/office/powerpoint/2010/main" val="419064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365"/>
            <a:ext cx="12192000" cy="6457204"/>
          </a:xfrm>
        </p:spPr>
      </p:pic>
    </p:spTree>
    <p:extLst>
      <p:ext uri="{BB962C8B-B14F-4D97-AF65-F5344CB8AC3E}">
        <p14:creationId xmlns:p14="http://schemas.microsoft.com/office/powerpoint/2010/main" val="394292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Environment Climate Change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Jing,Zhicheng [PYR]</dc:creator>
  <cp:lastModifiedBy>Jing,Zhicheng [PYR]</cp:lastModifiedBy>
  <cp:revision>6</cp:revision>
  <dcterms:created xsi:type="dcterms:W3CDTF">2019-10-17T23:24:40Z</dcterms:created>
  <dcterms:modified xsi:type="dcterms:W3CDTF">2019-12-20T17:13:05Z</dcterms:modified>
</cp:coreProperties>
</file>