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0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2" r:id="rId10"/>
    <p:sldId id="269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81"/>
    <a:srgbClr val="016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356" autoAdjust="0"/>
    <p:restoredTop sz="86420"/>
  </p:normalViewPr>
  <p:slideViewPr>
    <p:cSldViewPr snapToGrid="0">
      <p:cViewPr varScale="1">
        <p:scale>
          <a:sx n="109" d="100"/>
          <a:sy n="109" d="100"/>
        </p:scale>
        <p:origin x="18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2BA59-8439-9244-967C-2BE50E8E9FE9}" type="datetimeFigureOut">
              <a:rPr kumimoji="1" lang="zh-CN" altLang="en-US" smtClean="0"/>
              <a:t>2023/12/12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819B5-1732-0244-9C00-55277D601B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62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819B5-1732-0244-9C00-55277D601BE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2201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819B5-1732-0244-9C00-55277D601BE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575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819B5-1732-0244-9C00-55277D601BE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314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819B5-1732-0244-9C00-55277D601BE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9718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819B5-1732-0244-9C00-55277D601BE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002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819B5-1732-0244-9C00-55277D601BE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127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819B5-1732-0244-9C00-55277D601BE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0158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819B5-1732-0244-9C00-55277D601BE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7727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819B5-1732-0244-9C00-55277D601BE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4273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819B5-1732-0244-9C00-55277D601BE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6708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5718175"/>
            <a:ext cx="216058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82969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59" y="1338495"/>
            <a:ext cx="7377546" cy="930879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57" y="3638453"/>
            <a:ext cx="7352607" cy="54285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8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5718175"/>
            <a:ext cx="216058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82969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59" y="1338495"/>
            <a:ext cx="7377546" cy="930879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57" y="3638453"/>
            <a:ext cx="7352607" cy="54285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7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页样式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/>
          <p:nvPr/>
        </p:nvSpPr>
        <p:spPr>
          <a:xfrm>
            <a:off x="0" y="1587500"/>
            <a:ext cx="9144000" cy="3200400"/>
          </a:xfrm>
          <a:prstGeom prst="rect">
            <a:avLst/>
          </a:prstGeom>
          <a:solidFill>
            <a:srgbClr val="003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pic>
        <p:nvPicPr>
          <p:cNvPr id="4" name="图片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3" y="5927725"/>
            <a:ext cx="15605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175"/>
            <a:ext cx="6762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227" y="2890148"/>
            <a:ext cx="5868352" cy="77576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2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页样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/>
          <p:nvPr/>
        </p:nvSpPr>
        <p:spPr>
          <a:xfrm>
            <a:off x="0" y="1587500"/>
            <a:ext cx="9144000" cy="3200400"/>
          </a:xfrm>
          <a:prstGeom prst="rect">
            <a:avLst/>
          </a:prstGeom>
          <a:solidFill>
            <a:srgbClr val="016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pic>
        <p:nvPicPr>
          <p:cNvPr id="4" name="图片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3" y="5927725"/>
            <a:ext cx="15605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175"/>
            <a:ext cx="6762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227" y="2890148"/>
            <a:ext cx="5868352" cy="77576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样式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175"/>
            <a:ext cx="6762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3" y="5927725"/>
            <a:ext cx="15605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7156"/>
            <a:ext cx="7886700" cy="543533"/>
          </a:xfrm>
        </p:spPr>
        <p:txBody>
          <a:bodyPr>
            <a:noAutofit/>
          </a:bodyPr>
          <a:lstStyle>
            <a:lvl1pPr>
              <a:defRPr sz="36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61556"/>
            <a:ext cx="7886700" cy="3682540"/>
          </a:xfrm>
        </p:spPr>
        <p:txBody>
          <a:bodyPr/>
          <a:lstStyle>
            <a:lvl1pPr marL="0" indent="0">
              <a:buNone/>
              <a:defRPr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1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样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175"/>
            <a:ext cx="6762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3" y="5927725"/>
            <a:ext cx="15605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7156"/>
            <a:ext cx="7886700" cy="543533"/>
          </a:xfrm>
        </p:spPr>
        <p:txBody>
          <a:bodyPr>
            <a:noAutofit/>
          </a:bodyPr>
          <a:lstStyle>
            <a:lvl1pPr>
              <a:defRPr sz="36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85258"/>
            <a:ext cx="7886700" cy="3158837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4363" y="1903844"/>
            <a:ext cx="7939087" cy="5238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003B81"/>
                </a:solidFill>
              </a:defRPr>
            </a:lvl2pPr>
            <a:lvl3pPr>
              <a:defRPr>
                <a:solidFill>
                  <a:srgbClr val="003B81"/>
                </a:solidFill>
              </a:defRPr>
            </a:lvl3pPr>
            <a:lvl4pPr>
              <a:defRPr>
                <a:solidFill>
                  <a:srgbClr val="003B81"/>
                </a:solidFill>
              </a:defRPr>
            </a:lvl4pPr>
            <a:lvl5pPr>
              <a:defRPr>
                <a:solidFill>
                  <a:srgbClr val="003B8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16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175"/>
            <a:ext cx="6762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3" y="5927725"/>
            <a:ext cx="15605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7156"/>
            <a:ext cx="7886700" cy="543533"/>
          </a:xfrm>
        </p:spPr>
        <p:txBody>
          <a:bodyPr>
            <a:noAutofit/>
          </a:bodyPr>
          <a:lstStyle>
            <a:lvl1pPr>
              <a:defRPr sz="36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85258"/>
            <a:ext cx="3793721" cy="3158837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4363" y="1903844"/>
            <a:ext cx="7939087" cy="5238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003B81"/>
                </a:solidFill>
              </a:defRPr>
            </a:lvl2pPr>
            <a:lvl3pPr>
              <a:defRPr>
                <a:solidFill>
                  <a:srgbClr val="003B81"/>
                </a:solidFill>
              </a:defRPr>
            </a:lvl3pPr>
            <a:lvl4pPr>
              <a:defRPr>
                <a:solidFill>
                  <a:srgbClr val="003B81"/>
                </a:solidFill>
              </a:defRPr>
            </a:lvl4pPr>
            <a:lvl5pPr>
              <a:defRPr>
                <a:solidFill>
                  <a:srgbClr val="003B8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SmartArt 占位符 5"/>
          <p:cNvSpPr>
            <a:spLocks noGrp="1"/>
          </p:cNvSpPr>
          <p:nvPr>
            <p:ph type="dgm" sz="quarter" idx="11"/>
          </p:nvPr>
        </p:nvSpPr>
        <p:spPr>
          <a:xfrm>
            <a:off x="5386647" y="3133898"/>
            <a:ext cx="2510444" cy="2136371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icon to add SmartArt graphic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6310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 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175"/>
            <a:ext cx="6762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3" y="5927725"/>
            <a:ext cx="15605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7156"/>
            <a:ext cx="7886700" cy="543533"/>
          </a:xfrm>
        </p:spPr>
        <p:txBody>
          <a:bodyPr>
            <a:noAutofit/>
          </a:bodyPr>
          <a:lstStyle>
            <a:lvl1pPr>
              <a:defRPr sz="36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85258"/>
            <a:ext cx="3793721" cy="3158837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4363" y="1903844"/>
            <a:ext cx="7939087" cy="5238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003B81"/>
                </a:solidFill>
              </a:defRPr>
            </a:lvl2pPr>
            <a:lvl3pPr>
              <a:defRPr>
                <a:solidFill>
                  <a:srgbClr val="003B81"/>
                </a:solidFill>
              </a:defRPr>
            </a:lvl3pPr>
            <a:lvl4pPr>
              <a:defRPr>
                <a:solidFill>
                  <a:srgbClr val="003B81"/>
                </a:solidFill>
              </a:defRPr>
            </a:lvl4pPr>
            <a:lvl5pPr>
              <a:defRPr>
                <a:solidFill>
                  <a:srgbClr val="003B8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4587875" y="2586038"/>
            <a:ext cx="3957638" cy="3157537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70719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2335241"/>
            <a:ext cx="7886700" cy="1325563"/>
          </a:xfrm>
        </p:spPr>
        <p:txBody>
          <a:bodyPr/>
          <a:lstStyle>
            <a:lvl1pPr algn="ctr">
              <a:defRPr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3BC4037D-198D-7145-B48D-1E411A485D91}" type="datetimeFigureOut">
              <a:rPr lang="zh-CN" altLang="en-US"/>
              <a:pPr/>
              <a:t>2023/12/12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FF5DF00-D922-BC43-8C56-82E5C858CEC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4496B6F-D67B-922B-4436-984CD50C152F}"/>
              </a:ext>
            </a:extLst>
          </p:cNvPr>
          <p:cNvSpPr txBox="1"/>
          <p:nvPr/>
        </p:nvSpPr>
        <p:spPr>
          <a:xfrm>
            <a:off x="554586" y="1235186"/>
            <a:ext cx="8034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+mn-lt"/>
              </a:rPr>
              <a:t>Title of the submission/research work</a:t>
            </a:r>
            <a:endParaRPr kumimoji="1" lang="zh-CN" altLang="en-US" sz="4000" dirty="0">
              <a:latin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BCF382-D475-2661-8344-D01F21809C5E}"/>
              </a:ext>
            </a:extLst>
          </p:cNvPr>
          <p:cNvSpPr txBox="1"/>
          <p:nvPr/>
        </p:nvSpPr>
        <p:spPr>
          <a:xfrm>
            <a:off x="6300998" y="3167390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Man Zhang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70830E-A1C8-C451-28F8-AE8BA5F9DD62}"/>
              </a:ext>
            </a:extLst>
          </p:cNvPr>
          <p:cNvSpPr txBox="1"/>
          <p:nvPr/>
        </p:nvSpPr>
        <p:spPr>
          <a:xfrm>
            <a:off x="5320729" y="4141037"/>
            <a:ext cx="280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3B81"/>
                </a:solidFill>
              </a:rPr>
              <a:t>December 11</a:t>
            </a:r>
            <a:r>
              <a:rPr kumimoji="1" lang="en-US" altLang="zh-CN" baseline="30000" dirty="0">
                <a:solidFill>
                  <a:srgbClr val="003B81"/>
                </a:solidFill>
              </a:rPr>
              <a:t>st</a:t>
            </a:r>
            <a:r>
              <a:rPr kumimoji="1" lang="en-US" altLang="zh-CN" dirty="0">
                <a:solidFill>
                  <a:srgbClr val="003B81"/>
                </a:solidFill>
              </a:rPr>
              <a:t> to 15</a:t>
            </a:r>
            <a:r>
              <a:rPr kumimoji="1" lang="en-US" altLang="zh-CN" baseline="30000" dirty="0">
                <a:solidFill>
                  <a:srgbClr val="003B81"/>
                </a:solidFill>
              </a:rPr>
              <a:t>th</a:t>
            </a:r>
            <a:r>
              <a:rPr kumimoji="1" lang="en-US" altLang="zh-CN" dirty="0">
                <a:solidFill>
                  <a:srgbClr val="003B81"/>
                </a:solidFill>
              </a:rPr>
              <a:t>, 2023</a:t>
            </a:r>
            <a:endParaRPr kumimoji="1" lang="zh-CN" altLang="en-US" dirty="0">
              <a:solidFill>
                <a:srgbClr val="003B8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C242B-673E-1451-91ED-A0F5CD25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63" y="976661"/>
            <a:ext cx="7886700" cy="543533"/>
          </a:xfrm>
        </p:spPr>
        <p:txBody>
          <a:bodyPr/>
          <a:lstStyle/>
          <a:p>
            <a:r>
              <a:rPr kumimoji="1" lang="en-US" altLang="zh-CN" dirty="0">
                <a:latin typeface="+mn-lt"/>
              </a:rPr>
              <a:t>References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693F9-647E-1EF4-25E5-1E26CFD36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D4A1C7-6565-22B8-D28F-77550AE432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9D2F5539-D9D6-85DA-EED9-947E65F883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21944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614363" y="842962"/>
            <a:ext cx="7886700" cy="54292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微软雅黑" charset="0"/>
                <a:cs typeface="微软雅黑" charset="0"/>
              </a:rPr>
              <a:t>Introduction</a:t>
            </a:r>
            <a:endParaRPr lang="zh-CN" altLang="en-US" dirty="0">
              <a:latin typeface="+mn-lt"/>
              <a:ea typeface="微软雅黑" charset="0"/>
              <a:cs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586038"/>
            <a:ext cx="7886700" cy="3157537"/>
          </a:xfrm>
        </p:spPr>
        <p:txBody>
          <a:bodyPr>
            <a:normAutofit/>
          </a:bodyPr>
          <a:lstStyle/>
          <a:p>
            <a:endParaRPr lang="zh-CN" altLang="en-US" dirty="0">
              <a:solidFill>
                <a:srgbClr val="7F7F7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388" name="内容占位符 3"/>
          <p:cNvSpPr>
            <a:spLocks noGrp="1"/>
          </p:cNvSpPr>
          <p:nvPr>
            <p:ph sz="quarter" idx="10"/>
          </p:nvPr>
        </p:nvSpPr>
        <p:spPr>
          <a:xfrm>
            <a:off x="614363" y="1903413"/>
            <a:ext cx="7939087" cy="523875"/>
          </a:xfrm>
        </p:spPr>
        <p:txBody>
          <a:bodyPr/>
          <a:lstStyle/>
          <a:p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4"/>
          <p:cNvSpPr>
            <a:spLocks noGrp="1"/>
          </p:cNvSpPr>
          <p:nvPr>
            <p:ph type="title"/>
          </p:nvPr>
        </p:nvSpPr>
        <p:spPr>
          <a:xfrm>
            <a:off x="614363" y="913790"/>
            <a:ext cx="8792307" cy="54292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微软雅黑" charset="0"/>
                <a:cs typeface="微软雅黑" charset="0"/>
              </a:rPr>
              <a:t>Research Questions and Main contribution</a:t>
            </a:r>
            <a:endParaRPr lang="zh-CN" altLang="en-US" dirty="0">
              <a:latin typeface="+mn-lt"/>
              <a:ea typeface="微软雅黑" charset="0"/>
              <a:cs typeface="微软雅黑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2586038"/>
            <a:ext cx="3794125" cy="3157537"/>
          </a:xfrm>
        </p:spPr>
        <p:txBody>
          <a:bodyPr>
            <a:normAutofit/>
          </a:bodyPr>
          <a:lstStyle/>
          <a:p>
            <a:endParaRPr lang="zh-CN" altLang="en-US">
              <a:solidFill>
                <a:srgbClr val="7F7F7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412" name="内容占位符 6"/>
          <p:cNvSpPr>
            <a:spLocks noGrp="1"/>
          </p:cNvSpPr>
          <p:nvPr>
            <p:ph sz="quarter" idx="10"/>
          </p:nvPr>
        </p:nvSpPr>
        <p:spPr>
          <a:xfrm>
            <a:off x="614363" y="1903413"/>
            <a:ext cx="7939087" cy="523875"/>
          </a:xfrm>
        </p:spPr>
        <p:txBody>
          <a:bodyPr/>
          <a:lstStyle/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413" name="SmartArt 占位符 7"/>
          <p:cNvSpPr>
            <a:spLocks noGrp="1" noTextEdit="1"/>
          </p:cNvSpPr>
          <p:nvPr>
            <p:ph type="dgm" sz="quarter" idx="11"/>
          </p:nvPr>
        </p:nvSpPr>
        <p:spPr>
          <a:xfrm>
            <a:off x="5386388" y="3133725"/>
            <a:ext cx="2511425" cy="2136775"/>
          </a:xfrm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4"/>
          <p:cNvSpPr>
            <a:spLocks noGrp="1"/>
          </p:cNvSpPr>
          <p:nvPr>
            <p:ph type="title"/>
          </p:nvPr>
        </p:nvSpPr>
        <p:spPr>
          <a:xfrm>
            <a:off x="666750" y="842962"/>
            <a:ext cx="7886700" cy="54292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微软雅黑" charset="0"/>
                <a:cs typeface="微软雅黑" charset="0"/>
              </a:rPr>
              <a:t>Overview of the methodology</a:t>
            </a:r>
            <a:endParaRPr lang="zh-CN" altLang="en-US" dirty="0">
              <a:latin typeface="+mn-lt"/>
              <a:ea typeface="微软雅黑" charset="0"/>
              <a:cs typeface="微软雅黑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2586038"/>
            <a:ext cx="3794125" cy="3157537"/>
          </a:xfrm>
        </p:spPr>
        <p:txBody>
          <a:bodyPr>
            <a:normAutofit/>
          </a:bodyPr>
          <a:lstStyle/>
          <a:p>
            <a:endParaRPr lang="zh-CN" altLang="en-US">
              <a:solidFill>
                <a:srgbClr val="7F7F7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436" name="内容占位符 6"/>
          <p:cNvSpPr>
            <a:spLocks noGrp="1"/>
          </p:cNvSpPr>
          <p:nvPr>
            <p:ph sz="quarter" idx="10"/>
          </p:nvPr>
        </p:nvSpPr>
        <p:spPr>
          <a:xfrm>
            <a:off x="614363" y="1903413"/>
            <a:ext cx="7939087" cy="523875"/>
          </a:xfrm>
        </p:spPr>
        <p:txBody>
          <a:bodyPr/>
          <a:lstStyle/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437" name="图片占位符 7"/>
          <p:cNvSpPr>
            <a:spLocks noGrp="1" noTextEdit="1"/>
          </p:cNvSpPr>
          <p:nvPr>
            <p:ph type="pic" sz="quarter" idx="11"/>
          </p:nvPr>
        </p:nvSpPr>
        <p:spPr/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2CD12-BCD6-BA6B-5987-70BF2D56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7156"/>
            <a:ext cx="8297636" cy="543533"/>
          </a:xfrm>
        </p:spPr>
        <p:txBody>
          <a:bodyPr/>
          <a:lstStyle/>
          <a:p>
            <a:r>
              <a:rPr kumimoji="1" lang="en-US" altLang="zh-CN" dirty="0">
                <a:latin typeface="+mn-lt"/>
              </a:rPr>
              <a:t>Detailed quantitative or qualitative approach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7FF5ED-A4A5-5B52-619E-62FEB391E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074CD3-0F91-D230-C7D7-7974C277C8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77AC4C3C-F7C2-707B-2EA6-901807B604B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416488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82A08-AD51-83F0-A62C-A2982C12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</a:rPr>
              <a:t>Experimental setting, data collection or calibration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D5515-7CA8-054F-3481-5750386C2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5823C7-EC2E-AD11-DA51-A161B56441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B58419DE-709E-D1F0-8D40-346D0AEEE9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50417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F3D5D-E86A-B0DB-3237-0A94E447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63" y="842138"/>
            <a:ext cx="7886700" cy="543533"/>
          </a:xfrm>
        </p:spPr>
        <p:txBody>
          <a:bodyPr/>
          <a:lstStyle/>
          <a:p>
            <a:r>
              <a:rPr kumimoji="1" lang="en-US" altLang="zh-CN" dirty="0">
                <a:latin typeface="+mn-lt"/>
              </a:rPr>
              <a:t>Results and discussion of insights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2A17F-CE16-BD7D-3310-758B1B51F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AEF126-DA60-E637-9C36-303BB8157A9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37F568B2-AAE0-56C3-49DA-0D58773787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26997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56429-8A19-AA2A-7D27-2C6D588B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63" y="842138"/>
            <a:ext cx="7886700" cy="543533"/>
          </a:xfrm>
        </p:spPr>
        <p:txBody>
          <a:bodyPr/>
          <a:lstStyle/>
          <a:p>
            <a:r>
              <a:rPr kumimoji="1" lang="en-US" altLang="zh-CN" dirty="0">
                <a:latin typeface="+mn-lt"/>
              </a:rPr>
              <a:t>Conclusions and future research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A4BA6-797D-BC82-AA14-699289AE2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C4295E-289E-3846-0EF2-4820C18215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9FFBB627-DAD4-1634-6BA9-33CB943C99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31328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8"/>
          <p:cNvSpPr>
            <a:spLocks noGrp="1"/>
          </p:cNvSpPr>
          <p:nvPr>
            <p:ph type="title"/>
          </p:nvPr>
        </p:nvSpPr>
        <p:spPr>
          <a:xfrm>
            <a:off x="628650" y="2335213"/>
            <a:ext cx="7886700" cy="1325562"/>
          </a:xfrm>
        </p:spPr>
        <p:txBody>
          <a:bodyPr/>
          <a:lstStyle/>
          <a:p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Thank you!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KU ppt 0815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E4770166-F6EA-4BB0-9EFB-83D85B8F1306}" vid="{B4964549-C8A2-4454-AAA5-B7BDA806167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DKU ppt 0815.pot</Template>
  <TotalTime>32</TotalTime>
  <Words>60</Words>
  <Application>Microsoft Macintosh PowerPoint</Application>
  <PresentationFormat>全屏显示(4:3)</PresentationFormat>
  <Paragraphs>22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微软雅黑</vt:lpstr>
      <vt:lpstr>Arial</vt:lpstr>
      <vt:lpstr>Calibri</vt:lpstr>
      <vt:lpstr>Calibri Light</vt:lpstr>
      <vt:lpstr>DKU ppt 0815</vt:lpstr>
      <vt:lpstr>PowerPoint 演示文稿</vt:lpstr>
      <vt:lpstr>Introduction</vt:lpstr>
      <vt:lpstr>Research Questions and Main contribution</vt:lpstr>
      <vt:lpstr>Overview of the methodology</vt:lpstr>
      <vt:lpstr>Detailed quantitative or qualitative approach</vt:lpstr>
      <vt:lpstr>Experimental setting, data collection or calibration</vt:lpstr>
      <vt:lpstr>Results and discussion of insights</vt:lpstr>
      <vt:lpstr>Conclusions and future research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mm</dc:creator>
  <cp:lastModifiedBy>曼 张</cp:lastModifiedBy>
  <cp:revision>4</cp:revision>
  <dcterms:created xsi:type="dcterms:W3CDTF">2014-08-15T09:22:21Z</dcterms:created>
  <dcterms:modified xsi:type="dcterms:W3CDTF">2023-12-12T05:35:05Z</dcterms:modified>
</cp:coreProperties>
</file>