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Lst>
  <p:sldSz cy="6858000" cx="9144000"/>
  <p:notesSz cx="7102475" cy="10233025"/>
  <p:embeddedFontLst>
    <p:embeddedFont>
      <p:font typeface="Arimo"/>
      <p:regular r:id="rId64"/>
      <p:bold r:id="rId65"/>
      <p:italic r:id="rId66"/>
      <p:boldItalic r:id="rId67"/>
    </p:embeddedFont>
    <p:embeddedFont>
      <p:font typeface="Tahoma"/>
      <p:regular r:id="rId68"/>
      <p:bold r:id="rId6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CBA312E-8483-488A-8FF6-1802CFD5AFD8}">
  <a:tblStyle styleId="{BCBA312E-8483-488A-8FF6-1802CFD5AFD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font" Target="fonts/Arimo-regular.fntdata"/><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Arimo-italic.fntdata"/><Relationship Id="rId21" Type="http://schemas.openxmlformats.org/officeDocument/2006/relationships/slide" Target="slides/slide15.xml"/><Relationship Id="rId65" Type="http://schemas.openxmlformats.org/officeDocument/2006/relationships/font" Target="fonts/Arimo-bold.fntdata"/><Relationship Id="rId24" Type="http://schemas.openxmlformats.org/officeDocument/2006/relationships/slide" Target="slides/slide18.xml"/><Relationship Id="rId68" Type="http://schemas.openxmlformats.org/officeDocument/2006/relationships/font" Target="fonts/Tahoma-regular.fntdata"/><Relationship Id="rId23" Type="http://schemas.openxmlformats.org/officeDocument/2006/relationships/slide" Target="slides/slide17.xml"/><Relationship Id="rId67" Type="http://schemas.openxmlformats.org/officeDocument/2006/relationships/font" Target="fonts/Arimo-bold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Tahoma-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2" cy="51117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022725" y="0"/>
            <a:ext cx="3078162" cy="511175"/>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9612" y="4860925"/>
            <a:ext cx="5683250" cy="4605337"/>
          </a:xfrm>
          <a:prstGeom prst="rect">
            <a:avLst/>
          </a:prstGeom>
          <a:noFill/>
          <a:ln>
            <a:noFill/>
          </a:ln>
        </p:spPr>
        <p:txBody>
          <a:bodyPr anchorCtr="0" anchor="t" bIns="91425" lIns="91425" spcFirstLastPara="1" rIns="91425" wrap="square" tIns="91425"/>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720262"/>
            <a:ext cx="3078162" cy="511175"/>
          </a:xfrm>
          <a:prstGeom prst="rect">
            <a:avLst/>
          </a:prstGeom>
          <a:noFill/>
          <a:ln>
            <a:noFill/>
          </a:ln>
        </p:spPr>
        <p:txBody>
          <a:bodyPr anchorCtr="0" anchor="b" bIns="91425" lIns="91425" spcFirstLastPara="1" rIns="91425" wrap="square" tIns="91425"/>
          <a:lstStyle>
            <a:lvl1pPr indent="0" lvl="0" mar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022725" y="9720262"/>
            <a:ext cx="3078162" cy="51117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4:notes"/>
          <p:cNvSpPr txBox="1"/>
          <p:nvPr/>
        </p:nvSpPr>
        <p:spPr>
          <a:xfrm>
            <a:off x="4022725" y="9720262"/>
            <a:ext cx="3078162" cy="511175"/>
          </a:xfrm>
          <a:prstGeom prst="rect">
            <a:avLst/>
          </a:prstGeom>
          <a:noFill/>
          <a:ln>
            <a:noFill/>
          </a:ln>
        </p:spPr>
        <p:txBody>
          <a:bodyPr anchorCtr="0" anchor="b" bIns="49525" lIns="99050" spcFirstLastPara="1" rIns="99050" wrap="square" tIns="49525">
            <a:noAutofit/>
          </a:bodyPr>
          <a:lstStyle/>
          <a:p>
            <a:pPr indent="0" lvl="0" marL="0" marR="0" rtl="0" algn="r">
              <a:lnSpc>
                <a:spcPct val="100000"/>
              </a:lnSpc>
              <a:spcBef>
                <a:spcPts val="0"/>
              </a:spcBef>
              <a:spcAft>
                <a:spcPts val="0"/>
              </a:spcAft>
              <a:buClr>
                <a:srgbClr val="000000"/>
              </a:buClr>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
        <p:nvSpPr>
          <p:cNvPr id="182" name="Google Shape;182;p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p4:notes"/>
          <p:cNvSpPr txBox="1"/>
          <p:nvPr>
            <p:ph idx="1" type="body"/>
          </p:nvPr>
        </p:nvSpPr>
        <p:spPr>
          <a:xfrm>
            <a:off x="709612" y="4860925"/>
            <a:ext cx="5683250" cy="4605337"/>
          </a:xfrm>
          <a:prstGeom prst="rect">
            <a:avLst/>
          </a:prstGeom>
          <a:noFill/>
          <a:ln>
            <a:noFill/>
          </a:ln>
        </p:spPr>
        <p:txBody>
          <a:bodyPr anchorCtr="0" anchor="t" bIns="49525" lIns="99050" spcFirstLastPara="1" rIns="99050" wrap="square" tIns="49525">
            <a:noAutofit/>
          </a:bodyPr>
          <a:lstStyle/>
          <a:p>
            <a:pPr indent="0" lvl="0" marL="0" marR="0" rtl="0" algn="l">
              <a:spcBef>
                <a:spcPts val="0"/>
              </a:spcBef>
              <a:spcAft>
                <a:spcPts val="0"/>
              </a:spcAft>
              <a:buNone/>
            </a:pPr>
            <a:r>
              <a:t/>
            </a:r>
            <a:endParaRPr b="0" i="0" sz="1800" u="none" cap="none" strike="noStrike"/>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p16: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1" name="Google Shape;241;p16: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48" name="Google Shape;248;p17: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54" name="Google Shape;254;p1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0" name="Google Shape;260;p1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p20: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66" name="Google Shape;266;p20: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p2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2" name="Google Shape;272;p2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Google Shape;278;p2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79" name="Google Shape;279;p2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p2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85" name="Google Shape;285;p2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Google Shape;291;p2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2" name="Google Shape;292;p2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p25: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98" name="Google Shape;298;p25: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2" name="Google Shape;192;p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p26: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04" name="Google Shape;304;p26: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0" name="Google Shape;310;p27: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Google Shape;315;p2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16" name="Google Shape;316;p2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2" name="Google Shape;322;p2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3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28" name="Google Shape;328;p3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Google Shape;333;p3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34" name="Google Shape;334;p3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8" name="Shape 338"/>
        <p:cNvGrpSpPr/>
        <p:nvPr/>
      </p:nvGrpSpPr>
      <p:grpSpPr>
        <a:xfrm>
          <a:off x="0" y="0"/>
          <a:ext cx="0" cy="0"/>
          <a:chOff x="0" y="0"/>
          <a:chExt cx="0" cy="0"/>
        </a:xfrm>
      </p:grpSpPr>
      <p:sp>
        <p:nvSpPr>
          <p:cNvPr id="339" name="Google Shape;339;p3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0" name="Google Shape;340;p3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p3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46" name="Google Shape;346;p3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p35: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2" name="Google Shape;352;p35: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p36: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58" name="Google Shape;358;p36: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198" name="Google Shape;198;p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64" name="Google Shape;364;p37: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0" name="Google Shape;370;p3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p3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76" name="Google Shape;376;p3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0" name="Shape 380"/>
        <p:cNvGrpSpPr/>
        <p:nvPr/>
      </p:nvGrpSpPr>
      <p:grpSpPr>
        <a:xfrm>
          <a:off x="0" y="0"/>
          <a:ext cx="0" cy="0"/>
          <a:chOff x="0" y="0"/>
          <a:chExt cx="0" cy="0"/>
        </a:xfrm>
      </p:grpSpPr>
      <p:sp>
        <p:nvSpPr>
          <p:cNvPr id="381" name="Google Shape;381;p40: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2" name="Google Shape;382;p40: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p4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88" name="Google Shape;388;p4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2" name="Shape 392"/>
        <p:cNvGrpSpPr/>
        <p:nvPr/>
      </p:nvGrpSpPr>
      <p:grpSpPr>
        <a:xfrm>
          <a:off x="0" y="0"/>
          <a:ext cx="0" cy="0"/>
          <a:chOff x="0" y="0"/>
          <a:chExt cx="0" cy="0"/>
        </a:xfrm>
      </p:grpSpPr>
      <p:sp>
        <p:nvSpPr>
          <p:cNvPr id="393" name="Google Shape;393;p4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394" name="Google Shape;394;p4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8" name="Shape 398"/>
        <p:cNvGrpSpPr/>
        <p:nvPr/>
      </p:nvGrpSpPr>
      <p:grpSpPr>
        <a:xfrm>
          <a:off x="0" y="0"/>
          <a:ext cx="0" cy="0"/>
          <a:chOff x="0" y="0"/>
          <a:chExt cx="0" cy="0"/>
        </a:xfrm>
      </p:grpSpPr>
      <p:sp>
        <p:nvSpPr>
          <p:cNvPr id="399" name="Google Shape;399;p4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0" name="Google Shape;400;p4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4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06" name="Google Shape;406;p4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p45: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2" name="Google Shape;412;p45: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p46: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18" name="Google Shape;418;p46: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04" name="Google Shape;204;p10: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p47: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24" name="Google Shape;424;p47: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p4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0" name="Google Shape;430;p4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p4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36" name="Google Shape;436;p4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0: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2" name="Google Shape;442;p50: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48" name="Google Shape;448;p5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5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54" name="Google Shape;454;p5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5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0" name="Google Shape;460;p5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5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66" name="Google Shape;466;p5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p55: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2" name="Google Shape;472;p55: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Google Shape;477;p56: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78" name="Google Shape;478;p56: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0" name="Google Shape;210;p1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p57: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84" name="Google Shape;484;p57: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p58: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0" name="Google Shape;490;p58: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4" name="Shape 494"/>
        <p:cNvGrpSpPr/>
        <p:nvPr/>
      </p:nvGrpSpPr>
      <p:grpSpPr>
        <a:xfrm>
          <a:off x="0" y="0"/>
          <a:ext cx="0" cy="0"/>
          <a:chOff x="0" y="0"/>
          <a:chExt cx="0" cy="0"/>
        </a:xfrm>
      </p:grpSpPr>
      <p:sp>
        <p:nvSpPr>
          <p:cNvPr id="495" name="Google Shape;495;p59: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496" name="Google Shape;496;p59: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Google Shape;501;p60: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2" name="Google Shape;502;p60: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p61: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08" name="Google Shape;508;p61: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2" name="Shape 512"/>
        <p:cNvGrpSpPr/>
        <p:nvPr/>
      </p:nvGrpSpPr>
      <p:grpSpPr>
        <a:xfrm>
          <a:off x="0" y="0"/>
          <a:ext cx="0" cy="0"/>
          <a:chOff x="0" y="0"/>
          <a:chExt cx="0" cy="0"/>
        </a:xfrm>
      </p:grpSpPr>
      <p:sp>
        <p:nvSpPr>
          <p:cNvPr id="513" name="Google Shape;513;p6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14" name="Google Shape;514;p6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8" name="Shape 518"/>
        <p:cNvGrpSpPr/>
        <p:nvPr/>
      </p:nvGrpSpPr>
      <p:grpSpPr>
        <a:xfrm>
          <a:off x="0" y="0"/>
          <a:ext cx="0" cy="0"/>
          <a:chOff x="0" y="0"/>
          <a:chExt cx="0" cy="0"/>
        </a:xfrm>
      </p:grpSpPr>
      <p:sp>
        <p:nvSpPr>
          <p:cNvPr id="519" name="Google Shape;519;p6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0" name="Google Shape;520;p6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p6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526" name="Google Shape;526;p6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16" name="Google Shape;216;p12: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3: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2" name="Google Shape;222;p13: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28" name="Google Shape;228;p14: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709612" y="4860925"/>
            <a:ext cx="5683250" cy="4605337"/>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
        <p:nvSpPr>
          <p:cNvPr id="234" name="Google Shape;234;p15:notes"/>
          <p:cNvSpPr/>
          <p:nvPr>
            <p:ph idx="2" type="sldImg"/>
          </p:nvPr>
        </p:nvSpPr>
        <p:spPr>
          <a:xfrm>
            <a:off x="992187" y="766762"/>
            <a:ext cx="5118100" cy="3838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57" name="Shape 57"/>
        <p:cNvGrpSpPr/>
        <p:nvPr/>
      </p:nvGrpSpPr>
      <p:grpSpPr>
        <a:xfrm>
          <a:off x="0" y="0"/>
          <a:ext cx="0" cy="0"/>
          <a:chOff x="0" y="0"/>
          <a:chExt cx="0" cy="0"/>
        </a:xfrm>
      </p:grpSpPr>
      <p:sp>
        <p:nvSpPr>
          <p:cNvPr id="58" name="Google Shape;58;p2"/>
          <p:cNvSpPr txBox="1"/>
          <p:nvPr>
            <p:ph type="ctrTitle"/>
          </p:nvPr>
        </p:nvSpPr>
        <p:spPr>
          <a:xfrm>
            <a:off x="2455863" y="596900"/>
            <a:ext cx="6192837" cy="35814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1" i="0" sz="52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9" name="Google Shape;59;p2"/>
          <p:cNvSpPr txBox="1"/>
          <p:nvPr>
            <p:ph idx="1" type="subTitle"/>
          </p:nvPr>
        </p:nvSpPr>
        <p:spPr>
          <a:xfrm>
            <a:off x="2489200" y="4279900"/>
            <a:ext cx="6146800" cy="1485900"/>
          </a:xfrm>
          <a:prstGeom prst="rect">
            <a:avLst/>
          </a:prstGeom>
          <a:noFill/>
          <a:ln>
            <a:noFill/>
          </a:ln>
        </p:spPr>
        <p:txBody>
          <a:bodyPr anchorCtr="0" anchor="t" bIns="91425" lIns="91425" spcFirstLastPara="1" rIns="91425" wrap="square" tIns="91425"/>
          <a:lstStyle>
            <a:lvl1pPr indent="0" lvl="0" marL="0" marR="0" rtl="0" algn="ctr">
              <a:spcBef>
                <a:spcPts val="640"/>
              </a:spcBef>
              <a:spcAft>
                <a:spcPts val="0"/>
              </a:spcAft>
              <a:buClr>
                <a:schemeClr val="dk1"/>
              </a:buClr>
              <a:buSzPts val="3200"/>
              <a:buFont typeface="Verdana"/>
              <a:buNone/>
              <a:defRPr b="1" i="0" sz="3200" u="none" cap="none" strike="noStrike">
                <a:solidFill>
                  <a:schemeClr val="dk1"/>
                </a:solidFill>
                <a:latin typeface="Verdana"/>
                <a:ea typeface="Verdana"/>
                <a:cs typeface="Verdana"/>
                <a:sym typeface="Verdana"/>
              </a:defRPr>
            </a:lvl1pPr>
            <a:lvl2pPr indent="-285750" lvl="1" marL="74295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228600" lvl="2" marL="11430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228600" lvl="3" marL="1600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228600" lvl="4" marL="2057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228600" lvl="5" marL="2514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228600" lvl="6" marL="2971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228600" lvl="7" marL="3429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228600" lvl="8" marL="3886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60" name="Google Shape;60;p2"/>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1" name="Google Shape;61;p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62" name="Google Shape;62;p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158" name="Shape 158"/>
        <p:cNvGrpSpPr/>
        <p:nvPr/>
      </p:nvGrpSpPr>
      <p:grpSpPr>
        <a:xfrm>
          <a:off x="0" y="0"/>
          <a:ext cx="0" cy="0"/>
          <a:chOff x="0" y="0"/>
          <a:chExt cx="0" cy="0"/>
        </a:xfrm>
      </p:grpSpPr>
      <p:sp>
        <p:nvSpPr>
          <p:cNvPr id="159" name="Google Shape;159;p12"/>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0" name="Google Shape;160;p12"/>
          <p:cNvSpPr txBox="1"/>
          <p:nvPr>
            <p:ph idx="1" type="body"/>
          </p:nvPr>
        </p:nvSpPr>
        <p:spPr>
          <a:xfrm>
            <a:off x="457200" y="1535113"/>
            <a:ext cx="4040188"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61" name="Google Shape;161;p12"/>
          <p:cNvSpPr txBox="1"/>
          <p:nvPr>
            <p:ph idx="2" type="body"/>
          </p:nvPr>
        </p:nvSpPr>
        <p:spPr>
          <a:xfrm>
            <a:off x="457200" y="2174875"/>
            <a:ext cx="4040188"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2" name="Google Shape;162;p12"/>
          <p:cNvSpPr txBox="1"/>
          <p:nvPr>
            <p:ph idx="3" type="body"/>
          </p:nvPr>
        </p:nvSpPr>
        <p:spPr>
          <a:xfrm>
            <a:off x="4645025" y="1535113"/>
            <a:ext cx="4041775" cy="639762"/>
          </a:xfrm>
          <a:prstGeom prst="rect">
            <a:avLst/>
          </a:prstGeom>
          <a:noFill/>
          <a:ln>
            <a:noFill/>
          </a:ln>
        </p:spPr>
        <p:txBody>
          <a:bodyPr anchorCtr="0" anchor="b" bIns="91425" lIns="91425" spcFirstLastPara="1" rIns="91425" wrap="square" tIns="91425"/>
          <a:lstStyle>
            <a:lvl1pPr indent="-228600" lvl="0" marL="457200" marR="0" rtl="0" algn="l">
              <a:spcBef>
                <a:spcPts val="480"/>
              </a:spcBef>
              <a:spcAft>
                <a:spcPts val="0"/>
              </a:spcAft>
              <a:buClr>
                <a:schemeClr val="dk1"/>
              </a:buClr>
              <a:buSzPts val="3200"/>
              <a:buFont typeface="Verdana"/>
              <a:buNone/>
              <a:defRPr b="1" sz="2400">
                <a:solidFill>
                  <a:schemeClr val="dk1"/>
                </a:solidFill>
                <a:latin typeface="Verdana"/>
                <a:ea typeface="Verdana"/>
                <a:cs typeface="Verdana"/>
                <a:sym typeface="Verdana"/>
              </a:defRPr>
            </a:lvl1pPr>
            <a:lvl2pPr indent="-228600" lvl="1" marL="914400" marR="0" rtl="0" algn="l">
              <a:spcBef>
                <a:spcPts val="400"/>
              </a:spcBef>
              <a:spcAft>
                <a:spcPts val="0"/>
              </a:spcAft>
              <a:buClr>
                <a:schemeClr val="dk1"/>
              </a:buClr>
              <a:buSzPts val="2800"/>
              <a:buFont typeface="Verdana"/>
              <a:buNone/>
              <a:defRPr b="1" i="0" sz="2000" u="none" cap="none" strike="noStrike">
                <a:solidFill>
                  <a:schemeClr val="dk1"/>
                </a:solidFill>
                <a:latin typeface="Verdana"/>
                <a:ea typeface="Verdana"/>
                <a:cs typeface="Verdana"/>
                <a:sym typeface="Verdana"/>
              </a:defRPr>
            </a:lvl2pPr>
            <a:lvl3pPr indent="-228600" lvl="2" marL="1371600" marR="0" rtl="0" algn="l">
              <a:spcBef>
                <a:spcPts val="360"/>
              </a:spcBef>
              <a:spcAft>
                <a:spcPts val="0"/>
              </a:spcAft>
              <a:buClr>
                <a:schemeClr val="dk1"/>
              </a:buClr>
              <a:buSzPts val="2400"/>
              <a:buFont typeface="Verdana"/>
              <a:buNone/>
              <a:defRPr b="1" i="0" sz="1800" u="none" cap="none" strike="noStrike">
                <a:solidFill>
                  <a:schemeClr val="dk1"/>
                </a:solidFill>
                <a:latin typeface="Verdana"/>
                <a:ea typeface="Verdana"/>
                <a:cs typeface="Verdana"/>
                <a:sym typeface="Verdana"/>
              </a:defRPr>
            </a:lvl3pPr>
            <a:lvl4pPr indent="-228600" lvl="3" marL="1828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4pPr>
            <a:lvl5pPr indent="-228600" lvl="4" marL="22860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5pPr>
            <a:lvl6pPr indent="-228600" lvl="5" marL="27432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6pPr>
            <a:lvl7pPr indent="-228600" lvl="6" marL="32004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7pPr>
            <a:lvl8pPr indent="-228600" lvl="7" marL="36576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8pPr>
            <a:lvl9pPr indent="-228600" lvl="8" marL="4114800" marR="0" rtl="0" algn="l">
              <a:spcBef>
                <a:spcPts val="320"/>
              </a:spcBef>
              <a:spcAft>
                <a:spcPts val="0"/>
              </a:spcAft>
              <a:buClr>
                <a:schemeClr val="dk1"/>
              </a:buClr>
              <a:buSzPts val="2000"/>
              <a:buFont typeface="Verdana"/>
              <a:buNone/>
              <a:defRPr b="1" i="0" sz="1600" u="none" cap="none" strike="noStrike">
                <a:solidFill>
                  <a:schemeClr val="dk1"/>
                </a:solidFill>
                <a:latin typeface="Verdana"/>
                <a:ea typeface="Verdana"/>
                <a:cs typeface="Verdana"/>
                <a:sym typeface="Verdana"/>
              </a:defRPr>
            </a:lvl9pPr>
          </a:lstStyle>
          <a:p/>
        </p:txBody>
      </p:sp>
      <p:sp>
        <p:nvSpPr>
          <p:cNvPr id="163" name="Google Shape;163;p12"/>
          <p:cNvSpPr txBox="1"/>
          <p:nvPr>
            <p:ph idx="4" type="body"/>
          </p:nvPr>
        </p:nvSpPr>
        <p:spPr>
          <a:xfrm>
            <a:off x="4645025" y="2174875"/>
            <a:ext cx="4041775" cy="3951288"/>
          </a:xfrm>
          <a:prstGeom prst="rect">
            <a:avLst/>
          </a:prstGeom>
          <a:noFill/>
          <a:ln>
            <a:noFill/>
          </a:ln>
        </p:spPr>
        <p:txBody>
          <a:bodyPr anchorCtr="0" anchor="t" bIns="91425" lIns="91425" spcFirstLastPara="1" rIns="91425" wrap="square" tIns="91425"/>
          <a:lstStyle>
            <a:lvl1pPr indent="-381000" lvl="0" marL="457200" marR="0" rtl="0" algn="l">
              <a:spcBef>
                <a:spcPts val="480"/>
              </a:spcBef>
              <a:spcAft>
                <a:spcPts val="0"/>
              </a:spcAft>
              <a:buClr>
                <a:schemeClr val="dk1"/>
              </a:buClr>
              <a:buSzPts val="2400"/>
              <a:buFont typeface="Verdana"/>
              <a:buChar char="•"/>
              <a:defRPr sz="2400">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2pPr>
            <a:lvl3pPr indent="-342900" lvl="2" marL="1371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3pPr>
            <a:lvl4pPr indent="-330200" lvl="3" marL="1828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4pPr>
            <a:lvl5pPr indent="-330200" lvl="4" marL="22860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5pPr>
            <a:lvl6pPr indent="-330200" lvl="5" marL="27432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6pPr>
            <a:lvl7pPr indent="-330200" lvl="6" marL="32004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7pPr>
            <a:lvl8pPr indent="-330200" lvl="7" marL="36576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8pPr>
            <a:lvl9pPr indent="-330200" lvl="8" marL="4114800" marR="0" rtl="0" algn="l">
              <a:spcBef>
                <a:spcPts val="320"/>
              </a:spcBef>
              <a:spcAft>
                <a:spcPts val="0"/>
              </a:spcAft>
              <a:buClr>
                <a:schemeClr val="dk1"/>
              </a:buClr>
              <a:buSzPts val="1600"/>
              <a:buFont typeface="Verdana"/>
              <a:buChar char="»"/>
              <a:defRPr b="0" i="0" sz="1600" u="none" cap="none" strike="noStrike">
                <a:solidFill>
                  <a:schemeClr val="dk1"/>
                </a:solidFill>
                <a:latin typeface="Verdana"/>
                <a:ea typeface="Verdana"/>
                <a:cs typeface="Verdana"/>
                <a:sym typeface="Verdana"/>
              </a:defRPr>
            </a:lvl9pPr>
          </a:lstStyle>
          <a:p/>
        </p:txBody>
      </p:sp>
      <p:sp>
        <p:nvSpPr>
          <p:cNvPr id="164" name="Google Shape;164;p12"/>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5" name="Google Shape;165;p12"/>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66" name="Google Shape;166;p12"/>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167" name="Shape 167"/>
        <p:cNvGrpSpPr/>
        <p:nvPr/>
      </p:nvGrpSpPr>
      <p:grpSpPr>
        <a:xfrm>
          <a:off x="0" y="0"/>
          <a:ext cx="0" cy="0"/>
          <a:chOff x="0" y="0"/>
          <a:chExt cx="0" cy="0"/>
        </a:xfrm>
      </p:grpSpPr>
      <p:sp>
        <p:nvSpPr>
          <p:cNvPr id="168" name="Google Shape;168;p1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69" name="Google Shape;169;p13"/>
          <p:cNvSpPr txBox="1"/>
          <p:nvPr>
            <p:ph idx="1" type="body"/>
          </p:nvPr>
        </p:nvSpPr>
        <p:spPr>
          <a:xfrm>
            <a:off x="457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0" name="Google Shape;170;p13"/>
          <p:cNvSpPr txBox="1"/>
          <p:nvPr>
            <p:ph idx="2" type="body"/>
          </p:nvPr>
        </p:nvSpPr>
        <p:spPr>
          <a:xfrm>
            <a:off x="4648200" y="1600200"/>
            <a:ext cx="4038600" cy="4456113"/>
          </a:xfrm>
          <a:prstGeom prst="rect">
            <a:avLst/>
          </a:prstGeom>
          <a:noFill/>
          <a:ln>
            <a:noFill/>
          </a:ln>
        </p:spPr>
        <p:txBody>
          <a:bodyPr anchorCtr="0" anchor="t" bIns="91425" lIns="91425" spcFirstLastPara="1" rIns="91425" wrap="square" tIns="91425"/>
          <a:lstStyle>
            <a:lvl1pPr indent="-406400" lvl="0" marL="457200" marR="0" rtl="0" algn="l">
              <a:spcBef>
                <a:spcPts val="560"/>
              </a:spcBef>
              <a:spcAft>
                <a:spcPts val="0"/>
              </a:spcAft>
              <a:buClr>
                <a:schemeClr val="dk1"/>
              </a:buClr>
              <a:buSzPts val="2800"/>
              <a:buFont typeface="Verdana"/>
              <a:buChar char="•"/>
              <a:defRPr sz="2800">
                <a:solidFill>
                  <a:schemeClr val="dk1"/>
                </a:solidFill>
                <a:latin typeface="Verdana"/>
                <a:ea typeface="Verdana"/>
                <a:cs typeface="Verdana"/>
                <a:sym typeface="Verdana"/>
              </a:defRPr>
            </a:lvl1pPr>
            <a:lvl2pPr indent="-381000" lvl="1" marL="9144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3pPr>
            <a:lvl4pPr indent="-342900" lvl="3" marL="1828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4pPr>
            <a:lvl5pPr indent="-342900" lvl="4" marL="22860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5pPr>
            <a:lvl6pPr indent="-342900" lvl="5" marL="27432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6pPr>
            <a:lvl7pPr indent="-342900" lvl="6" marL="32004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7pPr>
            <a:lvl8pPr indent="-342900" lvl="7" marL="36576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8pPr>
            <a:lvl9pPr indent="-342900" lvl="8" marL="4114800" marR="0" rtl="0" algn="l">
              <a:spcBef>
                <a:spcPts val="360"/>
              </a:spcBef>
              <a:spcAft>
                <a:spcPts val="0"/>
              </a:spcAft>
              <a:buClr>
                <a:schemeClr val="dk1"/>
              </a:buClr>
              <a:buSzPts val="1800"/>
              <a:buFont typeface="Verdana"/>
              <a:buChar char="»"/>
              <a:defRPr b="0" i="0" sz="1800" u="none" cap="none" strike="noStrike">
                <a:solidFill>
                  <a:schemeClr val="dk1"/>
                </a:solidFill>
                <a:latin typeface="Verdana"/>
                <a:ea typeface="Verdana"/>
                <a:cs typeface="Verdana"/>
                <a:sym typeface="Verdana"/>
              </a:defRPr>
            </a:lvl9pPr>
          </a:lstStyle>
          <a:p/>
        </p:txBody>
      </p:sp>
      <p:sp>
        <p:nvSpPr>
          <p:cNvPr id="171" name="Google Shape;171;p1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2" name="Google Shape;172;p1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3" name="Google Shape;173;p1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74" name="Shape 174"/>
        <p:cNvGrpSpPr/>
        <p:nvPr/>
      </p:nvGrpSpPr>
      <p:grpSpPr>
        <a:xfrm>
          <a:off x="0" y="0"/>
          <a:ext cx="0" cy="0"/>
          <a:chOff x="0" y="0"/>
          <a:chExt cx="0" cy="0"/>
        </a:xfrm>
      </p:grpSpPr>
      <p:sp>
        <p:nvSpPr>
          <p:cNvPr id="175" name="Google Shape;175;p14"/>
          <p:cNvSpPr txBox="1"/>
          <p:nvPr>
            <p:ph type="title"/>
          </p:nvPr>
        </p:nvSpPr>
        <p:spPr>
          <a:xfrm>
            <a:off x="722313" y="4406900"/>
            <a:ext cx="7772400" cy="1362075"/>
          </a:xfrm>
          <a:prstGeom prst="rect">
            <a:avLst/>
          </a:prstGeom>
          <a:noFill/>
          <a:ln>
            <a:noFill/>
          </a:ln>
        </p:spPr>
        <p:txBody>
          <a:bodyPr anchorCtr="0" anchor="t" bIns="91425" lIns="91425" spcFirstLastPara="1" rIns="91425" wrap="square" tIns="91425"/>
          <a:lstStyle>
            <a:lvl1pPr indent="0" lvl="0" marL="0" marR="0" rtl="0" algn="l">
              <a:lnSpc>
                <a:spcPct val="90000"/>
              </a:lnSpc>
              <a:spcBef>
                <a:spcPts val="0"/>
              </a:spcBef>
              <a:spcAft>
                <a:spcPts val="0"/>
              </a:spcAft>
              <a:buSzPts val="1400"/>
              <a:buNone/>
              <a:defRPr b="1" i="0" sz="4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76" name="Google Shape;176;p14"/>
          <p:cNvSpPr txBox="1"/>
          <p:nvPr>
            <p:ph idx="1" type="body"/>
          </p:nvPr>
        </p:nvSpPr>
        <p:spPr>
          <a:xfrm>
            <a:off x="722313" y="2906713"/>
            <a:ext cx="7772400" cy="1500187"/>
          </a:xfrm>
          <a:prstGeom prst="rect">
            <a:avLst/>
          </a:prstGeom>
          <a:noFill/>
          <a:ln>
            <a:noFill/>
          </a:ln>
        </p:spPr>
        <p:txBody>
          <a:bodyPr anchorCtr="0" anchor="b" bIns="91425" lIns="91425" spcFirstLastPara="1" rIns="91425" wrap="square" tIns="91425"/>
          <a:lstStyle>
            <a:lvl1pPr indent="-228600" lvl="0" marL="457200" marR="0" rtl="0" algn="l">
              <a:spcBef>
                <a:spcPts val="400"/>
              </a:spcBef>
              <a:spcAft>
                <a:spcPts val="0"/>
              </a:spcAft>
              <a:buClr>
                <a:schemeClr val="dk1"/>
              </a:buClr>
              <a:buSzPts val="3200"/>
              <a:buFont typeface="Verdana"/>
              <a:buNone/>
              <a:defRPr sz="2000">
                <a:solidFill>
                  <a:schemeClr val="dk1"/>
                </a:solidFill>
                <a:latin typeface="Verdana"/>
                <a:ea typeface="Verdana"/>
                <a:cs typeface="Verdana"/>
                <a:sym typeface="Verdana"/>
              </a:defRPr>
            </a:lvl1pPr>
            <a:lvl2pPr indent="-228600" lvl="1" marL="914400" marR="0" rtl="0" algn="l">
              <a:spcBef>
                <a:spcPts val="360"/>
              </a:spcBef>
              <a:spcAft>
                <a:spcPts val="0"/>
              </a:spcAft>
              <a:buClr>
                <a:schemeClr val="dk1"/>
              </a:buClr>
              <a:buSzPts val="2800"/>
              <a:buFont typeface="Verdana"/>
              <a:buNone/>
              <a:defRPr b="0" i="0" sz="1800" u="none" cap="none" strike="noStrike">
                <a:solidFill>
                  <a:schemeClr val="dk1"/>
                </a:solidFill>
                <a:latin typeface="Verdana"/>
                <a:ea typeface="Verdana"/>
                <a:cs typeface="Verdana"/>
                <a:sym typeface="Verdana"/>
              </a:defRPr>
            </a:lvl2pPr>
            <a:lvl3pPr indent="-228600" lvl="2" marL="1371600" marR="0" rtl="0" algn="l">
              <a:spcBef>
                <a:spcPts val="320"/>
              </a:spcBef>
              <a:spcAft>
                <a:spcPts val="0"/>
              </a:spcAft>
              <a:buClr>
                <a:schemeClr val="dk1"/>
              </a:buClr>
              <a:buSzPts val="2400"/>
              <a:buFont typeface="Verdana"/>
              <a:buNone/>
              <a:defRPr b="0" i="0" sz="1600" u="none" cap="none" strike="noStrike">
                <a:solidFill>
                  <a:schemeClr val="dk1"/>
                </a:solidFill>
                <a:latin typeface="Verdana"/>
                <a:ea typeface="Verdana"/>
                <a:cs typeface="Verdana"/>
                <a:sym typeface="Verdana"/>
              </a:defRPr>
            </a:lvl3pPr>
            <a:lvl4pPr indent="-228600" lvl="3" marL="1828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4pPr>
            <a:lvl5pPr indent="-228600" lvl="4" marL="22860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5pPr>
            <a:lvl6pPr indent="-228600" lvl="5" marL="27432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6pPr>
            <a:lvl7pPr indent="-228600" lvl="6" marL="32004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7pPr>
            <a:lvl8pPr indent="-228600" lvl="7" marL="36576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8pPr>
            <a:lvl9pPr indent="-228600" lvl="8" marL="4114800" marR="0" rtl="0" algn="l">
              <a:spcBef>
                <a:spcPts val="280"/>
              </a:spcBef>
              <a:spcAft>
                <a:spcPts val="0"/>
              </a:spcAft>
              <a:buClr>
                <a:schemeClr val="dk1"/>
              </a:buClr>
              <a:buSzPts val="2000"/>
              <a:buFont typeface="Verdana"/>
              <a:buNone/>
              <a:defRPr b="0" i="0" sz="1400" u="none" cap="none" strike="noStrike">
                <a:solidFill>
                  <a:schemeClr val="dk1"/>
                </a:solidFill>
                <a:latin typeface="Verdana"/>
                <a:ea typeface="Verdana"/>
                <a:cs typeface="Verdana"/>
                <a:sym typeface="Verdana"/>
              </a:defRPr>
            </a:lvl9pPr>
          </a:lstStyle>
          <a:p/>
        </p:txBody>
      </p:sp>
      <p:sp>
        <p:nvSpPr>
          <p:cNvPr id="177" name="Google Shape;177;p1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8" name="Google Shape;178;p1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79" name="Google Shape;179;p1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112" name="Shape 112"/>
        <p:cNvGrpSpPr/>
        <p:nvPr/>
      </p:nvGrpSpPr>
      <p:grpSpPr>
        <a:xfrm>
          <a:off x="0" y="0"/>
          <a:ext cx="0" cy="0"/>
          <a:chOff x="0" y="0"/>
          <a:chExt cx="0" cy="0"/>
        </a:xfrm>
      </p:grpSpPr>
      <p:sp>
        <p:nvSpPr>
          <p:cNvPr id="113" name="Google Shape;113;p4"/>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14" name="Google Shape;114;p4"/>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15" name="Google Shape;115;p4"/>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6" name="Google Shape;116;p4"/>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7" name="Google Shape;117;p4"/>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able" type="tbl">
  <p:cSld name="TABLE">
    <p:spTree>
      <p:nvGrpSpPr>
        <p:cNvPr id="118" name="Shape 118"/>
        <p:cNvGrpSpPr/>
        <p:nvPr/>
      </p:nvGrpSpPr>
      <p:grpSpPr>
        <a:xfrm>
          <a:off x="0" y="0"/>
          <a:ext cx="0" cy="0"/>
          <a:chOff x="0" y="0"/>
          <a:chExt cx="0" cy="0"/>
        </a:xfrm>
      </p:grpSpPr>
      <p:sp>
        <p:nvSpPr>
          <p:cNvPr id="119" name="Google Shape;119;p5"/>
          <p:cNvSpPr txBox="1"/>
          <p:nvPr>
            <p:ph type="title"/>
          </p:nvPr>
        </p:nvSpPr>
        <p:spPr>
          <a:xfrm>
            <a:off x="442913" y="103188"/>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0" name="Google Shape;120;p5"/>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1" name="Google Shape;121;p5"/>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2" name="Google Shape;122;p5"/>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123" name="Shape 123"/>
        <p:cNvGrpSpPr/>
        <p:nvPr/>
      </p:nvGrpSpPr>
      <p:grpSpPr>
        <a:xfrm>
          <a:off x="0" y="0"/>
          <a:ext cx="0" cy="0"/>
          <a:chOff x="0" y="0"/>
          <a:chExt cx="0" cy="0"/>
        </a:xfrm>
      </p:grpSpPr>
      <p:sp>
        <p:nvSpPr>
          <p:cNvPr id="124" name="Google Shape;124;p6"/>
          <p:cNvSpPr txBox="1"/>
          <p:nvPr>
            <p:ph type="title"/>
          </p:nvPr>
        </p:nvSpPr>
        <p:spPr>
          <a:xfrm rot="5400000">
            <a:off x="4679950" y="2049463"/>
            <a:ext cx="5953125" cy="2060575"/>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25" name="Google Shape;125;p6"/>
          <p:cNvSpPr txBox="1"/>
          <p:nvPr>
            <p:ph idx="1" type="body"/>
          </p:nvPr>
        </p:nvSpPr>
        <p:spPr>
          <a:xfrm rot="5400000">
            <a:off x="481807" y="64295"/>
            <a:ext cx="5953125" cy="60309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26" name="Google Shape;126;p6"/>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7" name="Google Shape;127;p6"/>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28" name="Google Shape;128;p6"/>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9" name="Shape 129"/>
        <p:cNvGrpSpPr/>
        <p:nvPr/>
      </p:nvGrpSpPr>
      <p:grpSpPr>
        <a:xfrm>
          <a:off x="0" y="0"/>
          <a:ext cx="0" cy="0"/>
          <a:chOff x="0" y="0"/>
          <a:chExt cx="0" cy="0"/>
        </a:xfrm>
      </p:grpSpPr>
      <p:sp>
        <p:nvSpPr>
          <p:cNvPr id="130" name="Google Shape;130;p7"/>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1" name="Google Shape;131;p7"/>
          <p:cNvSpPr txBox="1"/>
          <p:nvPr>
            <p:ph idx="1" type="body"/>
          </p:nvPr>
        </p:nvSpPr>
        <p:spPr>
          <a:xfrm rot="5400000">
            <a:off x="2343944" y="-286544"/>
            <a:ext cx="4456112" cy="8229600"/>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32" name="Google Shape;132;p7"/>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3" name="Google Shape;133;p7"/>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34" name="Google Shape;134;p7"/>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35" name="Shape 135"/>
        <p:cNvGrpSpPr/>
        <p:nvPr/>
      </p:nvGrpSpPr>
      <p:grpSpPr>
        <a:xfrm>
          <a:off x="0" y="0"/>
          <a:ext cx="0" cy="0"/>
          <a:chOff x="0" y="0"/>
          <a:chExt cx="0" cy="0"/>
        </a:xfrm>
      </p:grpSpPr>
      <p:sp>
        <p:nvSpPr>
          <p:cNvPr id="136" name="Google Shape;136;p8"/>
          <p:cNvSpPr txBox="1"/>
          <p:nvPr>
            <p:ph type="title"/>
          </p:nvPr>
        </p:nvSpPr>
        <p:spPr>
          <a:xfrm>
            <a:off x="1792288" y="4800600"/>
            <a:ext cx="5486400" cy="566738"/>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37" name="Google Shape;137;p8"/>
          <p:cNvSpPr/>
          <p:nvPr>
            <p:ph idx="2" type="pic"/>
          </p:nvPr>
        </p:nvSpPr>
        <p:spPr>
          <a:xfrm>
            <a:off x="1792288" y="612775"/>
            <a:ext cx="5486400" cy="4114800"/>
          </a:xfrm>
          <a:prstGeom prst="rect">
            <a:avLst/>
          </a:prstGeom>
          <a:noFill/>
          <a:ln>
            <a:noFill/>
          </a:ln>
        </p:spPr>
        <p:txBody>
          <a:bodyPr anchorCtr="0" anchor="t" bIns="91425" lIns="91425" spcFirstLastPara="1" rIns="91425" wrap="square" tIns="91425"/>
          <a:lstStyle>
            <a:lvl1pPr indent="0" lvl="0" marL="0" marR="0" rtl="0" algn="l">
              <a:spcBef>
                <a:spcPts val="640"/>
              </a:spcBef>
              <a:spcAft>
                <a:spcPts val="0"/>
              </a:spcAft>
              <a:buClr>
                <a:schemeClr val="dk1"/>
              </a:buClr>
              <a:buSzPts val="1400"/>
              <a:buFont typeface="Verdana"/>
              <a:buNone/>
              <a:defRPr sz="3200">
                <a:solidFill>
                  <a:schemeClr val="dk1"/>
                </a:solidFill>
                <a:latin typeface="Verdana"/>
                <a:ea typeface="Verdana"/>
                <a:cs typeface="Verdana"/>
                <a:sym typeface="Verdana"/>
              </a:defRPr>
            </a:lvl1pPr>
            <a:lvl2pPr indent="0" lvl="1" marL="457200" marR="0" rtl="0" algn="l">
              <a:spcBef>
                <a:spcPts val="560"/>
              </a:spcBef>
              <a:spcAft>
                <a:spcPts val="0"/>
              </a:spcAft>
              <a:buClr>
                <a:schemeClr val="dk1"/>
              </a:buClr>
              <a:buSzPts val="1400"/>
              <a:buFont typeface="Verdana"/>
              <a:buNone/>
              <a:defRPr b="0" i="0" sz="2800" u="none" cap="none" strike="noStrike">
                <a:solidFill>
                  <a:schemeClr val="dk1"/>
                </a:solidFill>
                <a:latin typeface="Verdana"/>
                <a:ea typeface="Verdana"/>
                <a:cs typeface="Verdana"/>
                <a:sym typeface="Verdana"/>
              </a:defRPr>
            </a:lvl2pPr>
            <a:lvl3pPr indent="0" lvl="2" marL="914400" marR="0" rtl="0" algn="l">
              <a:spcBef>
                <a:spcPts val="480"/>
              </a:spcBef>
              <a:spcAft>
                <a:spcPts val="0"/>
              </a:spcAft>
              <a:buClr>
                <a:schemeClr val="dk1"/>
              </a:buClr>
              <a:buSzPts val="1400"/>
              <a:buFont typeface="Verdana"/>
              <a:buNone/>
              <a:defRPr b="0" i="0" sz="2400" u="none" cap="none" strike="noStrike">
                <a:solidFill>
                  <a:schemeClr val="dk1"/>
                </a:solidFill>
                <a:latin typeface="Verdana"/>
                <a:ea typeface="Verdana"/>
                <a:cs typeface="Verdana"/>
                <a:sym typeface="Verdana"/>
              </a:defRPr>
            </a:lvl3pPr>
            <a:lvl4pPr indent="0" lvl="3" marL="1371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4pPr>
            <a:lvl5pPr indent="0" lvl="4" marL="18288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5pPr>
            <a:lvl6pPr indent="0" lvl="5" marL="22860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6pPr>
            <a:lvl7pPr indent="0" lvl="6" marL="27432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7pPr>
            <a:lvl8pPr indent="0" lvl="7" marL="32004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8pPr>
            <a:lvl9pPr indent="0" lvl="8" marL="3657600" marR="0" rtl="0" algn="l">
              <a:spcBef>
                <a:spcPts val="400"/>
              </a:spcBef>
              <a:spcAft>
                <a:spcPts val="0"/>
              </a:spcAft>
              <a:buClr>
                <a:schemeClr val="dk1"/>
              </a:buClr>
              <a:buSzPts val="1400"/>
              <a:buFont typeface="Verdana"/>
              <a:buNone/>
              <a:defRPr b="0" i="0" sz="2000" u="none" cap="none" strike="noStrike">
                <a:solidFill>
                  <a:schemeClr val="dk1"/>
                </a:solidFill>
                <a:latin typeface="Verdana"/>
                <a:ea typeface="Verdana"/>
                <a:cs typeface="Verdana"/>
                <a:sym typeface="Verdana"/>
              </a:defRPr>
            </a:lvl9pPr>
          </a:lstStyle>
          <a:p/>
        </p:txBody>
      </p:sp>
      <p:sp>
        <p:nvSpPr>
          <p:cNvPr id="138" name="Google Shape;138;p8"/>
          <p:cNvSpPr txBox="1"/>
          <p:nvPr>
            <p:ph idx="1" type="body"/>
          </p:nvPr>
        </p:nvSpPr>
        <p:spPr>
          <a:xfrm>
            <a:off x="1792288" y="5367338"/>
            <a:ext cx="5486400" cy="804862"/>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39" name="Google Shape;139;p8"/>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0" name="Google Shape;140;p8"/>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1" name="Google Shape;141;p8"/>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9"/>
          <p:cNvSpPr txBox="1"/>
          <p:nvPr>
            <p:ph type="title"/>
          </p:nvPr>
        </p:nvSpPr>
        <p:spPr>
          <a:xfrm>
            <a:off x="457200" y="273050"/>
            <a:ext cx="3008313" cy="1162050"/>
          </a:xfrm>
          <a:prstGeom prst="rect">
            <a:avLst/>
          </a:prstGeom>
          <a:noFill/>
          <a:ln>
            <a:noFill/>
          </a:ln>
        </p:spPr>
        <p:txBody>
          <a:bodyPr anchorCtr="0" anchor="b" bIns="91425" lIns="91425" spcFirstLastPara="1" rIns="91425" wrap="square" tIns="91425"/>
          <a:lstStyle>
            <a:lvl1pPr indent="0" lvl="0" marL="0" marR="0" rtl="0" algn="l">
              <a:lnSpc>
                <a:spcPct val="90000"/>
              </a:lnSpc>
              <a:spcBef>
                <a:spcPts val="0"/>
              </a:spcBef>
              <a:spcAft>
                <a:spcPts val="0"/>
              </a:spcAft>
              <a:buSzPts val="1400"/>
              <a:buNone/>
              <a:defRPr b="1" i="0" sz="20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44" name="Google Shape;144;p9"/>
          <p:cNvSpPr txBox="1"/>
          <p:nvPr>
            <p:ph idx="1" type="body"/>
          </p:nvPr>
        </p:nvSpPr>
        <p:spPr>
          <a:xfrm>
            <a:off x="3575050" y="273050"/>
            <a:ext cx="5111750" cy="5853113"/>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sz="3200">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45" name="Google Shape;145;p9"/>
          <p:cNvSpPr txBox="1"/>
          <p:nvPr>
            <p:ph idx="2" type="body"/>
          </p:nvPr>
        </p:nvSpPr>
        <p:spPr>
          <a:xfrm>
            <a:off x="457200" y="1435100"/>
            <a:ext cx="3008313" cy="4691063"/>
          </a:xfrm>
          <a:prstGeom prst="rect">
            <a:avLst/>
          </a:prstGeom>
          <a:noFill/>
          <a:ln>
            <a:noFill/>
          </a:ln>
        </p:spPr>
        <p:txBody>
          <a:bodyPr anchorCtr="0" anchor="t" bIns="91425" lIns="91425" spcFirstLastPara="1" rIns="91425" wrap="square" tIns="91425"/>
          <a:lstStyle>
            <a:lvl1pPr indent="-228600" lvl="0" marL="457200" marR="0" rtl="0" algn="l">
              <a:spcBef>
                <a:spcPts val="280"/>
              </a:spcBef>
              <a:spcAft>
                <a:spcPts val="0"/>
              </a:spcAft>
              <a:buClr>
                <a:schemeClr val="dk1"/>
              </a:buClr>
              <a:buSzPts val="3200"/>
              <a:buFont typeface="Verdana"/>
              <a:buNone/>
              <a:defRPr sz="1400">
                <a:solidFill>
                  <a:schemeClr val="dk1"/>
                </a:solidFill>
                <a:latin typeface="Verdana"/>
                <a:ea typeface="Verdana"/>
                <a:cs typeface="Verdana"/>
                <a:sym typeface="Verdana"/>
              </a:defRPr>
            </a:lvl1pPr>
            <a:lvl2pPr indent="-228600" lvl="1" marL="914400" marR="0" rtl="0" algn="l">
              <a:spcBef>
                <a:spcPts val="240"/>
              </a:spcBef>
              <a:spcAft>
                <a:spcPts val="0"/>
              </a:spcAft>
              <a:buClr>
                <a:schemeClr val="dk1"/>
              </a:buClr>
              <a:buSzPts val="2800"/>
              <a:buFont typeface="Verdana"/>
              <a:buNone/>
              <a:defRPr b="0" i="0" sz="1200" u="none" cap="none" strike="noStrike">
                <a:solidFill>
                  <a:schemeClr val="dk1"/>
                </a:solidFill>
                <a:latin typeface="Verdana"/>
                <a:ea typeface="Verdana"/>
                <a:cs typeface="Verdana"/>
                <a:sym typeface="Verdana"/>
              </a:defRPr>
            </a:lvl2pPr>
            <a:lvl3pPr indent="-228600" lvl="2" marL="1371600" marR="0" rtl="0" algn="l">
              <a:spcBef>
                <a:spcPts val="200"/>
              </a:spcBef>
              <a:spcAft>
                <a:spcPts val="0"/>
              </a:spcAft>
              <a:buClr>
                <a:schemeClr val="dk1"/>
              </a:buClr>
              <a:buSzPts val="2400"/>
              <a:buFont typeface="Verdana"/>
              <a:buNone/>
              <a:defRPr b="0" i="0" sz="1000" u="none" cap="none" strike="noStrike">
                <a:solidFill>
                  <a:schemeClr val="dk1"/>
                </a:solidFill>
                <a:latin typeface="Verdana"/>
                <a:ea typeface="Verdana"/>
                <a:cs typeface="Verdana"/>
                <a:sym typeface="Verdana"/>
              </a:defRPr>
            </a:lvl3pPr>
            <a:lvl4pPr indent="-228600" lvl="3" marL="1828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4pPr>
            <a:lvl5pPr indent="-228600" lvl="4" marL="22860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5pPr>
            <a:lvl6pPr indent="-228600" lvl="5" marL="27432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6pPr>
            <a:lvl7pPr indent="-228600" lvl="6" marL="32004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7pPr>
            <a:lvl8pPr indent="-228600" lvl="7" marL="36576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8pPr>
            <a:lvl9pPr indent="-228600" lvl="8" marL="4114800" marR="0" rtl="0" algn="l">
              <a:spcBef>
                <a:spcPts val="180"/>
              </a:spcBef>
              <a:spcAft>
                <a:spcPts val="0"/>
              </a:spcAft>
              <a:buClr>
                <a:schemeClr val="dk1"/>
              </a:buClr>
              <a:buSzPts val="2000"/>
              <a:buFont typeface="Verdana"/>
              <a:buNone/>
              <a:defRPr b="0" i="0" sz="900" u="none" cap="none" strike="noStrike">
                <a:solidFill>
                  <a:schemeClr val="dk1"/>
                </a:solidFill>
                <a:latin typeface="Verdana"/>
                <a:ea typeface="Verdana"/>
                <a:cs typeface="Verdana"/>
                <a:sym typeface="Verdana"/>
              </a:defRPr>
            </a:lvl9pPr>
          </a:lstStyle>
          <a:p/>
        </p:txBody>
      </p:sp>
      <p:sp>
        <p:nvSpPr>
          <p:cNvPr id="146" name="Google Shape;146;p9"/>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7" name="Google Shape;147;p9"/>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48" name="Google Shape;148;p9"/>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49" name="Shape 149"/>
        <p:cNvGrpSpPr/>
        <p:nvPr/>
      </p:nvGrpSpPr>
      <p:grpSpPr>
        <a:xfrm>
          <a:off x="0" y="0"/>
          <a:ext cx="0" cy="0"/>
          <a:chOff x="0" y="0"/>
          <a:chExt cx="0" cy="0"/>
        </a:xfrm>
      </p:grpSpPr>
      <p:sp>
        <p:nvSpPr>
          <p:cNvPr id="150" name="Google Shape;150;p10"/>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1" name="Google Shape;151;p10"/>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2" name="Google Shape;152;p10"/>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53" name="Shape 153"/>
        <p:cNvGrpSpPr/>
        <p:nvPr/>
      </p:nvGrpSpPr>
      <p:grpSpPr>
        <a:xfrm>
          <a:off x="0" y="0"/>
          <a:ext cx="0" cy="0"/>
          <a:chOff x="0" y="0"/>
          <a:chExt cx="0" cy="0"/>
        </a:xfrm>
      </p:grpSpPr>
      <p:sp>
        <p:nvSpPr>
          <p:cNvPr id="154" name="Google Shape;154;p1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55" name="Google Shape;155;p11"/>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6" name="Google Shape;156;p1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57" name="Google Shape;157;p1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2.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25944" y="-82427"/>
            <a:ext cx="9415480" cy="6940427"/>
            <a:chOff x="-25944" y="-82427"/>
            <a:chExt cx="9415480" cy="6940427"/>
          </a:xfrm>
        </p:grpSpPr>
        <p:grpSp>
          <p:nvGrpSpPr>
            <p:cNvPr id="11" name="Google Shape;11;p1"/>
            <p:cNvGrpSpPr/>
            <p:nvPr/>
          </p:nvGrpSpPr>
          <p:grpSpPr>
            <a:xfrm rot="-240000">
              <a:off x="5197016" y="49214"/>
              <a:ext cx="3985974" cy="6061081"/>
              <a:chOff x="4126753" y="893925"/>
              <a:chExt cx="3985974" cy="6061081"/>
            </a:xfrm>
          </p:grpSpPr>
          <p:sp>
            <p:nvSpPr>
              <p:cNvPr id="12" name="Google Shape;12;p1"/>
              <p:cNvSpPr/>
              <p:nvPr/>
            </p:nvSpPr>
            <p:spPr>
              <a:xfrm flipH="1" rot="1440000">
                <a:off x="5608637" y="1222375"/>
                <a:ext cx="2116137" cy="2357437"/>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1"/>
              <p:cNvSpPr/>
              <p:nvPr/>
            </p:nvSpPr>
            <p:spPr>
              <a:xfrm flipH="1" rot="1440000">
                <a:off x="6394450" y="2854325"/>
                <a:ext cx="906462" cy="842962"/>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 name="Google Shape;14;p1"/>
              <p:cNvSpPr/>
              <p:nvPr/>
            </p:nvSpPr>
            <p:spPr>
              <a:xfrm flipH="1" rot="1440000">
                <a:off x="5772150" y="3427412"/>
                <a:ext cx="439737" cy="395287"/>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5" name="Google Shape;15;p1"/>
              <p:cNvSpPr/>
              <p:nvPr/>
            </p:nvSpPr>
            <p:spPr>
              <a:xfrm flipH="1" rot="1440000">
                <a:off x="6313487" y="1538287"/>
                <a:ext cx="388937" cy="55086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6" name="Google Shape;16;p1"/>
              <p:cNvSpPr/>
              <p:nvPr/>
            </p:nvSpPr>
            <p:spPr>
              <a:xfrm flipH="1" rot="1440000">
                <a:off x="6091237" y="3503612"/>
                <a:ext cx="163512" cy="3317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7" name="Google Shape;17;p1"/>
              <p:cNvSpPr/>
              <p:nvPr/>
            </p:nvSpPr>
            <p:spPr>
              <a:xfrm flipH="1" rot="1440000">
                <a:off x="6170612" y="2095500"/>
                <a:ext cx="190500" cy="142875"/>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1"/>
              <p:cNvSpPr/>
              <p:nvPr/>
            </p:nvSpPr>
            <p:spPr>
              <a:xfrm flipH="1" rot="1440000">
                <a:off x="4768850" y="3721100"/>
                <a:ext cx="523875" cy="3268662"/>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9" name="Google Shape;19;p1"/>
            <p:cNvSpPr/>
            <p:nvPr/>
          </p:nvSpPr>
          <p:spPr>
            <a:xfrm flipH="1" rot="420000">
              <a:off x="34925" y="3106737"/>
              <a:ext cx="512762" cy="1030287"/>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0" name="Google Shape;20;p1"/>
            <p:cNvSpPr/>
            <p:nvPr/>
          </p:nvSpPr>
          <p:spPr>
            <a:xfrm>
              <a:off x="266700" y="2000250"/>
              <a:ext cx="1998662" cy="2432050"/>
            </a:xfrm>
            <a:custGeom>
              <a:rect b="b" l="l" r="r" t="t"/>
              <a:pathLst>
                <a:path extrusionOk="0" h="120000" w="120000">
                  <a:moveTo>
                    <a:pt x="84924" y="120000"/>
                  </a:moveTo>
                  <a:lnTo>
                    <a:pt x="90929" y="113733"/>
                  </a:lnTo>
                  <a:lnTo>
                    <a:pt x="98363" y="104804"/>
                  </a:lnTo>
                  <a:lnTo>
                    <a:pt x="106274" y="93054"/>
                  </a:lnTo>
                  <a:lnTo>
                    <a:pt x="113804" y="80130"/>
                  </a:lnTo>
                  <a:lnTo>
                    <a:pt x="118570" y="65874"/>
                  </a:lnTo>
                  <a:lnTo>
                    <a:pt x="120000" y="50678"/>
                  </a:lnTo>
                  <a:lnTo>
                    <a:pt x="117235" y="36266"/>
                  </a:lnTo>
                  <a:lnTo>
                    <a:pt x="108657" y="23028"/>
                  </a:lnTo>
                  <a:lnTo>
                    <a:pt x="99412" y="14882"/>
                  </a:lnTo>
                  <a:lnTo>
                    <a:pt x="91596" y="8537"/>
                  </a:lnTo>
                  <a:lnTo>
                    <a:pt x="85210" y="5091"/>
                  </a:lnTo>
                  <a:lnTo>
                    <a:pt x="74916" y="1409"/>
                  </a:lnTo>
                  <a:lnTo>
                    <a:pt x="61191" y="0"/>
                  </a:lnTo>
                  <a:lnTo>
                    <a:pt x="41938" y="1801"/>
                  </a:lnTo>
                  <a:lnTo>
                    <a:pt x="34884" y="3446"/>
                  </a:lnTo>
                  <a:lnTo>
                    <a:pt x="27831" y="4543"/>
                  </a:lnTo>
                  <a:lnTo>
                    <a:pt x="21826" y="6187"/>
                  </a:lnTo>
                  <a:lnTo>
                    <a:pt x="16965" y="8067"/>
                  </a:lnTo>
                  <a:lnTo>
                    <a:pt x="12104" y="9947"/>
                  </a:lnTo>
                  <a:lnTo>
                    <a:pt x="7815" y="12375"/>
                  </a:lnTo>
                  <a:lnTo>
                    <a:pt x="3907" y="15430"/>
                  </a:lnTo>
                  <a:lnTo>
                    <a:pt x="0" y="19033"/>
                  </a:lnTo>
                  <a:lnTo>
                    <a:pt x="7243" y="16840"/>
                  </a:lnTo>
                  <a:lnTo>
                    <a:pt x="13725" y="15195"/>
                  </a:lnTo>
                  <a:lnTo>
                    <a:pt x="20206" y="14020"/>
                  </a:lnTo>
                  <a:lnTo>
                    <a:pt x="26687" y="12845"/>
                  </a:lnTo>
                  <a:lnTo>
                    <a:pt x="32025" y="11671"/>
                  </a:lnTo>
                  <a:lnTo>
                    <a:pt x="37839" y="11671"/>
                  </a:lnTo>
                  <a:lnTo>
                    <a:pt x="43653" y="11044"/>
                  </a:lnTo>
                  <a:lnTo>
                    <a:pt x="48705" y="11436"/>
                  </a:lnTo>
                  <a:lnTo>
                    <a:pt x="53852" y="11906"/>
                  </a:lnTo>
                  <a:lnTo>
                    <a:pt x="58903" y="13002"/>
                  </a:lnTo>
                  <a:lnTo>
                    <a:pt x="63764" y="14569"/>
                  </a:lnTo>
                  <a:lnTo>
                    <a:pt x="68149" y="16057"/>
                  </a:lnTo>
                  <a:lnTo>
                    <a:pt x="72438" y="18720"/>
                  </a:lnTo>
                  <a:lnTo>
                    <a:pt x="77299" y="20913"/>
                  </a:lnTo>
                  <a:lnTo>
                    <a:pt x="81493" y="24046"/>
                  </a:lnTo>
                  <a:lnTo>
                    <a:pt x="85687" y="27258"/>
                  </a:lnTo>
                  <a:lnTo>
                    <a:pt x="92549" y="36344"/>
                  </a:lnTo>
                  <a:lnTo>
                    <a:pt x="96838" y="47467"/>
                  </a:lnTo>
                  <a:lnTo>
                    <a:pt x="97887" y="60626"/>
                  </a:lnTo>
                  <a:lnTo>
                    <a:pt x="97410" y="73550"/>
                  </a:lnTo>
                  <a:lnTo>
                    <a:pt x="95504" y="87493"/>
                  </a:lnTo>
                  <a:lnTo>
                    <a:pt x="92073" y="100182"/>
                  </a:lnTo>
                  <a:lnTo>
                    <a:pt x="88927" y="111305"/>
                  </a:lnTo>
                  <a:lnTo>
                    <a:pt x="84924"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1" name="Google Shape;21;p1"/>
            <p:cNvSpPr/>
            <p:nvPr/>
          </p:nvSpPr>
          <p:spPr>
            <a:xfrm>
              <a:off x="0" y="4143375"/>
              <a:ext cx="1271587" cy="728662"/>
            </a:xfrm>
            <a:custGeom>
              <a:rect b="b" l="l" r="r" t="t"/>
              <a:pathLst>
                <a:path extrusionOk="0" h="120000" w="120000">
                  <a:moveTo>
                    <a:pt x="0" y="0"/>
                  </a:moveTo>
                  <a:lnTo>
                    <a:pt x="5543" y="18039"/>
                  </a:lnTo>
                  <a:lnTo>
                    <a:pt x="10187" y="34509"/>
                  </a:lnTo>
                  <a:lnTo>
                    <a:pt x="16479" y="49150"/>
                  </a:lnTo>
                  <a:lnTo>
                    <a:pt x="22322" y="59869"/>
                  </a:lnTo>
                  <a:lnTo>
                    <a:pt x="28764" y="72679"/>
                  </a:lnTo>
                  <a:lnTo>
                    <a:pt x="37453" y="82091"/>
                  </a:lnTo>
                  <a:lnTo>
                    <a:pt x="46142" y="87843"/>
                  </a:lnTo>
                  <a:lnTo>
                    <a:pt x="54681" y="95424"/>
                  </a:lnTo>
                  <a:lnTo>
                    <a:pt x="64419" y="99607"/>
                  </a:lnTo>
                  <a:lnTo>
                    <a:pt x="75056" y="101960"/>
                  </a:lnTo>
                  <a:lnTo>
                    <a:pt x="85842" y="102483"/>
                  </a:lnTo>
                  <a:lnTo>
                    <a:pt x="96779" y="99607"/>
                  </a:lnTo>
                  <a:lnTo>
                    <a:pt x="108764" y="94640"/>
                  </a:lnTo>
                  <a:lnTo>
                    <a:pt x="120000" y="87581"/>
                  </a:lnTo>
                  <a:lnTo>
                    <a:pt x="109513" y="98562"/>
                  </a:lnTo>
                  <a:lnTo>
                    <a:pt x="99176" y="105620"/>
                  </a:lnTo>
                  <a:lnTo>
                    <a:pt x="88988" y="112941"/>
                  </a:lnTo>
                  <a:lnTo>
                    <a:pt x="79700" y="116339"/>
                  </a:lnTo>
                  <a:lnTo>
                    <a:pt x="70561" y="119999"/>
                  </a:lnTo>
                  <a:lnTo>
                    <a:pt x="61573" y="119738"/>
                  </a:lnTo>
                  <a:lnTo>
                    <a:pt x="52434" y="119738"/>
                  </a:lnTo>
                  <a:lnTo>
                    <a:pt x="43595" y="117647"/>
                  </a:lnTo>
                  <a:lnTo>
                    <a:pt x="36554" y="113986"/>
                  </a:lnTo>
                  <a:lnTo>
                    <a:pt x="28764" y="108496"/>
                  </a:lnTo>
                  <a:lnTo>
                    <a:pt x="21722" y="103006"/>
                  </a:lnTo>
                  <a:lnTo>
                    <a:pt x="14981" y="97516"/>
                  </a:lnTo>
                  <a:lnTo>
                    <a:pt x="8988" y="90718"/>
                  </a:lnTo>
                  <a:lnTo>
                    <a:pt x="0" y="7686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2" name="Google Shape;22;p1"/>
            <p:cNvSpPr/>
            <p:nvPr/>
          </p:nvSpPr>
          <p:spPr>
            <a:xfrm flipH="1" rot="420000">
              <a:off x="1425575" y="4532312"/>
              <a:ext cx="561975" cy="736600"/>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3" name="Google Shape;23;p1"/>
            <p:cNvSpPr/>
            <p:nvPr/>
          </p:nvSpPr>
          <p:spPr>
            <a:xfrm flipH="1" rot="420000">
              <a:off x="1268412" y="4729162"/>
              <a:ext cx="138112" cy="434975"/>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4" name="Google Shape;24;p1"/>
            <p:cNvSpPr/>
            <p:nvPr/>
          </p:nvSpPr>
          <p:spPr>
            <a:xfrm>
              <a:off x="1889125" y="5195887"/>
              <a:ext cx="1758950" cy="1662112"/>
            </a:xfrm>
            <a:custGeom>
              <a:rect b="b" l="l" r="r" t="t"/>
              <a:pathLst>
                <a:path extrusionOk="0" h="120000" w="120000">
                  <a:moveTo>
                    <a:pt x="84909" y="120000"/>
                  </a:moveTo>
                  <a:lnTo>
                    <a:pt x="74945" y="115873"/>
                  </a:lnTo>
                  <a:lnTo>
                    <a:pt x="65740" y="108309"/>
                  </a:lnTo>
                  <a:lnTo>
                    <a:pt x="55992" y="98681"/>
                  </a:lnTo>
                  <a:lnTo>
                    <a:pt x="46787" y="88939"/>
                  </a:lnTo>
                  <a:lnTo>
                    <a:pt x="37906" y="77593"/>
                  </a:lnTo>
                  <a:lnTo>
                    <a:pt x="28808" y="64527"/>
                  </a:lnTo>
                  <a:lnTo>
                    <a:pt x="20361" y="51232"/>
                  </a:lnTo>
                  <a:lnTo>
                    <a:pt x="13212" y="37249"/>
                  </a:lnTo>
                  <a:lnTo>
                    <a:pt x="7039" y="24183"/>
                  </a:lnTo>
                  <a:lnTo>
                    <a:pt x="2274" y="11575"/>
                  </a:lnTo>
                  <a:lnTo>
                    <a:pt x="0" y="0"/>
                  </a:lnTo>
                  <a:lnTo>
                    <a:pt x="11805" y="24871"/>
                  </a:lnTo>
                  <a:lnTo>
                    <a:pt x="22635" y="43323"/>
                  </a:lnTo>
                  <a:lnTo>
                    <a:pt x="31841" y="57306"/>
                  </a:lnTo>
                  <a:lnTo>
                    <a:pt x="40397" y="67621"/>
                  </a:lnTo>
                  <a:lnTo>
                    <a:pt x="47761" y="75759"/>
                  </a:lnTo>
                  <a:lnTo>
                    <a:pt x="54801" y="81719"/>
                  </a:lnTo>
                  <a:lnTo>
                    <a:pt x="61083" y="86418"/>
                  </a:lnTo>
                  <a:lnTo>
                    <a:pt x="67148" y="91805"/>
                  </a:lnTo>
                  <a:lnTo>
                    <a:pt x="81660" y="103037"/>
                  </a:lnTo>
                  <a:lnTo>
                    <a:pt x="100180" y="111977"/>
                  </a:lnTo>
                  <a:lnTo>
                    <a:pt x="120000" y="120000"/>
                  </a:lnTo>
                  <a:lnTo>
                    <a:pt x="84909" y="12000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25" name="Google Shape;25;p1"/>
            <p:cNvGrpSpPr/>
            <p:nvPr/>
          </p:nvGrpSpPr>
          <p:grpSpPr>
            <a:xfrm rot="3180000">
              <a:off x="4185442" y="1191420"/>
              <a:ext cx="903292" cy="1009650"/>
              <a:chOff x="2741612" y="1374775"/>
              <a:chExt cx="204788" cy="249237"/>
            </a:xfrm>
          </p:grpSpPr>
          <p:sp>
            <p:nvSpPr>
              <p:cNvPr id="26" name="Google Shape;26;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 name="Google Shape;27;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 name="Google Shape;28;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29" name="Google Shape;29;p1"/>
            <p:cNvGrpSpPr/>
            <p:nvPr/>
          </p:nvGrpSpPr>
          <p:grpSpPr>
            <a:xfrm rot="-6720000">
              <a:off x="5770507" y="178500"/>
              <a:ext cx="565153" cy="965200"/>
              <a:chOff x="2754312" y="1374775"/>
              <a:chExt cx="204788" cy="249237"/>
            </a:xfrm>
          </p:grpSpPr>
          <p:sp>
            <p:nvSpPr>
              <p:cNvPr id="30" name="Google Shape;30;p1"/>
              <p:cNvSpPr/>
              <p:nvPr/>
            </p:nvSpPr>
            <p:spPr>
              <a:xfrm>
                <a:off x="27543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1" name="Google Shape;31;p1"/>
              <p:cNvSpPr/>
              <p:nvPr/>
            </p:nvSpPr>
            <p:spPr>
              <a:xfrm>
                <a:off x="28479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2" name="Google Shape;32;p1"/>
              <p:cNvSpPr/>
              <p:nvPr/>
            </p:nvSpPr>
            <p:spPr>
              <a:xfrm>
                <a:off x="2822575"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3" name="Google Shape;33;p1"/>
            <p:cNvGrpSpPr/>
            <p:nvPr/>
          </p:nvGrpSpPr>
          <p:grpSpPr>
            <a:xfrm rot="8520000">
              <a:off x="1071600" y="5237918"/>
              <a:ext cx="793754" cy="793747"/>
              <a:chOff x="2741612" y="1387475"/>
              <a:chExt cx="204788" cy="247649"/>
            </a:xfrm>
          </p:grpSpPr>
          <p:sp>
            <p:nvSpPr>
              <p:cNvPr id="34" name="Google Shape;34;p1"/>
              <p:cNvSpPr/>
              <p:nvPr/>
            </p:nvSpPr>
            <p:spPr>
              <a:xfrm>
                <a:off x="2741612" y="13874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5" name="Google Shape;35;p1"/>
              <p:cNvSpPr/>
              <p:nvPr/>
            </p:nvSpPr>
            <p:spPr>
              <a:xfrm>
                <a:off x="2835275" y="14319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6" name="Google Shape;36;p1"/>
              <p:cNvSpPr/>
              <p:nvPr/>
            </p:nvSpPr>
            <p:spPr>
              <a:xfrm>
                <a:off x="2813050" y="1595437"/>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37" name="Google Shape;37;p1"/>
            <p:cNvGrpSpPr/>
            <p:nvPr/>
          </p:nvGrpSpPr>
          <p:grpSpPr>
            <a:xfrm flipH="1" rot="4140000">
              <a:off x="640552" y="410365"/>
              <a:ext cx="1123956" cy="1414462"/>
              <a:chOff x="2741612" y="1374775"/>
              <a:chExt cx="204788" cy="249237"/>
            </a:xfrm>
          </p:grpSpPr>
          <p:sp>
            <p:nvSpPr>
              <p:cNvPr id="38" name="Google Shape;38;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9" name="Google Shape;39;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0" name="Google Shape;40;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41" name="Google Shape;41;p1"/>
            <p:cNvGrpSpPr/>
            <p:nvPr/>
          </p:nvGrpSpPr>
          <p:grpSpPr>
            <a:xfrm flipH="1" rot="10020000">
              <a:off x="7346950" y="3797299"/>
              <a:ext cx="1123956" cy="1414462"/>
              <a:chOff x="2741612" y="1374775"/>
              <a:chExt cx="204788" cy="249237"/>
            </a:xfrm>
          </p:grpSpPr>
          <p:sp>
            <p:nvSpPr>
              <p:cNvPr id="42" name="Google Shape;42;p1"/>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3" name="Google Shape;43;p1"/>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4" name="Google Shape;44;p1"/>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45" name="Google Shape;45;p1"/>
            <p:cNvSpPr/>
            <p:nvPr/>
          </p:nvSpPr>
          <p:spPr>
            <a:xfrm>
              <a:off x="1931987" y="3175"/>
              <a:ext cx="1368425" cy="1406525"/>
            </a:xfrm>
            <a:custGeom>
              <a:rect b="b" l="l" r="r" t="t"/>
              <a:pathLst>
                <a:path extrusionOk="0" h="120000" w="120000">
                  <a:moveTo>
                    <a:pt x="0" y="0"/>
                  </a:moveTo>
                  <a:lnTo>
                    <a:pt x="835" y="14492"/>
                  </a:lnTo>
                  <a:lnTo>
                    <a:pt x="5150" y="35485"/>
                  </a:lnTo>
                  <a:lnTo>
                    <a:pt x="11554" y="55530"/>
                  </a:lnTo>
                  <a:lnTo>
                    <a:pt x="20742" y="73950"/>
                  </a:lnTo>
                  <a:lnTo>
                    <a:pt x="32993" y="90203"/>
                  </a:lnTo>
                  <a:lnTo>
                    <a:pt x="47053" y="103476"/>
                  </a:lnTo>
                  <a:lnTo>
                    <a:pt x="62645" y="113498"/>
                  </a:lnTo>
                  <a:lnTo>
                    <a:pt x="80603" y="119051"/>
                  </a:lnTo>
                  <a:lnTo>
                    <a:pt x="99396" y="120000"/>
                  </a:lnTo>
                  <a:lnTo>
                    <a:pt x="120000" y="115259"/>
                  </a:lnTo>
                  <a:lnTo>
                    <a:pt x="109141" y="115936"/>
                  </a:lnTo>
                  <a:lnTo>
                    <a:pt x="97447" y="113092"/>
                  </a:lnTo>
                  <a:lnTo>
                    <a:pt x="86450" y="107539"/>
                  </a:lnTo>
                  <a:lnTo>
                    <a:pt x="75452" y="98600"/>
                  </a:lnTo>
                  <a:lnTo>
                    <a:pt x="64872" y="87900"/>
                  </a:lnTo>
                  <a:lnTo>
                    <a:pt x="55266" y="75440"/>
                  </a:lnTo>
                  <a:lnTo>
                    <a:pt x="46496" y="61489"/>
                  </a:lnTo>
                  <a:lnTo>
                    <a:pt x="38839" y="45914"/>
                  </a:lnTo>
                  <a:lnTo>
                    <a:pt x="33132" y="30474"/>
                  </a:lnTo>
                  <a:lnTo>
                    <a:pt x="28538" y="14221"/>
                  </a:lnTo>
                  <a:lnTo>
                    <a:pt x="25614" y="406"/>
                  </a:lnTo>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6" name="Google Shape;46;p1"/>
            <p:cNvSpPr/>
            <p:nvPr/>
          </p:nvSpPr>
          <p:spPr>
            <a:xfrm flipH="1" rot="-960000">
              <a:off x="3425825" y="161925"/>
              <a:ext cx="1081087" cy="94138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7" name="Google Shape;47;p1"/>
            <p:cNvSpPr/>
            <p:nvPr/>
          </p:nvSpPr>
          <p:spPr>
            <a:xfrm flipH="1" rot="-960000">
              <a:off x="3170237" y="1362075"/>
              <a:ext cx="523875" cy="441325"/>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8" name="Google Shape;48;p1"/>
            <p:cNvSpPr/>
            <p:nvPr/>
          </p:nvSpPr>
          <p:spPr>
            <a:xfrm flipH="1" rot="-960000">
              <a:off x="3530600" y="1282700"/>
              <a:ext cx="195262" cy="3698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49" name="Google Shape;49;p1"/>
            <p:cNvSpPr/>
            <p:nvPr/>
          </p:nvSpPr>
          <p:spPr>
            <a:xfrm>
              <a:off x="2544762" y="0"/>
              <a:ext cx="196850" cy="192087"/>
            </a:xfrm>
            <a:custGeom>
              <a:rect b="b" l="l" r="r" t="t"/>
              <a:pathLst>
                <a:path extrusionOk="0" h="120000" w="120000">
                  <a:moveTo>
                    <a:pt x="120000" y="0"/>
                  </a:moveTo>
                  <a:lnTo>
                    <a:pt x="109354" y="8925"/>
                  </a:lnTo>
                  <a:lnTo>
                    <a:pt x="95806" y="24793"/>
                  </a:lnTo>
                  <a:lnTo>
                    <a:pt x="78387" y="40661"/>
                  </a:lnTo>
                  <a:lnTo>
                    <a:pt x="60967" y="53553"/>
                  </a:lnTo>
                  <a:lnTo>
                    <a:pt x="39677" y="65454"/>
                  </a:lnTo>
                  <a:lnTo>
                    <a:pt x="21290" y="73388"/>
                  </a:lnTo>
                  <a:lnTo>
                    <a:pt x="0" y="74380"/>
                  </a:lnTo>
                  <a:lnTo>
                    <a:pt x="9677" y="95206"/>
                  </a:lnTo>
                  <a:lnTo>
                    <a:pt x="22258" y="112066"/>
                  </a:lnTo>
                  <a:lnTo>
                    <a:pt x="39677" y="120000"/>
                  </a:lnTo>
                  <a:lnTo>
                    <a:pt x="58064" y="120000"/>
                  </a:lnTo>
                  <a:lnTo>
                    <a:pt x="80322" y="110082"/>
                  </a:lnTo>
                  <a:lnTo>
                    <a:pt x="97741" y="87272"/>
                  </a:lnTo>
                  <a:lnTo>
                    <a:pt x="112258" y="52561"/>
                  </a:lnTo>
                  <a:lnTo>
                    <a:pt x="120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0" name="Google Shape;50;p1"/>
            <p:cNvSpPr/>
            <p:nvPr/>
          </p:nvSpPr>
          <p:spPr>
            <a:xfrm flipH="1" rot="-960000">
              <a:off x="3449637" y="1965325"/>
              <a:ext cx="623887" cy="3651250"/>
            </a:xfrm>
            <a:custGeom>
              <a:rect b="b" l="l" r="r" t="t"/>
              <a:pathLst>
                <a:path extrusionOk="0" h="120000" w="120000">
                  <a:moveTo>
                    <a:pt x="0" y="0"/>
                  </a:moveTo>
                  <a:lnTo>
                    <a:pt x="4832" y="1022"/>
                  </a:lnTo>
                  <a:lnTo>
                    <a:pt x="12885" y="2386"/>
                  </a:lnTo>
                  <a:lnTo>
                    <a:pt x="22550" y="4090"/>
                  </a:lnTo>
                  <a:lnTo>
                    <a:pt x="33020" y="6306"/>
                  </a:lnTo>
                  <a:lnTo>
                    <a:pt x="46711" y="9034"/>
                  </a:lnTo>
                  <a:lnTo>
                    <a:pt x="58791" y="11931"/>
                  </a:lnTo>
                  <a:lnTo>
                    <a:pt x="70872" y="15340"/>
                  </a:lnTo>
                  <a:lnTo>
                    <a:pt x="80536" y="19261"/>
                  </a:lnTo>
                  <a:lnTo>
                    <a:pt x="90201" y="23352"/>
                  </a:lnTo>
                  <a:lnTo>
                    <a:pt x="96644" y="28125"/>
                  </a:lnTo>
                  <a:lnTo>
                    <a:pt x="99865" y="33409"/>
                  </a:lnTo>
                  <a:lnTo>
                    <a:pt x="101476" y="38863"/>
                  </a:lnTo>
                  <a:lnTo>
                    <a:pt x="96644" y="45000"/>
                  </a:lnTo>
                  <a:lnTo>
                    <a:pt x="87785" y="51477"/>
                  </a:lnTo>
                  <a:lnTo>
                    <a:pt x="74093" y="58295"/>
                  </a:lnTo>
                  <a:lnTo>
                    <a:pt x="53959" y="65795"/>
                  </a:lnTo>
                  <a:lnTo>
                    <a:pt x="31409" y="74318"/>
                  </a:lnTo>
                  <a:lnTo>
                    <a:pt x="16912" y="82159"/>
                  </a:lnTo>
                  <a:lnTo>
                    <a:pt x="8053" y="89488"/>
                  </a:lnTo>
                  <a:lnTo>
                    <a:pt x="4832" y="96477"/>
                  </a:lnTo>
                  <a:lnTo>
                    <a:pt x="4832" y="103125"/>
                  </a:lnTo>
                  <a:lnTo>
                    <a:pt x="6442" y="109261"/>
                  </a:lnTo>
                  <a:lnTo>
                    <a:pt x="9664" y="114715"/>
                  </a:lnTo>
                  <a:lnTo>
                    <a:pt x="11275" y="120000"/>
                  </a:lnTo>
                  <a:lnTo>
                    <a:pt x="33020" y="117272"/>
                  </a:lnTo>
                  <a:lnTo>
                    <a:pt x="31409" y="115909"/>
                  </a:lnTo>
                  <a:lnTo>
                    <a:pt x="28993" y="111988"/>
                  </a:lnTo>
                  <a:lnTo>
                    <a:pt x="26577" y="106022"/>
                  </a:lnTo>
                  <a:lnTo>
                    <a:pt x="28187" y="98011"/>
                  </a:lnTo>
                  <a:lnTo>
                    <a:pt x="33020" y="88465"/>
                  </a:lnTo>
                  <a:lnTo>
                    <a:pt x="46711" y="77556"/>
                  </a:lnTo>
                  <a:lnTo>
                    <a:pt x="69261" y="65795"/>
                  </a:lnTo>
                  <a:lnTo>
                    <a:pt x="103892" y="53352"/>
                  </a:lnTo>
                  <a:lnTo>
                    <a:pt x="115167" y="47556"/>
                  </a:lnTo>
                  <a:lnTo>
                    <a:pt x="120000" y="40056"/>
                  </a:lnTo>
                  <a:lnTo>
                    <a:pt x="115973" y="31363"/>
                  </a:lnTo>
                  <a:lnTo>
                    <a:pt x="105503" y="22840"/>
                  </a:lnTo>
                  <a:lnTo>
                    <a:pt x="87785" y="14488"/>
                  </a:lnTo>
                  <a:lnTo>
                    <a:pt x="65234" y="7500"/>
                  </a:lnTo>
                  <a:lnTo>
                    <a:pt x="35436" y="2386"/>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51" name="Google Shape;51;p1"/>
            <p:cNvSpPr/>
            <p:nvPr/>
          </p:nvSpPr>
          <p:spPr>
            <a:xfrm>
              <a:off x="0" y="2933700"/>
              <a:ext cx="57150" cy="209550"/>
            </a:xfrm>
            <a:custGeom>
              <a:rect b="b" l="l" r="r" t="t"/>
              <a:pathLst>
                <a:path extrusionOk="0" h="120000" w="120000">
                  <a:moveTo>
                    <a:pt x="0" y="0"/>
                  </a:moveTo>
                  <a:lnTo>
                    <a:pt x="120000" y="10909"/>
                  </a:lnTo>
                  <a:lnTo>
                    <a:pt x="0" y="12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52" name="Google Shape;52;p1"/>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53" name="Google Shape;53;p1"/>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54" name="Google Shape;54;p1"/>
          <p:cNvSpPr txBox="1"/>
          <p:nvPr>
            <p:ph idx="10" type="dt"/>
          </p:nvPr>
        </p:nvSpPr>
        <p:spPr>
          <a:xfrm>
            <a:off x="457200" y="6248400"/>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5" name="Google Shape;55;p1"/>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56" name="Google Shape;56;p1"/>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63" name="Shape 63"/>
        <p:cNvGrpSpPr/>
        <p:nvPr/>
      </p:nvGrpSpPr>
      <p:grpSpPr>
        <a:xfrm>
          <a:off x="0" y="0"/>
          <a:ext cx="0" cy="0"/>
          <a:chOff x="0" y="0"/>
          <a:chExt cx="0" cy="0"/>
        </a:xfrm>
      </p:grpSpPr>
      <p:grpSp>
        <p:nvGrpSpPr>
          <p:cNvPr id="64" name="Google Shape;64;p3"/>
          <p:cNvGrpSpPr/>
          <p:nvPr/>
        </p:nvGrpSpPr>
        <p:grpSpPr>
          <a:xfrm>
            <a:off x="-181132" y="-91300"/>
            <a:ext cx="3161879" cy="6947712"/>
            <a:chOff x="-181132" y="-91300"/>
            <a:chExt cx="3161879" cy="6947712"/>
          </a:xfrm>
        </p:grpSpPr>
        <p:sp>
          <p:nvSpPr>
            <p:cNvPr id="65" name="Google Shape;65;p3"/>
            <p:cNvSpPr/>
            <p:nvPr/>
          </p:nvSpPr>
          <p:spPr>
            <a:xfrm>
              <a:off x="-7937" y="5178425"/>
              <a:ext cx="749300" cy="1273175"/>
            </a:xfrm>
            <a:custGeom>
              <a:rect b="b" l="l" r="r" t="t"/>
              <a:pathLst>
                <a:path extrusionOk="0" h="120000" w="120000">
                  <a:moveTo>
                    <a:pt x="1271" y="4788"/>
                  </a:moveTo>
                  <a:cubicBezTo>
                    <a:pt x="25677" y="0"/>
                    <a:pt x="5084" y="2543"/>
                    <a:pt x="48050" y="3890"/>
                  </a:cubicBezTo>
                  <a:cubicBezTo>
                    <a:pt x="56186" y="5536"/>
                    <a:pt x="71186" y="7032"/>
                    <a:pt x="78559" y="9875"/>
                  </a:cubicBezTo>
                  <a:cubicBezTo>
                    <a:pt x="82627" y="11521"/>
                    <a:pt x="90762" y="14663"/>
                    <a:pt x="90762" y="14663"/>
                  </a:cubicBezTo>
                  <a:cubicBezTo>
                    <a:pt x="100169" y="23042"/>
                    <a:pt x="94830" y="20199"/>
                    <a:pt x="105000" y="24239"/>
                  </a:cubicBezTo>
                  <a:cubicBezTo>
                    <a:pt x="110084" y="33366"/>
                    <a:pt x="108305" y="28877"/>
                    <a:pt x="111101" y="37406"/>
                  </a:cubicBezTo>
                  <a:cubicBezTo>
                    <a:pt x="110084" y="55361"/>
                    <a:pt x="120000" y="68079"/>
                    <a:pt x="100932" y="79301"/>
                  </a:cubicBezTo>
                  <a:cubicBezTo>
                    <a:pt x="97881" y="84837"/>
                    <a:pt x="93559" y="90822"/>
                    <a:pt x="86694" y="94862"/>
                  </a:cubicBezTo>
                  <a:cubicBezTo>
                    <a:pt x="81101" y="104887"/>
                    <a:pt x="59237" y="105785"/>
                    <a:pt x="43983" y="106832"/>
                  </a:cubicBezTo>
                  <a:cubicBezTo>
                    <a:pt x="36101" y="108329"/>
                    <a:pt x="25423" y="105785"/>
                    <a:pt x="19576" y="109226"/>
                  </a:cubicBezTo>
                  <a:cubicBezTo>
                    <a:pt x="15254" y="111770"/>
                    <a:pt x="18305" y="116408"/>
                    <a:pt x="17542" y="120000"/>
                  </a:cubicBezTo>
                  <a:cubicBezTo>
                    <a:pt x="13474" y="119551"/>
                    <a:pt x="5847" y="118503"/>
                    <a:pt x="1779" y="117905"/>
                  </a:cubicBezTo>
                  <a:cubicBezTo>
                    <a:pt x="1271" y="117905"/>
                    <a:pt x="0" y="114014"/>
                    <a:pt x="1271" y="112369"/>
                  </a:cubicBezTo>
                  <a:cubicBezTo>
                    <a:pt x="2542" y="110723"/>
                    <a:pt x="9406" y="109975"/>
                    <a:pt x="9406" y="108029"/>
                  </a:cubicBezTo>
                  <a:cubicBezTo>
                    <a:pt x="6610" y="102044"/>
                    <a:pt x="5593" y="102493"/>
                    <a:pt x="1271" y="100249"/>
                  </a:cubicBezTo>
                  <a:cubicBezTo>
                    <a:pt x="1271" y="80947"/>
                    <a:pt x="1271" y="34862"/>
                    <a:pt x="1271" y="4788"/>
                  </a:cubicBezTo>
                  <a:close/>
                </a:path>
              </a:pathLst>
            </a:custGeom>
            <a:solidFill>
              <a:schemeClr val="folHlink">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66" name="Google Shape;66;p3"/>
            <p:cNvGrpSpPr/>
            <p:nvPr/>
          </p:nvGrpSpPr>
          <p:grpSpPr>
            <a:xfrm flipH="1" rot="-6600000">
              <a:off x="165099" y="3875088"/>
              <a:ext cx="717554" cy="704850"/>
              <a:chOff x="2741612" y="1374775"/>
              <a:chExt cx="204788" cy="249237"/>
            </a:xfrm>
          </p:grpSpPr>
          <p:sp>
            <p:nvSpPr>
              <p:cNvPr id="67" name="Google Shape;67;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8" name="Google Shape;68;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69" name="Google Shape;69;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70" name="Google Shape;70;p3"/>
            <p:cNvSpPr/>
            <p:nvPr/>
          </p:nvSpPr>
          <p:spPr>
            <a:xfrm>
              <a:off x="142875" y="2755900"/>
              <a:ext cx="1127125" cy="1219200"/>
            </a:xfrm>
            <a:custGeom>
              <a:rect b="b" l="l" r="r" t="t"/>
              <a:pathLst>
                <a:path extrusionOk="0" h="120000" w="120000">
                  <a:moveTo>
                    <a:pt x="2366" y="65000"/>
                  </a:moveTo>
                  <a:cubicBezTo>
                    <a:pt x="1014" y="55156"/>
                    <a:pt x="0" y="52968"/>
                    <a:pt x="2366" y="42500"/>
                  </a:cubicBezTo>
                  <a:cubicBezTo>
                    <a:pt x="4056" y="35468"/>
                    <a:pt x="12169" y="27812"/>
                    <a:pt x="17239" y="22500"/>
                  </a:cubicBezTo>
                  <a:cubicBezTo>
                    <a:pt x="19774" y="19843"/>
                    <a:pt x="22647" y="17500"/>
                    <a:pt x="25352" y="15000"/>
                  </a:cubicBezTo>
                  <a:cubicBezTo>
                    <a:pt x="27718" y="12812"/>
                    <a:pt x="33464" y="10000"/>
                    <a:pt x="33464" y="10000"/>
                  </a:cubicBezTo>
                  <a:cubicBezTo>
                    <a:pt x="39042" y="2187"/>
                    <a:pt x="49690" y="1093"/>
                    <a:pt x="59154" y="0"/>
                  </a:cubicBezTo>
                  <a:cubicBezTo>
                    <a:pt x="69464" y="468"/>
                    <a:pt x="79943" y="156"/>
                    <a:pt x="90253" y="1250"/>
                  </a:cubicBezTo>
                  <a:cubicBezTo>
                    <a:pt x="98366" y="2031"/>
                    <a:pt x="105464" y="11093"/>
                    <a:pt x="111887" y="15000"/>
                  </a:cubicBezTo>
                  <a:cubicBezTo>
                    <a:pt x="116788" y="21875"/>
                    <a:pt x="117971" y="23593"/>
                    <a:pt x="119999" y="31250"/>
                  </a:cubicBezTo>
                  <a:cubicBezTo>
                    <a:pt x="119492" y="41718"/>
                    <a:pt x="119492" y="52031"/>
                    <a:pt x="118647" y="62500"/>
                  </a:cubicBezTo>
                  <a:cubicBezTo>
                    <a:pt x="118309" y="66093"/>
                    <a:pt x="116281" y="66875"/>
                    <a:pt x="114591" y="70000"/>
                  </a:cubicBezTo>
                  <a:cubicBezTo>
                    <a:pt x="109183" y="80000"/>
                    <a:pt x="105802" y="94843"/>
                    <a:pt x="92957" y="98750"/>
                  </a:cubicBezTo>
                  <a:cubicBezTo>
                    <a:pt x="91098" y="100000"/>
                    <a:pt x="89577" y="101718"/>
                    <a:pt x="87549" y="102500"/>
                  </a:cubicBezTo>
                  <a:cubicBezTo>
                    <a:pt x="85014" y="103437"/>
                    <a:pt x="79436" y="101250"/>
                    <a:pt x="79436" y="103750"/>
                  </a:cubicBezTo>
                  <a:cubicBezTo>
                    <a:pt x="79436" y="106406"/>
                    <a:pt x="84845" y="105468"/>
                    <a:pt x="87549" y="106250"/>
                  </a:cubicBezTo>
                  <a:cubicBezTo>
                    <a:pt x="90253" y="107031"/>
                    <a:pt x="95661" y="108750"/>
                    <a:pt x="95661" y="108750"/>
                  </a:cubicBezTo>
                  <a:cubicBezTo>
                    <a:pt x="96169" y="110000"/>
                    <a:pt x="98028" y="111562"/>
                    <a:pt x="97014" y="112500"/>
                  </a:cubicBezTo>
                  <a:cubicBezTo>
                    <a:pt x="94985" y="114375"/>
                    <a:pt x="91605" y="114218"/>
                    <a:pt x="88901" y="115000"/>
                  </a:cubicBezTo>
                  <a:cubicBezTo>
                    <a:pt x="87380" y="115468"/>
                    <a:pt x="86366" y="116875"/>
                    <a:pt x="84845" y="117500"/>
                  </a:cubicBezTo>
                  <a:cubicBezTo>
                    <a:pt x="82309" y="118593"/>
                    <a:pt x="76732" y="120000"/>
                    <a:pt x="76732" y="120000"/>
                  </a:cubicBezTo>
                  <a:cubicBezTo>
                    <a:pt x="75718" y="117187"/>
                    <a:pt x="76563" y="113281"/>
                    <a:pt x="74028" y="111250"/>
                  </a:cubicBezTo>
                  <a:cubicBezTo>
                    <a:pt x="68788" y="107031"/>
                    <a:pt x="43267" y="107656"/>
                    <a:pt x="41577" y="107500"/>
                  </a:cubicBezTo>
                  <a:cubicBezTo>
                    <a:pt x="34985" y="106250"/>
                    <a:pt x="28056" y="105312"/>
                    <a:pt x="22647" y="101250"/>
                  </a:cubicBezTo>
                  <a:cubicBezTo>
                    <a:pt x="21126" y="100156"/>
                    <a:pt x="19774" y="98906"/>
                    <a:pt x="18591" y="97500"/>
                  </a:cubicBezTo>
                  <a:cubicBezTo>
                    <a:pt x="16563" y="95156"/>
                    <a:pt x="13183" y="90000"/>
                    <a:pt x="13183" y="90000"/>
                  </a:cubicBezTo>
                  <a:cubicBezTo>
                    <a:pt x="11154" y="79062"/>
                    <a:pt x="12507" y="85000"/>
                    <a:pt x="9126" y="72500"/>
                  </a:cubicBezTo>
                  <a:cubicBezTo>
                    <a:pt x="6253" y="62031"/>
                    <a:pt x="9802" y="72343"/>
                    <a:pt x="5070" y="63750"/>
                  </a:cubicBezTo>
                  <a:cubicBezTo>
                    <a:pt x="4394" y="62500"/>
                    <a:pt x="5070" y="59375"/>
                    <a:pt x="3718" y="60000"/>
                  </a:cubicBezTo>
                  <a:cubicBezTo>
                    <a:pt x="2028" y="60781"/>
                    <a:pt x="2873" y="63281"/>
                    <a:pt x="2366" y="65000"/>
                  </a:cubicBezTo>
                  <a:close/>
                </a:path>
              </a:pathLst>
            </a:custGeom>
            <a:solidFill>
              <a:schemeClr val="accent2">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1" name="Google Shape;71;p3"/>
            <p:cNvGrpSpPr/>
            <p:nvPr/>
          </p:nvGrpSpPr>
          <p:grpSpPr>
            <a:xfrm rot="360000">
              <a:off x="-39697" y="2710046"/>
              <a:ext cx="2879008" cy="2857037"/>
              <a:chOff x="36843" y="4395877"/>
              <a:chExt cx="1466327" cy="1366980"/>
            </a:xfrm>
          </p:grpSpPr>
          <p:sp>
            <p:nvSpPr>
              <p:cNvPr id="72" name="Google Shape;72;p3"/>
              <p:cNvSpPr/>
              <p:nvPr/>
            </p:nvSpPr>
            <p:spPr>
              <a:xfrm flipH="1" rot="420000">
                <a:off x="198437" y="4424362"/>
                <a:ext cx="496887" cy="481012"/>
              </a:xfrm>
              <a:custGeom>
                <a:rect b="b" l="l" r="r" t="t"/>
                <a:pathLst>
                  <a:path extrusionOk="0" h="120000" w="120000">
                    <a:moveTo>
                      <a:pt x="25437" y="120000"/>
                    </a:moveTo>
                    <a:lnTo>
                      <a:pt x="20460" y="113142"/>
                    </a:lnTo>
                    <a:lnTo>
                      <a:pt x="14377" y="103428"/>
                    </a:lnTo>
                    <a:lnTo>
                      <a:pt x="8294" y="90857"/>
                    </a:lnTo>
                    <a:lnTo>
                      <a:pt x="2764" y="77142"/>
                    </a:lnTo>
                    <a:lnTo>
                      <a:pt x="0" y="62285"/>
                    </a:lnTo>
                    <a:lnTo>
                      <a:pt x="552" y="46857"/>
                    </a:lnTo>
                    <a:lnTo>
                      <a:pt x="4976" y="32571"/>
                    </a:lnTo>
                    <a:lnTo>
                      <a:pt x="14930" y="20000"/>
                    </a:lnTo>
                    <a:lnTo>
                      <a:pt x="24884" y="12571"/>
                    </a:lnTo>
                    <a:lnTo>
                      <a:pt x="33179" y="6857"/>
                    </a:lnTo>
                    <a:lnTo>
                      <a:pt x="39815" y="4000"/>
                    </a:lnTo>
                    <a:lnTo>
                      <a:pt x="44792" y="2857"/>
                    </a:lnTo>
                    <a:lnTo>
                      <a:pt x="48663" y="2857"/>
                    </a:lnTo>
                    <a:lnTo>
                      <a:pt x="57511" y="0"/>
                    </a:lnTo>
                    <a:lnTo>
                      <a:pt x="81843" y="4571"/>
                    </a:lnTo>
                    <a:lnTo>
                      <a:pt x="88479" y="6857"/>
                    </a:lnTo>
                    <a:lnTo>
                      <a:pt x="95115" y="8571"/>
                    </a:lnTo>
                    <a:lnTo>
                      <a:pt x="100645" y="10857"/>
                    </a:lnTo>
                    <a:lnTo>
                      <a:pt x="105069" y="13142"/>
                    </a:lnTo>
                    <a:lnTo>
                      <a:pt x="109493" y="15428"/>
                    </a:lnTo>
                    <a:lnTo>
                      <a:pt x="113364" y="18285"/>
                    </a:lnTo>
                    <a:lnTo>
                      <a:pt x="116682" y="21714"/>
                    </a:lnTo>
                    <a:lnTo>
                      <a:pt x="120000" y="25714"/>
                    </a:lnTo>
                    <a:lnTo>
                      <a:pt x="113364" y="22857"/>
                    </a:lnTo>
                    <a:lnTo>
                      <a:pt x="107281" y="20571"/>
                    </a:lnTo>
                    <a:lnTo>
                      <a:pt x="101198" y="18857"/>
                    </a:lnTo>
                    <a:lnTo>
                      <a:pt x="95115" y="17142"/>
                    </a:lnTo>
                    <a:lnTo>
                      <a:pt x="90138" y="15428"/>
                    </a:lnTo>
                    <a:lnTo>
                      <a:pt x="84608" y="14857"/>
                    </a:lnTo>
                    <a:lnTo>
                      <a:pt x="79078" y="13714"/>
                    </a:lnTo>
                    <a:lnTo>
                      <a:pt x="74101" y="13714"/>
                    </a:lnTo>
                    <a:lnTo>
                      <a:pt x="69124" y="13714"/>
                    </a:lnTo>
                    <a:lnTo>
                      <a:pt x="64147" y="14285"/>
                    </a:lnTo>
                    <a:lnTo>
                      <a:pt x="59170" y="15428"/>
                    </a:lnTo>
                    <a:lnTo>
                      <a:pt x="54746" y="16571"/>
                    </a:lnTo>
                    <a:lnTo>
                      <a:pt x="50322" y="18857"/>
                    </a:lnTo>
                    <a:lnTo>
                      <a:pt x="45345" y="20571"/>
                    </a:lnTo>
                    <a:lnTo>
                      <a:pt x="40921" y="23428"/>
                    </a:lnTo>
                    <a:lnTo>
                      <a:pt x="36497" y="26285"/>
                    </a:lnTo>
                    <a:lnTo>
                      <a:pt x="28755" y="34857"/>
                    </a:lnTo>
                    <a:lnTo>
                      <a:pt x="23225" y="45714"/>
                    </a:lnTo>
                    <a:lnTo>
                      <a:pt x="20460" y="58857"/>
                    </a:lnTo>
                    <a:lnTo>
                      <a:pt x="19354" y="72000"/>
                    </a:lnTo>
                    <a:lnTo>
                      <a:pt x="19354" y="86285"/>
                    </a:lnTo>
                    <a:lnTo>
                      <a:pt x="21013" y="99428"/>
                    </a:lnTo>
                    <a:lnTo>
                      <a:pt x="22672" y="110857"/>
                    </a:lnTo>
                    <a:lnTo>
                      <a:pt x="25437" y="120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3" name="Google Shape;73;p3"/>
              <p:cNvSpPr/>
              <p:nvPr/>
            </p:nvSpPr>
            <p:spPr>
              <a:xfrm flipH="1" rot="420000">
                <a:off x="65087" y="4513262"/>
                <a:ext cx="415925" cy="488950"/>
              </a:xfrm>
              <a:custGeom>
                <a:rect b="b" l="l" r="r" t="t"/>
                <a:pathLst>
                  <a:path extrusionOk="0" h="120000" w="120000">
                    <a:moveTo>
                      <a:pt x="71868" y="0"/>
                    </a:moveTo>
                    <a:lnTo>
                      <a:pt x="73846" y="1126"/>
                    </a:lnTo>
                    <a:lnTo>
                      <a:pt x="77802" y="4507"/>
                    </a:lnTo>
                    <a:lnTo>
                      <a:pt x="83736" y="10140"/>
                    </a:lnTo>
                    <a:lnTo>
                      <a:pt x="90329" y="18591"/>
                    </a:lnTo>
                    <a:lnTo>
                      <a:pt x="95604" y="29295"/>
                    </a:lnTo>
                    <a:lnTo>
                      <a:pt x="98901" y="42816"/>
                    </a:lnTo>
                    <a:lnTo>
                      <a:pt x="98901" y="59154"/>
                    </a:lnTo>
                    <a:lnTo>
                      <a:pt x="94945" y="78309"/>
                    </a:lnTo>
                    <a:lnTo>
                      <a:pt x="92307" y="83943"/>
                    </a:lnTo>
                    <a:lnTo>
                      <a:pt x="89670" y="88450"/>
                    </a:lnTo>
                    <a:lnTo>
                      <a:pt x="86373" y="92957"/>
                    </a:lnTo>
                    <a:lnTo>
                      <a:pt x="82417" y="97464"/>
                    </a:lnTo>
                    <a:lnTo>
                      <a:pt x="77142" y="101408"/>
                    </a:lnTo>
                    <a:lnTo>
                      <a:pt x="72527" y="104225"/>
                    </a:lnTo>
                    <a:lnTo>
                      <a:pt x="67252" y="107605"/>
                    </a:lnTo>
                    <a:lnTo>
                      <a:pt x="60659" y="109859"/>
                    </a:lnTo>
                    <a:lnTo>
                      <a:pt x="54065" y="110985"/>
                    </a:lnTo>
                    <a:lnTo>
                      <a:pt x="47472" y="112676"/>
                    </a:lnTo>
                    <a:lnTo>
                      <a:pt x="40219" y="113239"/>
                    </a:lnTo>
                    <a:lnTo>
                      <a:pt x="32307" y="113239"/>
                    </a:lnTo>
                    <a:lnTo>
                      <a:pt x="24395" y="112676"/>
                    </a:lnTo>
                    <a:lnTo>
                      <a:pt x="16483" y="110985"/>
                    </a:lnTo>
                    <a:lnTo>
                      <a:pt x="7912" y="108732"/>
                    </a:lnTo>
                    <a:lnTo>
                      <a:pt x="0" y="105915"/>
                    </a:lnTo>
                    <a:lnTo>
                      <a:pt x="7252" y="109859"/>
                    </a:lnTo>
                    <a:lnTo>
                      <a:pt x="14505" y="112676"/>
                    </a:lnTo>
                    <a:lnTo>
                      <a:pt x="21758" y="115492"/>
                    </a:lnTo>
                    <a:lnTo>
                      <a:pt x="28351" y="117183"/>
                    </a:lnTo>
                    <a:lnTo>
                      <a:pt x="34945" y="118873"/>
                    </a:lnTo>
                    <a:lnTo>
                      <a:pt x="41538" y="119436"/>
                    </a:lnTo>
                    <a:lnTo>
                      <a:pt x="48131" y="119999"/>
                    </a:lnTo>
                    <a:lnTo>
                      <a:pt x="54725" y="119999"/>
                    </a:lnTo>
                    <a:lnTo>
                      <a:pt x="60000" y="119436"/>
                    </a:lnTo>
                    <a:lnTo>
                      <a:pt x="65934" y="118309"/>
                    </a:lnTo>
                    <a:lnTo>
                      <a:pt x="71208" y="117183"/>
                    </a:lnTo>
                    <a:lnTo>
                      <a:pt x="76483" y="116056"/>
                    </a:lnTo>
                    <a:lnTo>
                      <a:pt x="81098" y="114366"/>
                    </a:lnTo>
                    <a:lnTo>
                      <a:pt x="85714" y="112112"/>
                    </a:lnTo>
                    <a:lnTo>
                      <a:pt x="89670" y="109859"/>
                    </a:lnTo>
                    <a:lnTo>
                      <a:pt x="93626" y="107605"/>
                    </a:lnTo>
                    <a:lnTo>
                      <a:pt x="104175" y="99154"/>
                    </a:lnTo>
                    <a:lnTo>
                      <a:pt x="111428" y="90704"/>
                    </a:lnTo>
                    <a:lnTo>
                      <a:pt x="116043" y="81126"/>
                    </a:lnTo>
                    <a:lnTo>
                      <a:pt x="118021" y="72112"/>
                    </a:lnTo>
                    <a:lnTo>
                      <a:pt x="119340" y="62535"/>
                    </a:lnTo>
                    <a:lnTo>
                      <a:pt x="119340" y="53521"/>
                    </a:lnTo>
                    <a:lnTo>
                      <a:pt x="120000" y="44507"/>
                    </a:lnTo>
                    <a:lnTo>
                      <a:pt x="114065" y="25915"/>
                    </a:lnTo>
                    <a:lnTo>
                      <a:pt x="102857" y="11830"/>
                    </a:lnTo>
                    <a:lnTo>
                      <a:pt x="99560" y="10140"/>
                    </a:lnTo>
                    <a:lnTo>
                      <a:pt x="96923" y="8450"/>
                    </a:lnTo>
                    <a:lnTo>
                      <a:pt x="93626" y="7323"/>
                    </a:lnTo>
                    <a:lnTo>
                      <a:pt x="90989" y="6197"/>
                    </a:lnTo>
                    <a:lnTo>
                      <a:pt x="87032" y="5070"/>
                    </a:lnTo>
                    <a:lnTo>
                      <a:pt x="83076" y="3380"/>
                    </a:lnTo>
                    <a:lnTo>
                      <a:pt x="78461" y="1690"/>
                    </a:lnTo>
                    <a:lnTo>
                      <a:pt x="71868"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4" name="Google Shape;74;p3"/>
              <p:cNvSpPr/>
              <p:nvPr/>
            </p:nvSpPr>
            <p:spPr>
              <a:xfrm flipH="1" rot="420000">
                <a:off x="192087" y="4614862"/>
                <a:ext cx="147637" cy="247650"/>
              </a:xfrm>
              <a:custGeom>
                <a:rect b="b" l="l" r="r" t="t"/>
                <a:pathLst>
                  <a:path extrusionOk="0" h="120000" w="120000">
                    <a:moveTo>
                      <a:pt x="88125" y="0"/>
                    </a:moveTo>
                    <a:lnTo>
                      <a:pt x="98437" y="4976"/>
                    </a:lnTo>
                    <a:lnTo>
                      <a:pt x="107812" y="14930"/>
                    </a:lnTo>
                    <a:lnTo>
                      <a:pt x="115312" y="27649"/>
                    </a:lnTo>
                    <a:lnTo>
                      <a:pt x="120000" y="43133"/>
                    </a:lnTo>
                    <a:lnTo>
                      <a:pt x="119062" y="61382"/>
                    </a:lnTo>
                    <a:lnTo>
                      <a:pt x="108750" y="80184"/>
                    </a:lnTo>
                    <a:lnTo>
                      <a:pt x="88125" y="100092"/>
                    </a:lnTo>
                    <a:lnTo>
                      <a:pt x="56250" y="120000"/>
                    </a:lnTo>
                    <a:lnTo>
                      <a:pt x="45937" y="117788"/>
                    </a:lnTo>
                    <a:lnTo>
                      <a:pt x="35625" y="116129"/>
                    </a:lnTo>
                    <a:lnTo>
                      <a:pt x="24375" y="113364"/>
                    </a:lnTo>
                    <a:lnTo>
                      <a:pt x="15000" y="111152"/>
                    </a:lnTo>
                    <a:lnTo>
                      <a:pt x="7500" y="108387"/>
                    </a:lnTo>
                    <a:lnTo>
                      <a:pt x="1875" y="105069"/>
                    </a:lnTo>
                    <a:lnTo>
                      <a:pt x="0" y="101198"/>
                    </a:lnTo>
                    <a:lnTo>
                      <a:pt x="937" y="98433"/>
                    </a:lnTo>
                    <a:lnTo>
                      <a:pt x="12187" y="94562"/>
                    </a:lnTo>
                    <a:lnTo>
                      <a:pt x="27187" y="89032"/>
                    </a:lnTo>
                    <a:lnTo>
                      <a:pt x="43125" y="82949"/>
                    </a:lnTo>
                    <a:lnTo>
                      <a:pt x="59062" y="74101"/>
                    </a:lnTo>
                    <a:lnTo>
                      <a:pt x="74062" y="61935"/>
                    </a:lnTo>
                    <a:lnTo>
                      <a:pt x="85312" y="45898"/>
                    </a:lnTo>
                    <a:lnTo>
                      <a:pt x="90937" y="25437"/>
                    </a:lnTo>
                    <a:lnTo>
                      <a:pt x="88125"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5" name="Google Shape;75;p3"/>
              <p:cNvSpPr/>
              <p:nvPr/>
            </p:nvSpPr>
            <p:spPr>
              <a:xfrm flipH="1" rot="420000">
                <a:off x="496887" y="4937125"/>
                <a:ext cx="134937" cy="147637"/>
              </a:xfrm>
              <a:custGeom>
                <a:rect b="b" l="l" r="r" t="t"/>
                <a:pathLst>
                  <a:path extrusionOk="0" h="120000" w="120000">
                    <a:moveTo>
                      <a:pt x="76923" y="0"/>
                    </a:moveTo>
                    <a:lnTo>
                      <a:pt x="0" y="22727"/>
                    </a:lnTo>
                    <a:lnTo>
                      <a:pt x="3076" y="23636"/>
                    </a:lnTo>
                    <a:lnTo>
                      <a:pt x="14358" y="26363"/>
                    </a:lnTo>
                    <a:lnTo>
                      <a:pt x="29743" y="32727"/>
                    </a:lnTo>
                    <a:lnTo>
                      <a:pt x="47179" y="42727"/>
                    </a:lnTo>
                    <a:lnTo>
                      <a:pt x="67692" y="56363"/>
                    </a:lnTo>
                    <a:lnTo>
                      <a:pt x="86153" y="72727"/>
                    </a:lnTo>
                    <a:lnTo>
                      <a:pt x="104615" y="93636"/>
                    </a:lnTo>
                    <a:lnTo>
                      <a:pt x="118974" y="120000"/>
                    </a:lnTo>
                    <a:lnTo>
                      <a:pt x="120000" y="109090"/>
                    </a:lnTo>
                    <a:lnTo>
                      <a:pt x="117948" y="97272"/>
                    </a:lnTo>
                    <a:lnTo>
                      <a:pt x="110769" y="81818"/>
                    </a:lnTo>
                    <a:lnTo>
                      <a:pt x="101538" y="67272"/>
                    </a:lnTo>
                    <a:lnTo>
                      <a:pt x="91282" y="52727"/>
                    </a:lnTo>
                    <a:lnTo>
                      <a:pt x="80000" y="40909"/>
                    </a:lnTo>
                    <a:lnTo>
                      <a:pt x="68717" y="32727"/>
                    </a:lnTo>
                    <a:lnTo>
                      <a:pt x="59487" y="29090"/>
                    </a:lnTo>
                    <a:lnTo>
                      <a:pt x="70769" y="26363"/>
                    </a:lnTo>
                    <a:lnTo>
                      <a:pt x="81025" y="25454"/>
                    </a:lnTo>
                    <a:lnTo>
                      <a:pt x="91282" y="23636"/>
                    </a:lnTo>
                    <a:lnTo>
                      <a:pt x="100512" y="22727"/>
                    </a:lnTo>
                    <a:lnTo>
                      <a:pt x="107692" y="21818"/>
                    </a:lnTo>
                    <a:lnTo>
                      <a:pt x="111794" y="20000"/>
                    </a:lnTo>
                    <a:lnTo>
                      <a:pt x="115897" y="19090"/>
                    </a:lnTo>
                    <a:lnTo>
                      <a:pt x="116923" y="19090"/>
                    </a:lnTo>
                    <a:lnTo>
                      <a:pt x="76923"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6" name="Google Shape;76;p3"/>
              <p:cNvSpPr/>
              <p:nvPr/>
            </p:nvSpPr>
            <p:spPr>
              <a:xfrm flipH="1" rot="420000">
                <a:off x="458787" y="4973637"/>
                <a:ext cx="33337" cy="87312"/>
              </a:xfrm>
              <a:custGeom>
                <a:rect b="b" l="l" r="r" t="t"/>
                <a:pathLst>
                  <a:path extrusionOk="0" h="120000" w="120000">
                    <a:moveTo>
                      <a:pt x="120000" y="0"/>
                    </a:moveTo>
                    <a:lnTo>
                      <a:pt x="95172" y="0"/>
                    </a:lnTo>
                    <a:lnTo>
                      <a:pt x="66206" y="6233"/>
                    </a:lnTo>
                    <a:lnTo>
                      <a:pt x="37241" y="14025"/>
                    </a:lnTo>
                    <a:lnTo>
                      <a:pt x="16551" y="29610"/>
                    </a:lnTo>
                    <a:lnTo>
                      <a:pt x="4137" y="46753"/>
                    </a:lnTo>
                    <a:lnTo>
                      <a:pt x="0" y="68571"/>
                    </a:lnTo>
                    <a:lnTo>
                      <a:pt x="12413" y="93506"/>
                    </a:lnTo>
                    <a:lnTo>
                      <a:pt x="45517" y="120000"/>
                    </a:lnTo>
                    <a:lnTo>
                      <a:pt x="62068" y="82597"/>
                    </a:lnTo>
                    <a:lnTo>
                      <a:pt x="78620" y="57662"/>
                    </a:lnTo>
                    <a:lnTo>
                      <a:pt x="95172" y="34285"/>
                    </a:lnTo>
                    <a:lnTo>
                      <a:pt x="12000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nvGrpSpPr>
              <p:cNvPr id="77" name="Google Shape;77;p3"/>
              <p:cNvGrpSpPr/>
              <p:nvPr/>
            </p:nvGrpSpPr>
            <p:grpSpPr>
              <a:xfrm flipH="1" rot="-10680000">
                <a:off x="513402" y="5061484"/>
                <a:ext cx="978122" cy="684514"/>
                <a:chOff x="-601177" y="2705404"/>
                <a:chExt cx="978122" cy="684514"/>
              </a:xfrm>
            </p:grpSpPr>
            <p:sp>
              <p:nvSpPr>
                <p:cNvPr id="78" name="Google Shape;78;p3"/>
                <p:cNvSpPr/>
                <p:nvPr/>
              </p:nvSpPr>
              <p:spPr>
                <a:xfrm rot="4200000">
                  <a:off x="-384968" y="2867818"/>
                  <a:ext cx="227012" cy="619125"/>
                </a:xfrm>
                <a:custGeom>
                  <a:rect b="b" l="l" r="r" t="t"/>
                  <a:pathLst>
                    <a:path extrusionOk="0" h="120000" w="120000">
                      <a:moveTo>
                        <a:pt x="6956" y="9361"/>
                      </a:moveTo>
                      <a:lnTo>
                        <a:pt x="3478" y="15319"/>
                      </a:lnTo>
                      <a:lnTo>
                        <a:pt x="1739" y="21063"/>
                      </a:lnTo>
                      <a:lnTo>
                        <a:pt x="0" y="26595"/>
                      </a:lnTo>
                      <a:lnTo>
                        <a:pt x="0" y="32127"/>
                      </a:lnTo>
                      <a:lnTo>
                        <a:pt x="1739" y="38297"/>
                      </a:lnTo>
                      <a:lnTo>
                        <a:pt x="4057" y="44893"/>
                      </a:lnTo>
                      <a:lnTo>
                        <a:pt x="9275" y="52553"/>
                      </a:lnTo>
                      <a:lnTo>
                        <a:pt x="16811" y="61063"/>
                      </a:lnTo>
                      <a:lnTo>
                        <a:pt x="24927" y="69148"/>
                      </a:lnTo>
                      <a:lnTo>
                        <a:pt x="35362" y="77446"/>
                      </a:lnTo>
                      <a:lnTo>
                        <a:pt x="48115" y="86382"/>
                      </a:lnTo>
                      <a:lnTo>
                        <a:pt x="61449" y="94893"/>
                      </a:lnTo>
                      <a:lnTo>
                        <a:pt x="76521" y="102765"/>
                      </a:lnTo>
                      <a:lnTo>
                        <a:pt x="91014" y="109787"/>
                      </a:lnTo>
                      <a:lnTo>
                        <a:pt x="105507" y="115744"/>
                      </a:lnTo>
                      <a:lnTo>
                        <a:pt x="120000" y="120000"/>
                      </a:lnTo>
                      <a:lnTo>
                        <a:pt x="92753" y="106595"/>
                      </a:lnTo>
                      <a:lnTo>
                        <a:pt x="73623" y="95319"/>
                      </a:lnTo>
                      <a:lnTo>
                        <a:pt x="59710" y="86170"/>
                      </a:lnTo>
                      <a:lnTo>
                        <a:pt x="50434" y="78297"/>
                      </a:lnTo>
                      <a:lnTo>
                        <a:pt x="43478" y="71702"/>
                      </a:lnTo>
                      <a:lnTo>
                        <a:pt x="39420" y="65744"/>
                      </a:lnTo>
                      <a:lnTo>
                        <a:pt x="36521" y="60638"/>
                      </a:lnTo>
                      <a:lnTo>
                        <a:pt x="32463" y="55531"/>
                      </a:lnTo>
                      <a:lnTo>
                        <a:pt x="25507" y="43617"/>
                      </a:lnTo>
                      <a:lnTo>
                        <a:pt x="23768" y="29787"/>
                      </a:lnTo>
                      <a:lnTo>
                        <a:pt x="24927" y="14468"/>
                      </a:lnTo>
                      <a:lnTo>
                        <a:pt x="28985" y="0"/>
                      </a:lnTo>
                      <a:lnTo>
                        <a:pt x="6956" y="9361"/>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79" name="Google Shape;79;p3"/>
                <p:cNvSpPr/>
                <p:nvPr/>
              </p:nvSpPr>
              <p:spPr>
                <a:xfrm rot="4200000">
                  <a:off x="197643" y="2794793"/>
                  <a:ext cx="52387" cy="254000"/>
                </a:xfrm>
                <a:custGeom>
                  <a:rect b="b" l="l" r="r" t="t"/>
                  <a:pathLst>
                    <a:path extrusionOk="0" h="120000" w="120000">
                      <a:moveTo>
                        <a:pt x="0" y="9827"/>
                      </a:moveTo>
                      <a:lnTo>
                        <a:pt x="35744" y="28448"/>
                      </a:lnTo>
                      <a:lnTo>
                        <a:pt x="56170" y="52241"/>
                      </a:lnTo>
                      <a:lnTo>
                        <a:pt x="61276" y="82241"/>
                      </a:lnTo>
                      <a:lnTo>
                        <a:pt x="48510" y="120000"/>
                      </a:lnTo>
                      <a:lnTo>
                        <a:pt x="114893" y="112241"/>
                      </a:lnTo>
                      <a:lnTo>
                        <a:pt x="120000" y="92068"/>
                      </a:lnTo>
                      <a:lnTo>
                        <a:pt x="120000" y="72413"/>
                      </a:lnTo>
                      <a:lnTo>
                        <a:pt x="114893" y="53275"/>
                      </a:lnTo>
                      <a:lnTo>
                        <a:pt x="104680" y="36724"/>
                      </a:lnTo>
                      <a:lnTo>
                        <a:pt x="91914" y="26896"/>
                      </a:lnTo>
                      <a:lnTo>
                        <a:pt x="74042" y="17586"/>
                      </a:lnTo>
                      <a:lnTo>
                        <a:pt x="56170" y="8793"/>
                      </a:lnTo>
                      <a:lnTo>
                        <a:pt x="33191" y="0"/>
                      </a:lnTo>
                      <a:lnTo>
                        <a:pt x="0" y="9827"/>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0" name="Google Shape;80;p3"/>
                <p:cNvSpPr/>
                <p:nvPr/>
              </p:nvSpPr>
              <p:spPr>
                <a:xfrm rot="4200000">
                  <a:off x="292893" y="2736056"/>
                  <a:ext cx="95250" cy="42862"/>
                </a:xfrm>
                <a:custGeom>
                  <a:rect b="b" l="l" r="r" t="t"/>
                  <a:pathLst>
                    <a:path extrusionOk="0" h="120000" w="120000">
                      <a:moveTo>
                        <a:pt x="120000" y="66000"/>
                      </a:moveTo>
                      <a:lnTo>
                        <a:pt x="106206" y="51000"/>
                      </a:lnTo>
                      <a:lnTo>
                        <a:pt x="93793" y="36000"/>
                      </a:lnTo>
                      <a:lnTo>
                        <a:pt x="80000" y="21000"/>
                      </a:lnTo>
                      <a:lnTo>
                        <a:pt x="64827" y="15000"/>
                      </a:lnTo>
                      <a:lnTo>
                        <a:pt x="51034" y="9000"/>
                      </a:lnTo>
                      <a:lnTo>
                        <a:pt x="35862" y="6000"/>
                      </a:lnTo>
                      <a:lnTo>
                        <a:pt x="17931" y="0"/>
                      </a:lnTo>
                      <a:lnTo>
                        <a:pt x="0" y="6000"/>
                      </a:lnTo>
                      <a:lnTo>
                        <a:pt x="8275" y="18000"/>
                      </a:lnTo>
                      <a:lnTo>
                        <a:pt x="19310" y="30000"/>
                      </a:lnTo>
                      <a:lnTo>
                        <a:pt x="30344" y="42000"/>
                      </a:lnTo>
                      <a:lnTo>
                        <a:pt x="45517" y="54000"/>
                      </a:lnTo>
                      <a:lnTo>
                        <a:pt x="57931" y="66000"/>
                      </a:lnTo>
                      <a:lnTo>
                        <a:pt x="71724" y="81000"/>
                      </a:lnTo>
                      <a:lnTo>
                        <a:pt x="88275" y="99000"/>
                      </a:lnTo>
                      <a:lnTo>
                        <a:pt x="102068" y="120000"/>
                      </a:lnTo>
                      <a:lnTo>
                        <a:pt x="120000" y="6600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grpSp>
          <p:nvGrpSpPr>
            <p:cNvPr id="81" name="Google Shape;81;p3"/>
            <p:cNvGrpSpPr/>
            <p:nvPr/>
          </p:nvGrpSpPr>
          <p:grpSpPr>
            <a:xfrm rot="6240000">
              <a:off x="540350" y="6121477"/>
              <a:ext cx="622303" cy="664525"/>
              <a:chOff x="2741612" y="1377950"/>
              <a:chExt cx="204788" cy="246062"/>
            </a:xfrm>
          </p:grpSpPr>
          <p:sp>
            <p:nvSpPr>
              <p:cNvPr id="82" name="Google Shape;82;p3"/>
              <p:cNvSpPr/>
              <p:nvPr/>
            </p:nvSpPr>
            <p:spPr>
              <a:xfrm>
                <a:off x="2741612" y="1377950"/>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3" name="Google Shape;83;p3"/>
              <p:cNvSpPr/>
              <p:nvPr/>
            </p:nvSpPr>
            <p:spPr>
              <a:xfrm>
                <a:off x="2835275" y="1422400"/>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4" name="Google Shape;84;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5" name="Google Shape;85;p3"/>
            <p:cNvGrpSpPr/>
            <p:nvPr/>
          </p:nvGrpSpPr>
          <p:grpSpPr>
            <a:xfrm rot="4980000">
              <a:off x="395285" y="1749426"/>
              <a:ext cx="654053" cy="793750"/>
              <a:chOff x="2741612" y="1374775"/>
              <a:chExt cx="204788" cy="249237"/>
            </a:xfrm>
          </p:grpSpPr>
          <p:sp>
            <p:nvSpPr>
              <p:cNvPr id="86" name="Google Shape;86;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7" name="Google Shape;87;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88" name="Google Shape;88;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grpSp>
          <p:nvGrpSpPr>
            <p:cNvPr id="89" name="Google Shape;89;p3"/>
            <p:cNvGrpSpPr/>
            <p:nvPr/>
          </p:nvGrpSpPr>
          <p:grpSpPr>
            <a:xfrm>
              <a:off x="1293812" y="0"/>
              <a:ext cx="547690" cy="582612"/>
              <a:chOff x="2741612" y="1374775"/>
              <a:chExt cx="204788" cy="249237"/>
            </a:xfrm>
          </p:grpSpPr>
          <p:sp>
            <p:nvSpPr>
              <p:cNvPr id="90" name="Google Shape;90;p3"/>
              <p:cNvSpPr/>
              <p:nvPr/>
            </p:nvSpPr>
            <p:spPr>
              <a:xfrm>
                <a:off x="2741612" y="1374775"/>
                <a:ext cx="65087" cy="93662"/>
              </a:xfrm>
              <a:custGeom>
                <a:rect b="b" l="l" r="r" t="t"/>
                <a:pathLst>
                  <a:path extrusionOk="0" h="120000" w="120000">
                    <a:moveTo>
                      <a:pt x="119999" y="28717"/>
                    </a:moveTo>
                    <a:lnTo>
                      <a:pt x="39036" y="0"/>
                    </a:lnTo>
                    <a:lnTo>
                      <a:pt x="0" y="120000"/>
                    </a:lnTo>
                    <a:lnTo>
                      <a:pt x="119999" y="28717"/>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1" name="Google Shape;91;p3"/>
              <p:cNvSpPr/>
              <p:nvPr/>
            </p:nvSpPr>
            <p:spPr>
              <a:xfrm>
                <a:off x="2835275" y="1419225"/>
                <a:ext cx="111125" cy="77787"/>
              </a:xfrm>
              <a:custGeom>
                <a:rect b="b" l="l" r="r" t="t"/>
                <a:pathLst>
                  <a:path extrusionOk="0" h="120000" w="120000">
                    <a:moveTo>
                      <a:pt x="0" y="119999"/>
                    </a:moveTo>
                    <a:lnTo>
                      <a:pt x="101142" y="0"/>
                    </a:lnTo>
                    <a:lnTo>
                      <a:pt x="120000" y="59999"/>
                    </a:lnTo>
                    <a:lnTo>
                      <a:pt x="0" y="119999"/>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2" name="Google Shape;92;p3"/>
              <p:cNvSpPr/>
              <p:nvPr/>
            </p:nvSpPr>
            <p:spPr>
              <a:xfrm>
                <a:off x="2813050" y="1584325"/>
                <a:ext cx="115887" cy="39687"/>
              </a:xfrm>
              <a:custGeom>
                <a:rect b="b" l="l" r="r" t="t"/>
                <a:pathLst>
                  <a:path extrusionOk="0" h="120000" w="120000">
                    <a:moveTo>
                      <a:pt x="0" y="17142"/>
                    </a:moveTo>
                    <a:lnTo>
                      <a:pt x="120000" y="0"/>
                    </a:lnTo>
                    <a:lnTo>
                      <a:pt x="108413" y="119999"/>
                    </a:lnTo>
                    <a:lnTo>
                      <a:pt x="0" y="17142"/>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93" name="Google Shape;93;p3"/>
            <p:cNvSpPr/>
            <p:nvPr/>
          </p:nvSpPr>
          <p:spPr>
            <a:xfrm>
              <a:off x="138112" y="149225"/>
              <a:ext cx="1109662" cy="1200150"/>
            </a:xfrm>
            <a:custGeom>
              <a:rect b="b" l="l" r="r" t="t"/>
              <a:pathLst>
                <a:path extrusionOk="0" h="120000" w="120000">
                  <a:moveTo>
                    <a:pt x="171" y="62222"/>
                  </a:moveTo>
                  <a:cubicBezTo>
                    <a:pt x="343" y="54761"/>
                    <a:pt x="343" y="47460"/>
                    <a:pt x="515" y="40000"/>
                  </a:cubicBezTo>
                  <a:cubicBezTo>
                    <a:pt x="515" y="37777"/>
                    <a:pt x="2746" y="35555"/>
                    <a:pt x="3605" y="33333"/>
                  </a:cubicBezTo>
                  <a:cubicBezTo>
                    <a:pt x="4120" y="32063"/>
                    <a:pt x="4978" y="28888"/>
                    <a:pt x="4978" y="28888"/>
                  </a:cubicBezTo>
                  <a:cubicBezTo>
                    <a:pt x="5493" y="27460"/>
                    <a:pt x="5836" y="25873"/>
                    <a:pt x="6695" y="24444"/>
                  </a:cubicBezTo>
                  <a:cubicBezTo>
                    <a:pt x="7210" y="23492"/>
                    <a:pt x="8755" y="21904"/>
                    <a:pt x="8755" y="21904"/>
                  </a:cubicBezTo>
                  <a:cubicBezTo>
                    <a:pt x="9957" y="18412"/>
                    <a:pt x="15107" y="13015"/>
                    <a:pt x="19055" y="11746"/>
                  </a:cubicBezTo>
                  <a:cubicBezTo>
                    <a:pt x="21974" y="9682"/>
                    <a:pt x="25579" y="5873"/>
                    <a:pt x="29012" y="4761"/>
                  </a:cubicBezTo>
                  <a:cubicBezTo>
                    <a:pt x="31244" y="2698"/>
                    <a:pt x="35536" y="2380"/>
                    <a:pt x="38626" y="1587"/>
                  </a:cubicBezTo>
                  <a:cubicBezTo>
                    <a:pt x="40000" y="1269"/>
                    <a:pt x="41373" y="952"/>
                    <a:pt x="42746" y="634"/>
                  </a:cubicBezTo>
                  <a:cubicBezTo>
                    <a:pt x="43605" y="476"/>
                    <a:pt x="45493" y="0"/>
                    <a:pt x="45493" y="0"/>
                  </a:cubicBezTo>
                  <a:cubicBezTo>
                    <a:pt x="50815" y="158"/>
                    <a:pt x="55965" y="0"/>
                    <a:pt x="61287" y="317"/>
                  </a:cubicBezTo>
                  <a:cubicBezTo>
                    <a:pt x="62832" y="317"/>
                    <a:pt x="66094" y="952"/>
                    <a:pt x="66094" y="952"/>
                  </a:cubicBezTo>
                  <a:cubicBezTo>
                    <a:pt x="71587" y="2698"/>
                    <a:pt x="79484" y="2222"/>
                    <a:pt x="83948" y="6349"/>
                  </a:cubicBezTo>
                  <a:cubicBezTo>
                    <a:pt x="90643" y="9523"/>
                    <a:pt x="101630" y="16666"/>
                    <a:pt x="106266" y="20317"/>
                  </a:cubicBezTo>
                  <a:cubicBezTo>
                    <a:pt x="109012" y="21269"/>
                    <a:pt x="110386" y="26031"/>
                    <a:pt x="112103" y="28253"/>
                  </a:cubicBezTo>
                  <a:cubicBezTo>
                    <a:pt x="114506" y="37142"/>
                    <a:pt x="117939" y="42063"/>
                    <a:pt x="118969" y="51111"/>
                  </a:cubicBezTo>
                  <a:cubicBezTo>
                    <a:pt x="119999" y="57936"/>
                    <a:pt x="118798" y="63174"/>
                    <a:pt x="117939" y="68888"/>
                  </a:cubicBezTo>
                  <a:cubicBezTo>
                    <a:pt x="117768" y="74444"/>
                    <a:pt x="118626" y="80952"/>
                    <a:pt x="114163" y="85396"/>
                  </a:cubicBezTo>
                  <a:cubicBezTo>
                    <a:pt x="112789" y="86825"/>
                    <a:pt x="110557" y="87777"/>
                    <a:pt x="109699" y="89523"/>
                  </a:cubicBezTo>
                  <a:cubicBezTo>
                    <a:pt x="109184" y="90317"/>
                    <a:pt x="109184" y="91428"/>
                    <a:pt x="108326" y="92063"/>
                  </a:cubicBezTo>
                  <a:cubicBezTo>
                    <a:pt x="107124" y="92857"/>
                    <a:pt x="104206" y="93333"/>
                    <a:pt x="104206" y="93333"/>
                  </a:cubicBezTo>
                  <a:cubicBezTo>
                    <a:pt x="99742" y="95555"/>
                    <a:pt x="85665" y="103015"/>
                    <a:pt x="81201" y="105396"/>
                  </a:cubicBezTo>
                  <a:cubicBezTo>
                    <a:pt x="79828" y="105714"/>
                    <a:pt x="77081" y="107619"/>
                    <a:pt x="77081" y="107619"/>
                  </a:cubicBezTo>
                  <a:cubicBezTo>
                    <a:pt x="75193" y="108730"/>
                    <a:pt x="71587" y="107777"/>
                    <a:pt x="69527" y="108571"/>
                  </a:cubicBezTo>
                  <a:cubicBezTo>
                    <a:pt x="67982" y="109047"/>
                    <a:pt x="66094" y="109206"/>
                    <a:pt x="64377" y="109523"/>
                  </a:cubicBezTo>
                  <a:cubicBezTo>
                    <a:pt x="56309" y="109365"/>
                    <a:pt x="52703" y="109047"/>
                    <a:pt x="45836" y="108571"/>
                  </a:cubicBezTo>
                  <a:cubicBezTo>
                    <a:pt x="42746" y="109523"/>
                    <a:pt x="45321" y="108412"/>
                    <a:pt x="44463" y="114603"/>
                  </a:cubicBezTo>
                  <a:cubicBezTo>
                    <a:pt x="44291" y="116349"/>
                    <a:pt x="42918" y="119047"/>
                    <a:pt x="41373" y="120000"/>
                  </a:cubicBezTo>
                  <a:cubicBezTo>
                    <a:pt x="37424" y="119365"/>
                    <a:pt x="35536" y="116666"/>
                    <a:pt x="31759" y="115555"/>
                  </a:cubicBezTo>
                  <a:cubicBezTo>
                    <a:pt x="30214" y="115079"/>
                    <a:pt x="29356" y="114920"/>
                    <a:pt x="27982" y="114285"/>
                  </a:cubicBezTo>
                  <a:cubicBezTo>
                    <a:pt x="27296" y="113968"/>
                    <a:pt x="25922" y="113650"/>
                    <a:pt x="25922" y="113650"/>
                  </a:cubicBezTo>
                  <a:cubicBezTo>
                    <a:pt x="26952" y="110317"/>
                    <a:pt x="30901" y="109365"/>
                    <a:pt x="33476" y="106984"/>
                  </a:cubicBezTo>
                  <a:cubicBezTo>
                    <a:pt x="33991" y="105555"/>
                    <a:pt x="35193" y="103492"/>
                    <a:pt x="36223" y="102222"/>
                  </a:cubicBezTo>
                  <a:cubicBezTo>
                    <a:pt x="36051" y="101269"/>
                    <a:pt x="36394" y="100158"/>
                    <a:pt x="35879" y="99365"/>
                  </a:cubicBezTo>
                  <a:cubicBezTo>
                    <a:pt x="35536" y="98571"/>
                    <a:pt x="34163" y="98888"/>
                    <a:pt x="33476" y="98412"/>
                  </a:cubicBezTo>
                  <a:cubicBezTo>
                    <a:pt x="31759" y="97142"/>
                    <a:pt x="29699" y="96190"/>
                    <a:pt x="28326" y="94603"/>
                  </a:cubicBezTo>
                  <a:cubicBezTo>
                    <a:pt x="25064" y="90952"/>
                    <a:pt x="21115" y="87619"/>
                    <a:pt x="16995" y="84761"/>
                  </a:cubicBezTo>
                  <a:cubicBezTo>
                    <a:pt x="14935" y="83333"/>
                    <a:pt x="12360" y="82063"/>
                    <a:pt x="10472" y="80317"/>
                  </a:cubicBezTo>
                  <a:cubicBezTo>
                    <a:pt x="8412" y="78412"/>
                    <a:pt x="6351" y="76190"/>
                    <a:pt x="3948" y="74603"/>
                  </a:cubicBezTo>
                  <a:cubicBezTo>
                    <a:pt x="2231" y="72380"/>
                    <a:pt x="1716" y="71587"/>
                    <a:pt x="1201" y="68888"/>
                  </a:cubicBezTo>
                  <a:cubicBezTo>
                    <a:pt x="1030" y="66825"/>
                    <a:pt x="1201" y="64761"/>
                    <a:pt x="858" y="62857"/>
                  </a:cubicBezTo>
                  <a:cubicBezTo>
                    <a:pt x="858" y="62539"/>
                    <a:pt x="0" y="62063"/>
                    <a:pt x="171" y="62222"/>
                  </a:cubicBezTo>
                  <a:close/>
                </a:path>
              </a:pathLst>
            </a:custGeom>
            <a:solidFill>
              <a:schemeClr val="accent1">
                <a:alpha val="49803"/>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4" name="Google Shape;94;p3"/>
            <p:cNvSpPr/>
            <p:nvPr/>
          </p:nvSpPr>
          <p:spPr>
            <a:xfrm rot="780000">
              <a:off x="384175" y="5403850"/>
              <a:ext cx="209550" cy="265112"/>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5" name="Google Shape;95;p3"/>
            <p:cNvSpPr/>
            <p:nvPr/>
          </p:nvSpPr>
          <p:spPr>
            <a:xfrm rot="780000">
              <a:off x="422275" y="5702300"/>
              <a:ext cx="104775" cy="68262"/>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6" name="Google Shape;96;p3"/>
            <p:cNvSpPr/>
            <p:nvPr/>
          </p:nvSpPr>
          <p:spPr>
            <a:xfrm>
              <a:off x="17462" y="6524625"/>
              <a:ext cx="187325" cy="331787"/>
            </a:xfrm>
            <a:custGeom>
              <a:rect b="b" l="l" r="r" t="t"/>
              <a:pathLst>
                <a:path extrusionOk="0" h="120000" w="120000">
                  <a:moveTo>
                    <a:pt x="0" y="0"/>
                  </a:moveTo>
                  <a:lnTo>
                    <a:pt x="6101" y="4593"/>
                  </a:lnTo>
                  <a:lnTo>
                    <a:pt x="15254" y="10909"/>
                  </a:lnTo>
                  <a:lnTo>
                    <a:pt x="26440" y="18947"/>
                  </a:lnTo>
                  <a:lnTo>
                    <a:pt x="38644" y="29282"/>
                  </a:lnTo>
                  <a:lnTo>
                    <a:pt x="54915" y="41339"/>
                  </a:lnTo>
                  <a:lnTo>
                    <a:pt x="68135" y="53971"/>
                  </a:lnTo>
                  <a:lnTo>
                    <a:pt x="80338" y="68325"/>
                  </a:lnTo>
                  <a:lnTo>
                    <a:pt x="88474" y="83827"/>
                  </a:lnTo>
                  <a:lnTo>
                    <a:pt x="95593" y="100478"/>
                  </a:lnTo>
                  <a:lnTo>
                    <a:pt x="92542" y="119999"/>
                  </a:lnTo>
                  <a:lnTo>
                    <a:pt x="120000" y="119999"/>
                  </a:lnTo>
                  <a:lnTo>
                    <a:pt x="118983" y="101626"/>
                  </a:lnTo>
                  <a:lnTo>
                    <a:pt x="105762" y="68325"/>
                  </a:lnTo>
                  <a:lnTo>
                    <a:pt x="83389" y="39617"/>
                  </a:lnTo>
                  <a:lnTo>
                    <a:pt x="47796" y="15502"/>
                  </a:lnTo>
                  <a:lnTo>
                    <a:pt x="0"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7" name="Google Shape;97;p3"/>
            <p:cNvSpPr/>
            <p:nvPr/>
          </p:nvSpPr>
          <p:spPr>
            <a:xfrm>
              <a:off x="0" y="6299200"/>
              <a:ext cx="206375" cy="203200"/>
            </a:xfrm>
            <a:custGeom>
              <a:rect b="b" l="l" r="r" t="t"/>
              <a:pathLst>
                <a:path extrusionOk="0" h="120000" w="120000">
                  <a:moveTo>
                    <a:pt x="95076" y="0"/>
                  </a:moveTo>
                  <a:lnTo>
                    <a:pt x="120000" y="120000"/>
                  </a:lnTo>
                  <a:lnTo>
                    <a:pt x="115384" y="118125"/>
                  </a:lnTo>
                  <a:lnTo>
                    <a:pt x="102461" y="113437"/>
                  </a:lnTo>
                  <a:lnTo>
                    <a:pt x="84923" y="104062"/>
                  </a:lnTo>
                  <a:lnTo>
                    <a:pt x="62769" y="96562"/>
                  </a:lnTo>
                  <a:lnTo>
                    <a:pt x="37846" y="88125"/>
                  </a:lnTo>
                  <a:lnTo>
                    <a:pt x="17538" y="84375"/>
                  </a:lnTo>
                  <a:lnTo>
                    <a:pt x="0" y="87187"/>
                  </a:lnTo>
                  <a:lnTo>
                    <a:pt x="0" y="67500"/>
                  </a:lnTo>
                  <a:lnTo>
                    <a:pt x="11076" y="65625"/>
                  </a:lnTo>
                  <a:lnTo>
                    <a:pt x="22153" y="61875"/>
                  </a:lnTo>
                  <a:lnTo>
                    <a:pt x="35076" y="61875"/>
                  </a:lnTo>
                  <a:lnTo>
                    <a:pt x="47076" y="62812"/>
                  </a:lnTo>
                  <a:lnTo>
                    <a:pt x="60000" y="65625"/>
                  </a:lnTo>
                  <a:lnTo>
                    <a:pt x="72000" y="73125"/>
                  </a:lnTo>
                  <a:lnTo>
                    <a:pt x="74769" y="69375"/>
                  </a:lnTo>
                  <a:lnTo>
                    <a:pt x="74769" y="54375"/>
                  </a:lnTo>
                  <a:lnTo>
                    <a:pt x="75692" y="34687"/>
                  </a:lnTo>
                  <a:lnTo>
                    <a:pt x="75692" y="27187"/>
                  </a:lnTo>
                  <a:lnTo>
                    <a:pt x="73846" y="27187"/>
                  </a:lnTo>
                  <a:lnTo>
                    <a:pt x="71076" y="25312"/>
                  </a:lnTo>
                  <a:lnTo>
                    <a:pt x="70153" y="20625"/>
                  </a:lnTo>
                  <a:lnTo>
                    <a:pt x="69230" y="17812"/>
                  </a:lnTo>
                  <a:lnTo>
                    <a:pt x="70153" y="14062"/>
                  </a:lnTo>
                  <a:lnTo>
                    <a:pt x="72923" y="9375"/>
                  </a:lnTo>
                  <a:lnTo>
                    <a:pt x="82153" y="5625"/>
                  </a:lnTo>
                  <a:lnTo>
                    <a:pt x="95076"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8" name="Google Shape;98;p3"/>
            <p:cNvSpPr/>
            <p:nvPr/>
          </p:nvSpPr>
          <p:spPr>
            <a:xfrm>
              <a:off x="0" y="6269037"/>
              <a:ext cx="74612" cy="136525"/>
            </a:xfrm>
            <a:custGeom>
              <a:rect b="b" l="l" r="r" t="t"/>
              <a:pathLst>
                <a:path extrusionOk="0" h="120000" w="120000">
                  <a:moveTo>
                    <a:pt x="94468" y="0"/>
                  </a:moveTo>
                  <a:lnTo>
                    <a:pt x="38297" y="51627"/>
                  </a:lnTo>
                  <a:lnTo>
                    <a:pt x="0" y="82325"/>
                  </a:lnTo>
                  <a:lnTo>
                    <a:pt x="0" y="120000"/>
                  </a:lnTo>
                  <a:lnTo>
                    <a:pt x="20425" y="114418"/>
                  </a:lnTo>
                  <a:lnTo>
                    <a:pt x="51063" y="101860"/>
                  </a:lnTo>
                  <a:lnTo>
                    <a:pt x="84255" y="87906"/>
                  </a:lnTo>
                  <a:lnTo>
                    <a:pt x="107234" y="71162"/>
                  </a:lnTo>
                  <a:lnTo>
                    <a:pt x="120000" y="50232"/>
                  </a:lnTo>
                  <a:lnTo>
                    <a:pt x="117446" y="26511"/>
                  </a:lnTo>
                  <a:lnTo>
                    <a:pt x="94468" y="0"/>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99" name="Google Shape;99;p3"/>
            <p:cNvSpPr/>
            <p:nvPr/>
          </p:nvSpPr>
          <p:spPr>
            <a:xfrm>
              <a:off x="0" y="5141912"/>
              <a:ext cx="788987" cy="1174750"/>
            </a:xfrm>
            <a:custGeom>
              <a:rect b="b" l="l" r="r" t="t"/>
              <a:pathLst>
                <a:path extrusionOk="0" h="120000" w="120000">
                  <a:moveTo>
                    <a:pt x="0" y="2108"/>
                  </a:moveTo>
                  <a:lnTo>
                    <a:pt x="9899" y="648"/>
                  </a:lnTo>
                  <a:lnTo>
                    <a:pt x="24386" y="0"/>
                  </a:lnTo>
                  <a:lnTo>
                    <a:pt x="41046" y="648"/>
                  </a:lnTo>
                  <a:lnTo>
                    <a:pt x="59879" y="3405"/>
                  </a:lnTo>
                  <a:lnTo>
                    <a:pt x="77987" y="8108"/>
                  </a:lnTo>
                  <a:lnTo>
                    <a:pt x="92233" y="14594"/>
                  </a:lnTo>
                  <a:lnTo>
                    <a:pt x="103340" y="22864"/>
                  </a:lnTo>
                  <a:lnTo>
                    <a:pt x="111790" y="32270"/>
                  </a:lnTo>
                  <a:lnTo>
                    <a:pt x="117102" y="42486"/>
                  </a:lnTo>
                  <a:lnTo>
                    <a:pt x="119758" y="53027"/>
                  </a:lnTo>
                  <a:lnTo>
                    <a:pt x="120000" y="64216"/>
                  </a:lnTo>
                  <a:lnTo>
                    <a:pt x="117585" y="74918"/>
                  </a:lnTo>
                  <a:lnTo>
                    <a:pt x="113480" y="85459"/>
                  </a:lnTo>
                  <a:lnTo>
                    <a:pt x="106961" y="95027"/>
                  </a:lnTo>
                  <a:lnTo>
                    <a:pt x="98028" y="103621"/>
                  </a:lnTo>
                  <a:lnTo>
                    <a:pt x="87887" y="110756"/>
                  </a:lnTo>
                  <a:lnTo>
                    <a:pt x="76056" y="115945"/>
                  </a:lnTo>
                  <a:lnTo>
                    <a:pt x="62535" y="119351"/>
                  </a:lnTo>
                  <a:lnTo>
                    <a:pt x="47806" y="120000"/>
                  </a:lnTo>
                  <a:lnTo>
                    <a:pt x="31629" y="117891"/>
                  </a:lnTo>
                  <a:lnTo>
                    <a:pt x="40321" y="118054"/>
                  </a:lnTo>
                  <a:lnTo>
                    <a:pt x="49255" y="116432"/>
                  </a:lnTo>
                  <a:lnTo>
                    <a:pt x="57464" y="113513"/>
                  </a:lnTo>
                  <a:lnTo>
                    <a:pt x="65674" y="108648"/>
                  </a:lnTo>
                  <a:lnTo>
                    <a:pt x="73400" y="102972"/>
                  </a:lnTo>
                  <a:lnTo>
                    <a:pt x="80402" y="96324"/>
                  </a:lnTo>
                  <a:lnTo>
                    <a:pt x="86438" y="89027"/>
                  </a:lnTo>
                  <a:lnTo>
                    <a:pt x="91991" y="81081"/>
                  </a:lnTo>
                  <a:lnTo>
                    <a:pt x="95613" y="72810"/>
                  </a:lnTo>
                  <a:lnTo>
                    <a:pt x="98511" y="64378"/>
                  </a:lnTo>
                  <a:lnTo>
                    <a:pt x="99959" y="56108"/>
                  </a:lnTo>
                  <a:lnTo>
                    <a:pt x="99476" y="48000"/>
                  </a:lnTo>
                  <a:lnTo>
                    <a:pt x="97062" y="40702"/>
                  </a:lnTo>
                  <a:lnTo>
                    <a:pt x="92716" y="33729"/>
                  </a:lnTo>
                  <a:lnTo>
                    <a:pt x="86197" y="27891"/>
                  </a:lnTo>
                  <a:lnTo>
                    <a:pt x="77263" y="23027"/>
                  </a:lnTo>
                  <a:lnTo>
                    <a:pt x="62776" y="17351"/>
                  </a:lnTo>
                  <a:lnTo>
                    <a:pt x="49014" y="13297"/>
                  </a:lnTo>
                  <a:lnTo>
                    <a:pt x="37183" y="10540"/>
                  </a:lnTo>
                  <a:lnTo>
                    <a:pt x="26076" y="9081"/>
                  </a:lnTo>
                  <a:lnTo>
                    <a:pt x="16418" y="8918"/>
                  </a:lnTo>
                  <a:lnTo>
                    <a:pt x="7726" y="9891"/>
                  </a:lnTo>
                  <a:lnTo>
                    <a:pt x="0" y="11351"/>
                  </a:lnTo>
                  <a:lnTo>
                    <a:pt x="0" y="2108"/>
                  </a:lnTo>
                  <a:close/>
                </a:path>
              </a:pathLst>
            </a:custGeom>
            <a:solidFill>
              <a:schemeClr val="folHlink"/>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0" name="Google Shape;100;p3"/>
            <p:cNvSpPr/>
            <p:nvPr/>
          </p:nvSpPr>
          <p:spPr>
            <a:xfrm rot="1560000">
              <a:off x="31750" y="650875"/>
              <a:ext cx="546100" cy="388937"/>
            </a:xfrm>
            <a:custGeom>
              <a:rect b="b" l="l" r="r" t="t"/>
              <a:pathLst>
                <a:path extrusionOk="0" h="120000" w="120000">
                  <a:moveTo>
                    <a:pt x="0" y="0"/>
                  </a:moveTo>
                  <a:lnTo>
                    <a:pt x="0" y="12658"/>
                  </a:lnTo>
                  <a:lnTo>
                    <a:pt x="1400" y="25316"/>
                  </a:lnTo>
                  <a:lnTo>
                    <a:pt x="2801" y="37974"/>
                  </a:lnTo>
                  <a:lnTo>
                    <a:pt x="5136" y="49620"/>
                  </a:lnTo>
                  <a:lnTo>
                    <a:pt x="8404" y="60253"/>
                  </a:lnTo>
                  <a:lnTo>
                    <a:pt x="12607" y="71392"/>
                  </a:lnTo>
                  <a:lnTo>
                    <a:pt x="17743" y="81518"/>
                  </a:lnTo>
                  <a:lnTo>
                    <a:pt x="23813" y="90126"/>
                  </a:lnTo>
                  <a:lnTo>
                    <a:pt x="31284" y="98227"/>
                  </a:lnTo>
                  <a:lnTo>
                    <a:pt x="40155" y="105316"/>
                  </a:lnTo>
                  <a:lnTo>
                    <a:pt x="49494" y="110886"/>
                  </a:lnTo>
                  <a:lnTo>
                    <a:pt x="61167" y="115443"/>
                  </a:lnTo>
                  <a:lnTo>
                    <a:pt x="73774" y="118481"/>
                  </a:lnTo>
                  <a:lnTo>
                    <a:pt x="87782" y="120000"/>
                  </a:lnTo>
                  <a:lnTo>
                    <a:pt x="102723" y="119493"/>
                  </a:lnTo>
                  <a:lnTo>
                    <a:pt x="120000" y="117468"/>
                  </a:lnTo>
                  <a:lnTo>
                    <a:pt x="104591" y="114936"/>
                  </a:lnTo>
                  <a:lnTo>
                    <a:pt x="91050" y="111392"/>
                  </a:lnTo>
                  <a:lnTo>
                    <a:pt x="79377" y="107341"/>
                  </a:lnTo>
                  <a:lnTo>
                    <a:pt x="69105" y="103291"/>
                  </a:lnTo>
                  <a:lnTo>
                    <a:pt x="59766" y="97721"/>
                  </a:lnTo>
                  <a:lnTo>
                    <a:pt x="52295" y="92151"/>
                  </a:lnTo>
                  <a:lnTo>
                    <a:pt x="45291" y="85569"/>
                  </a:lnTo>
                  <a:lnTo>
                    <a:pt x="39221" y="78481"/>
                  </a:lnTo>
                  <a:lnTo>
                    <a:pt x="33618" y="71392"/>
                  </a:lnTo>
                  <a:lnTo>
                    <a:pt x="28482" y="63291"/>
                  </a:lnTo>
                  <a:lnTo>
                    <a:pt x="24280" y="54177"/>
                  </a:lnTo>
                  <a:lnTo>
                    <a:pt x="20077" y="44556"/>
                  </a:lnTo>
                  <a:lnTo>
                    <a:pt x="15408" y="34936"/>
                  </a:lnTo>
                  <a:lnTo>
                    <a:pt x="10739" y="23797"/>
                  </a:lnTo>
                  <a:lnTo>
                    <a:pt x="5603" y="12151"/>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1" name="Google Shape;101;p3"/>
            <p:cNvSpPr/>
            <p:nvPr/>
          </p:nvSpPr>
          <p:spPr>
            <a:xfrm rot="1560000">
              <a:off x="384175" y="1200150"/>
              <a:ext cx="265112" cy="182562"/>
            </a:xfrm>
            <a:custGeom>
              <a:rect b="b" l="l" r="r" t="t"/>
              <a:pathLst>
                <a:path extrusionOk="0" h="120000" w="120000">
                  <a:moveTo>
                    <a:pt x="74516" y="0"/>
                  </a:moveTo>
                  <a:lnTo>
                    <a:pt x="120000" y="117818"/>
                  </a:lnTo>
                  <a:lnTo>
                    <a:pt x="116129" y="116727"/>
                  </a:lnTo>
                  <a:lnTo>
                    <a:pt x="103548" y="114545"/>
                  </a:lnTo>
                  <a:lnTo>
                    <a:pt x="86129" y="110181"/>
                  </a:lnTo>
                  <a:lnTo>
                    <a:pt x="65806" y="108000"/>
                  </a:lnTo>
                  <a:lnTo>
                    <a:pt x="43548" y="105818"/>
                  </a:lnTo>
                  <a:lnTo>
                    <a:pt x="24193" y="106909"/>
                  </a:lnTo>
                  <a:lnTo>
                    <a:pt x="8709" y="111272"/>
                  </a:lnTo>
                  <a:lnTo>
                    <a:pt x="0" y="120000"/>
                  </a:lnTo>
                  <a:lnTo>
                    <a:pt x="3870" y="106909"/>
                  </a:lnTo>
                  <a:lnTo>
                    <a:pt x="7741" y="97090"/>
                  </a:lnTo>
                  <a:lnTo>
                    <a:pt x="15483" y="89454"/>
                  </a:lnTo>
                  <a:lnTo>
                    <a:pt x="24193" y="82909"/>
                  </a:lnTo>
                  <a:lnTo>
                    <a:pt x="34838" y="78545"/>
                  </a:lnTo>
                  <a:lnTo>
                    <a:pt x="45483" y="77454"/>
                  </a:lnTo>
                  <a:lnTo>
                    <a:pt x="57096" y="77454"/>
                  </a:lnTo>
                  <a:lnTo>
                    <a:pt x="69677" y="80727"/>
                  </a:lnTo>
                  <a:lnTo>
                    <a:pt x="70645" y="77454"/>
                  </a:lnTo>
                  <a:lnTo>
                    <a:pt x="67741" y="61090"/>
                  </a:lnTo>
                  <a:lnTo>
                    <a:pt x="64838" y="41454"/>
                  </a:lnTo>
                  <a:lnTo>
                    <a:pt x="62903" y="32727"/>
                  </a:lnTo>
                  <a:lnTo>
                    <a:pt x="60967" y="32727"/>
                  </a:lnTo>
                  <a:lnTo>
                    <a:pt x="59032" y="31636"/>
                  </a:lnTo>
                  <a:lnTo>
                    <a:pt x="57096" y="28363"/>
                  </a:lnTo>
                  <a:lnTo>
                    <a:pt x="55161" y="25090"/>
                  </a:lnTo>
                  <a:lnTo>
                    <a:pt x="55161" y="20727"/>
                  </a:lnTo>
                  <a:lnTo>
                    <a:pt x="57096" y="15272"/>
                  </a:lnTo>
                  <a:lnTo>
                    <a:pt x="63870" y="8727"/>
                  </a:lnTo>
                  <a:lnTo>
                    <a:pt x="74516"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2" name="Google Shape;102;p3"/>
            <p:cNvSpPr/>
            <p:nvPr/>
          </p:nvSpPr>
          <p:spPr>
            <a:xfrm rot="1560000">
              <a:off x="911225" y="454025"/>
              <a:ext cx="233362" cy="254000"/>
            </a:xfrm>
            <a:custGeom>
              <a:rect b="b" l="l" r="r" t="t"/>
              <a:pathLst>
                <a:path extrusionOk="0" h="120000" w="120000">
                  <a:moveTo>
                    <a:pt x="0" y="0"/>
                  </a:moveTo>
                  <a:lnTo>
                    <a:pt x="5504" y="769"/>
                  </a:lnTo>
                  <a:lnTo>
                    <a:pt x="19816" y="3846"/>
                  </a:lnTo>
                  <a:lnTo>
                    <a:pt x="40733" y="9230"/>
                  </a:lnTo>
                  <a:lnTo>
                    <a:pt x="63853" y="18461"/>
                  </a:lnTo>
                  <a:lnTo>
                    <a:pt x="85871" y="33846"/>
                  </a:lnTo>
                  <a:lnTo>
                    <a:pt x="105688" y="54615"/>
                  </a:lnTo>
                  <a:lnTo>
                    <a:pt x="117798" y="83076"/>
                  </a:lnTo>
                  <a:lnTo>
                    <a:pt x="120000" y="120000"/>
                  </a:lnTo>
                  <a:lnTo>
                    <a:pt x="115596" y="120000"/>
                  </a:lnTo>
                  <a:lnTo>
                    <a:pt x="108990" y="120000"/>
                  </a:lnTo>
                  <a:lnTo>
                    <a:pt x="102385" y="120000"/>
                  </a:lnTo>
                  <a:lnTo>
                    <a:pt x="95779" y="118461"/>
                  </a:lnTo>
                  <a:lnTo>
                    <a:pt x="89174" y="117692"/>
                  </a:lnTo>
                  <a:lnTo>
                    <a:pt x="81467" y="115384"/>
                  </a:lnTo>
                  <a:lnTo>
                    <a:pt x="72660" y="111538"/>
                  </a:lnTo>
                  <a:lnTo>
                    <a:pt x="63853" y="106923"/>
                  </a:lnTo>
                  <a:lnTo>
                    <a:pt x="58348" y="96923"/>
                  </a:lnTo>
                  <a:lnTo>
                    <a:pt x="58348" y="85384"/>
                  </a:lnTo>
                  <a:lnTo>
                    <a:pt x="61651" y="73846"/>
                  </a:lnTo>
                  <a:lnTo>
                    <a:pt x="64954" y="61538"/>
                  </a:lnTo>
                  <a:lnTo>
                    <a:pt x="61651" y="47692"/>
                  </a:lnTo>
                  <a:lnTo>
                    <a:pt x="52844" y="33076"/>
                  </a:lnTo>
                  <a:lnTo>
                    <a:pt x="34128" y="17692"/>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3" name="Google Shape;103;p3"/>
            <p:cNvSpPr/>
            <p:nvPr/>
          </p:nvSpPr>
          <p:spPr>
            <a:xfrm rot="1560000">
              <a:off x="374650" y="1144587"/>
              <a:ext cx="98425" cy="153987"/>
            </a:xfrm>
            <a:custGeom>
              <a:rect b="b" l="l" r="r" t="t"/>
              <a:pathLst>
                <a:path extrusionOk="0" h="120000" w="120000">
                  <a:moveTo>
                    <a:pt x="80869" y="0"/>
                  </a:moveTo>
                  <a:lnTo>
                    <a:pt x="52173" y="48510"/>
                  </a:lnTo>
                  <a:lnTo>
                    <a:pt x="39130" y="79148"/>
                  </a:lnTo>
                  <a:lnTo>
                    <a:pt x="28695" y="100851"/>
                  </a:lnTo>
                  <a:lnTo>
                    <a:pt x="0" y="120000"/>
                  </a:lnTo>
                  <a:lnTo>
                    <a:pt x="31304" y="112340"/>
                  </a:lnTo>
                  <a:lnTo>
                    <a:pt x="60000" y="102127"/>
                  </a:lnTo>
                  <a:lnTo>
                    <a:pt x="83478" y="88085"/>
                  </a:lnTo>
                  <a:lnTo>
                    <a:pt x="104347" y="72765"/>
                  </a:lnTo>
                  <a:lnTo>
                    <a:pt x="117391" y="56170"/>
                  </a:lnTo>
                  <a:lnTo>
                    <a:pt x="120000" y="38297"/>
                  </a:lnTo>
                  <a:lnTo>
                    <a:pt x="109565" y="19148"/>
                  </a:lnTo>
                  <a:lnTo>
                    <a:pt x="80869"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4" name="Google Shape;104;p3"/>
            <p:cNvSpPr/>
            <p:nvPr/>
          </p:nvSpPr>
          <p:spPr>
            <a:xfrm rot="1560000">
              <a:off x="928687" y="739775"/>
              <a:ext cx="114300" cy="65087"/>
            </a:xfrm>
            <a:custGeom>
              <a:rect b="b" l="l" r="r" t="t"/>
              <a:pathLst>
                <a:path extrusionOk="0" h="120000" w="120000">
                  <a:moveTo>
                    <a:pt x="0" y="0"/>
                  </a:moveTo>
                  <a:lnTo>
                    <a:pt x="2222" y="3000"/>
                  </a:lnTo>
                  <a:lnTo>
                    <a:pt x="13333" y="9000"/>
                  </a:lnTo>
                  <a:lnTo>
                    <a:pt x="28888" y="24000"/>
                  </a:lnTo>
                  <a:lnTo>
                    <a:pt x="46666" y="36000"/>
                  </a:lnTo>
                  <a:lnTo>
                    <a:pt x="64444" y="45000"/>
                  </a:lnTo>
                  <a:lnTo>
                    <a:pt x="84444" y="51000"/>
                  </a:lnTo>
                  <a:lnTo>
                    <a:pt x="102222" y="54000"/>
                  </a:lnTo>
                  <a:lnTo>
                    <a:pt x="120000" y="48000"/>
                  </a:lnTo>
                  <a:lnTo>
                    <a:pt x="117777" y="75000"/>
                  </a:lnTo>
                  <a:lnTo>
                    <a:pt x="111111" y="99000"/>
                  </a:lnTo>
                  <a:lnTo>
                    <a:pt x="97777" y="114000"/>
                  </a:lnTo>
                  <a:lnTo>
                    <a:pt x="82222" y="120000"/>
                  </a:lnTo>
                  <a:lnTo>
                    <a:pt x="62222" y="117000"/>
                  </a:lnTo>
                  <a:lnTo>
                    <a:pt x="42222" y="96000"/>
                  </a:lnTo>
                  <a:lnTo>
                    <a:pt x="22222" y="60000"/>
                  </a:lnTo>
                  <a:lnTo>
                    <a:pt x="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5" name="Google Shape;105;p3"/>
            <p:cNvSpPr/>
            <p:nvPr/>
          </p:nvSpPr>
          <p:spPr>
            <a:xfrm>
              <a:off x="0" y="1406525"/>
              <a:ext cx="571500" cy="1031875"/>
            </a:xfrm>
            <a:custGeom>
              <a:rect b="b" l="l" r="r" t="t"/>
              <a:pathLst>
                <a:path extrusionOk="0" h="120000" w="120000">
                  <a:moveTo>
                    <a:pt x="88000" y="0"/>
                  </a:moveTo>
                  <a:lnTo>
                    <a:pt x="89666" y="1661"/>
                  </a:lnTo>
                  <a:lnTo>
                    <a:pt x="92333" y="4061"/>
                  </a:lnTo>
                  <a:lnTo>
                    <a:pt x="95333" y="7200"/>
                  </a:lnTo>
                  <a:lnTo>
                    <a:pt x="99000" y="10707"/>
                  </a:lnTo>
                  <a:lnTo>
                    <a:pt x="103000" y="15323"/>
                  </a:lnTo>
                  <a:lnTo>
                    <a:pt x="106333" y="19938"/>
                  </a:lnTo>
                  <a:lnTo>
                    <a:pt x="109666" y="25107"/>
                  </a:lnTo>
                  <a:lnTo>
                    <a:pt x="111000" y="30092"/>
                  </a:lnTo>
                  <a:lnTo>
                    <a:pt x="112000" y="35630"/>
                  </a:lnTo>
                  <a:lnTo>
                    <a:pt x="110666" y="41169"/>
                  </a:lnTo>
                  <a:lnTo>
                    <a:pt x="107666" y="47076"/>
                  </a:lnTo>
                  <a:lnTo>
                    <a:pt x="103333" y="52615"/>
                  </a:lnTo>
                  <a:lnTo>
                    <a:pt x="95666" y="58153"/>
                  </a:lnTo>
                  <a:lnTo>
                    <a:pt x="85666" y="63323"/>
                  </a:lnTo>
                  <a:lnTo>
                    <a:pt x="72666" y="68307"/>
                  </a:lnTo>
                  <a:lnTo>
                    <a:pt x="55666" y="73107"/>
                  </a:lnTo>
                  <a:lnTo>
                    <a:pt x="37000" y="78461"/>
                  </a:lnTo>
                  <a:lnTo>
                    <a:pt x="23000" y="84369"/>
                  </a:lnTo>
                  <a:lnTo>
                    <a:pt x="11666" y="90461"/>
                  </a:lnTo>
                  <a:lnTo>
                    <a:pt x="4000" y="97107"/>
                  </a:lnTo>
                  <a:lnTo>
                    <a:pt x="0" y="102092"/>
                  </a:lnTo>
                  <a:lnTo>
                    <a:pt x="0" y="120000"/>
                  </a:lnTo>
                  <a:lnTo>
                    <a:pt x="2000" y="115938"/>
                  </a:lnTo>
                  <a:lnTo>
                    <a:pt x="6333" y="109661"/>
                  </a:lnTo>
                  <a:lnTo>
                    <a:pt x="14333" y="101723"/>
                  </a:lnTo>
                  <a:lnTo>
                    <a:pt x="25333" y="92861"/>
                  </a:lnTo>
                  <a:lnTo>
                    <a:pt x="41666" y="83815"/>
                  </a:lnTo>
                  <a:lnTo>
                    <a:pt x="63333" y="75323"/>
                  </a:lnTo>
                  <a:lnTo>
                    <a:pt x="91666" y="67384"/>
                  </a:lnTo>
                  <a:lnTo>
                    <a:pt x="102666" y="63138"/>
                  </a:lnTo>
                  <a:lnTo>
                    <a:pt x="111666" y="56307"/>
                  </a:lnTo>
                  <a:lnTo>
                    <a:pt x="117333" y="47076"/>
                  </a:lnTo>
                  <a:lnTo>
                    <a:pt x="120000" y="37107"/>
                  </a:lnTo>
                  <a:lnTo>
                    <a:pt x="118666" y="26584"/>
                  </a:lnTo>
                  <a:lnTo>
                    <a:pt x="113666" y="16246"/>
                  </a:lnTo>
                  <a:lnTo>
                    <a:pt x="103666" y="7200"/>
                  </a:lnTo>
                  <a:lnTo>
                    <a:pt x="8800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06" name="Google Shape;106;p3"/>
            <p:cNvSpPr/>
            <p:nvPr/>
          </p:nvSpPr>
          <p:spPr>
            <a:xfrm rot="1560000">
              <a:off x="88900" y="133350"/>
              <a:ext cx="1276350" cy="1089025"/>
            </a:xfrm>
            <a:custGeom>
              <a:rect b="b" l="l" r="r" t="t"/>
              <a:pathLst>
                <a:path extrusionOk="0" h="120000" w="120000">
                  <a:moveTo>
                    <a:pt x="4429" y="67027"/>
                  </a:moveTo>
                  <a:lnTo>
                    <a:pt x="3221" y="66666"/>
                  </a:lnTo>
                  <a:lnTo>
                    <a:pt x="2013" y="64864"/>
                  </a:lnTo>
                  <a:lnTo>
                    <a:pt x="1208" y="61441"/>
                  </a:lnTo>
                  <a:lnTo>
                    <a:pt x="201" y="57297"/>
                  </a:lnTo>
                  <a:lnTo>
                    <a:pt x="0" y="52072"/>
                  </a:lnTo>
                  <a:lnTo>
                    <a:pt x="0" y="46306"/>
                  </a:lnTo>
                  <a:lnTo>
                    <a:pt x="805" y="40000"/>
                  </a:lnTo>
                  <a:lnTo>
                    <a:pt x="2617" y="33693"/>
                  </a:lnTo>
                  <a:lnTo>
                    <a:pt x="5033" y="27207"/>
                  </a:lnTo>
                  <a:lnTo>
                    <a:pt x="9060" y="20900"/>
                  </a:lnTo>
                  <a:lnTo>
                    <a:pt x="13892" y="15135"/>
                  </a:lnTo>
                  <a:lnTo>
                    <a:pt x="20335" y="9909"/>
                  </a:lnTo>
                  <a:lnTo>
                    <a:pt x="28590" y="5585"/>
                  </a:lnTo>
                  <a:lnTo>
                    <a:pt x="38255" y="2342"/>
                  </a:lnTo>
                  <a:lnTo>
                    <a:pt x="49731" y="360"/>
                  </a:lnTo>
                  <a:lnTo>
                    <a:pt x="63221" y="0"/>
                  </a:lnTo>
                  <a:lnTo>
                    <a:pt x="76510" y="1621"/>
                  </a:lnTo>
                  <a:lnTo>
                    <a:pt x="87785" y="5945"/>
                  </a:lnTo>
                  <a:lnTo>
                    <a:pt x="97449" y="12252"/>
                  </a:lnTo>
                  <a:lnTo>
                    <a:pt x="105503" y="20360"/>
                  </a:lnTo>
                  <a:lnTo>
                    <a:pt x="111543" y="29729"/>
                  </a:lnTo>
                  <a:lnTo>
                    <a:pt x="116174" y="40000"/>
                  </a:lnTo>
                  <a:lnTo>
                    <a:pt x="118993" y="51171"/>
                  </a:lnTo>
                  <a:lnTo>
                    <a:pt x="120000" y="62522"/>
                  </a:lnTo>
                  <a:lnTo>
                    <a:pt x="119798" y="73693"/>
                  </a:lnTo>
                  <a:lnTo>
                    <a:pt x="117785" y="84504"/>
                  </a:lnTo>
                  <a:lnTo>
                    <a:pt x="113959" y="94594"/>
                  </a:lnTo>
                  <a:lnTo>
                    <a:pt x="108724" y="103423"/>
                  </a:lnTo>
                  <a:lnTo>
                    <a:pt x="102080" y="110810"/>
                  </a:lnTo>
                  <a:lnTo>
                    <a:pt x="93624" y="116216"/>
                  </a:lnTo>
                  <a:lnTo>
                    <a:pt x="83959" y="119459"/>
                  </a:lnTo>
                  <a:lnTo>
                    <a:pt x="72483" y="120000"/>
                  </a:lnTo>
                  <a:lnTo>
                    <a:pt x="78322" y="118738"/>
                  </a:lnTo>
                  <a:lnTo>
                    <a:pt x="83959" y="115675"/>
                  </a:lnTo>
                  <a:lnTo>
                    <a:pt x="88791" y="111171"/>
                  </a:lnTo>
                  <a:lnTo>
                    <a:pt x="93221" y="105045"/>
                  </a:lnTo>
                  <a:lnTo>
                    <a:pt x="97046" y="98018"/>
                  </a:lnTo>
                  <a:lnTo>
                    <a:pt x="100067" y="90270"/>
                  </a:lnTo>
                  <a:lnTo>
                    <a:pt x="102483" y="81801"/>
                  </a:lnTo>
                  <a:lnTo>
                    <a:pt x="104093" y="72792"/>
                  </a:lnTo>
                  <a:lnTo>
                    <a:pt x="104697" y="63963"/>
                  </a:lnTo>
                  <a:lnTo>
                    <a:pt x="104496" y="54954"/>
                  </a:lnTo>
                  <a:lnTo>
                    <a:pt x="103489" y="46486"/>
                  </a:lnTo>
                  <a:lnTo>
                    <a:pt x="101073" y="38378"/>
                  </a:lnTo>
                  <a:lnTo>
                    <a:pt x="97651" y="31351"/>
                  </a:lnTo>
                  <a:lnTo>
                    <a:pt x="93020" y="25045"/>
                  </a:lnTo>
                  <a:lnTo>
                    <a:pt x="87181" y="20180"/>
                  </a:lnTo>
                  <a:lnTo>
                    <a:pt x="79932" y="16756"/>
                  </a:lnTo>
                  <a:lnTo>
                    <a:pt x="68657" y="13513"/>
                  </a:lnTo>
                  <a:lnTo>
                    <a:pt x="58389" y="11711"/>
                  </a:lnTo>
                  <a:lnTo>
                    <a:pt x="49530" y="10990"/>
                  </a:lnTo>
                  <a:lnTo>
                    <a:pt x="41677" y="11351"/>
                  </a:lnTo>
                  <a:lnTo>
                    <a:pt x="35033" y="12792"/>
                  </a:lnTo>
                  <a:lnTo>
                    <a:pt x="29395" y="15135"/>
                  </a:lnTo>
                  <a:lnTo>
                    <a:pt x="24362" y="18198"/>
                  </a:lnTo>
                  <a:lnTo>
                    <a:pt x="20335" y="22162"/>
                  </a:lnTo>
                  <a:lnTo>
                    <a:pt x="16912" y="26846"/>
                  </a:lnTo>
                  <a:lnTo>
                    <a:pt x="13892" y="31711"/>
                  </a:lnTo>
                  <a:lnTo>
                    <a:pt x="11476" y="37117"/>
                  </a:lnTo>
                  <a:lnTo>
                    <a:pt x="9664" y="43063"/>
                  </a:lnTo>
                  <a:lnTo>
                    <a:pt x="8053" y="49009"/>
                  </a:lnTo>
                  <a:lnTo>
                    <a:pt x="6644" y="54954"/>
                  </a:lnTo>
                  <a:lnTo>
                    <a:pt x="5637" y="61081"/>
                  </a:lnTo>
                  <a:lnTo>
                    <a:pt x="4429" y="6702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07" name="Google Shape;107;p3"/>
          <p:cNvSpPr txBox="1"/>
          <p:nvPr>
            <p:ph type="title"/>
          </p:nvPr>
        </p:nvSpPr>
        <p:spPr>
          <a:xfrm>
            <a:off x="442912" y="103187"/>
            <a:ext cx="8243887" cy="1314450"/>
          </a:xfrm>
          <a:prstGeom prst="rect">
            <a:avLst/>
          </a:prstGeom>
          <a:noFill/>
          <a:ln>
            <a:noFill/>
          </a:ln>
        </p:spPr>
        <p:txBody>
          <a:bodyPr anchorCtr="0" anchor="b" bIns="91425" lIns="91425" spcFirstLastPara="1" rIns="91425" wrap="square" tIns="91425"/>
          <a:lstStyle>
            <a:lvl1pPr indent="0" lvl="0"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1pPr>
            <a:lvl2pPr indent="0" lvl="1"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2pPr>
            <a:lvl3pPr indent="0" lvl="2"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3pPr>
            <a:lvl4pPr indent="0" lvl="3"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4pPr>
            <a:lvl5pPr indent="0" lvl="4" marL="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5pPr>
            <a:lvl6pPr indent="0" lvl="5" marL="4572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6pPr>
            <a:lvl7pPr indent="0" lvl="6" marL="9144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7pPr>
            <a:lvl8pPr indent="0" lvl="7" marL="13716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8pPr>
            <a:lvl9pPr indent="0" lvl="8" marL="1828800" marR="0" rtl="0" algn="ctr">
              <a:lnSpc>
                <a:spcPct val="90000"/>
              </a:lnSpc>
              <a:spcBef>
                <a:spcPts val="0"/>
              </a:spcBef>
              <a:spcAft>
                <a:spcPts val="0"/>
              </a:spcAft>
              <a:buSzPts val="1400"/>
              <a:buNone/>
              <a:defRPr b="0" i="0" sz="4400" u="none" cap="none" strike="noStrike">
                <a:solidFill>
                  <a:schemeClr val="dk2"/>
                </a:solidFill>
                <a:latin typeface="Verdana"/>
                <a:ea typeface="Verdana"/>
                <a:cs typeface="Verdana"/>
                <a:sym typeface="Verdana"/>
              </a:defRPr>
            </a:lvl9pPr>
          </a:lstStyle>
          <a:p/>
        </p:txBody>
      </p:sp>
      <p:sp>
        <p:nvSpPr>
          <p:cNvPr id="108" name="Google Shape;108;p3"/>
          <p:cNvSpPr txBox="1"/>
          <p:nvPr>
            <p:ph idx="1" type="body"/>
          </p:nvPr>
        </p:nvSpPr>
        <p:spPr>
          <a:xfrm>
            <a:off x="457200" y="1600200"/>
            <a:ext cx="8229600" cy="4456112"/>
          </a:xfrm>
          <a:prstGeom prst="rect">
            <a:avLst/>
          </a:prstGeom>
          <a:noFill/>
          <a:ln>
            <a:noFill/>
          </a:ln>
        </p:spPr>
        <p:txBody>
          <a:bodyPr anchorCtr="0" anchor="t" bIns="91425" lIns="91425" spcFirstLastPara="1" rIns="91425" wrap="square" tIns="91425"/>
          <a:lstStyle>
            <a:lvl1pPr indent="-431800" lvl="0" marL="457200" marR="0" rtl="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rtl="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rtl="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rtl="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sp>
        <p:nvSpPr>
          <p:cNvPr id="109" name="Google Shape;109;p3"/>
          <p:cNvSpPr txBox="1"/>
          <p:nvPr>
            <p:ph idx="10" type="dt"/>
          </p:nvPr>
        </p:nvSpPr>
        <p:spPr>
          <a:xfrm>
            <a:off x="457200" y="6243637"/>
            <a:ext cx="2133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0" name="Google Shape;110;p3"/>
          <p:cNvSpPr txBox="1"/>
          <p:nvPr>
            <p:ph idx="11" type="ftr"/>
          </p:nvPr>
        </p:nvSpPr>
        <p:spPr>
          <a:xfrm>
            <a:off x="3124200" y="6248400"/>
            <a:ext cx="2895600" cy="457200"/>
          </a:xfrm>
          <a:prstGeom prst="rect">
            <a:avLst/>
          </a:prstGeom>
          <a:noFill/>
          <a:ln>
            <a:noFill/>
          </a:ln>
        </p:spPr>
        <p:txBody>
          <a:bodyPr anchorCtr="0" anchor="t" bIns="91425" lIns="91425" spcFirstLastPara="1" rIns="91425" wrap="square" tIns="91425"/>
          <a:lstStyle>
            <a:lvl1pPr indent="0" lvl="0" marL="0" marR="0" rtl="0" algn="l">
              <a:lnSpc>
                <a:spcPct val="100000"/>
              </a:lnSpc>
              <a:spcBef>
                <a:spcPts val="0"/>
              </a:spcBef>
              <a:spcAft>
                <a:spcPts val="0"/>
              </a:spcAft>
              <a:buSzPts val="1400"/>
              <a:buNone/>
              <a:defRPr b="0" i="0" sz="1800" u="none">
                <a:solidFill>
                  <a:schemeClr val="dk1"/>
                </a:solidFill>
                <a:latin typeface="Verdana"/>
                <a:ea typeface="Verdana"/>
                <a:cs typeface="Verdana"/>
                <a:sym typeface="Verdana"/>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11" name="Google Shape;111;p3"/>
          <p:cNvSpPr txBox="1"/>
          <p:nvPr>
            <p:ph idx="12" type="sldNum"/>
          </p:nvPr>
        </p:nvSpPr>
        <p:spPr>
          <a:xfrm>
            <a:off x="6553200" y="6243637"/>
            <a:ext cx="21336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1pPr>
            <a:lvl2pPr indent="0" lvl="1"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2pPr>
            <a:lvl3pPr indent="0" lvl="2"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3pPr>
            <a:lvl4pPr indent="0" lvl="3"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4pPr>
            <a:lvl5pPr indent="0" lvl="4"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5pPr>
            <a:lvl6pPr indent="0" lvl="5"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6pPr>
            <a:lvl7pPr indent="0" lvl="6"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7pPr>
            <a:lvl8pPr indent="0" lvl="7"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8pPr>
            <a:lvl9pPr indent="0" lvl="8" marL="0" marR="0" rtl="0" algn="r">
              <a:lnSpc>
                <a:spcPct val="100000"/>
              </a:lnSpc>
              <a:spcBef>
                <a:spcPts val="0"/>
              </a:spcBef>
              <a:spcAft>
                <a:spcPts val="0"/>
              </a:spcAft>
              <a:buClr>
                <a:schemeClr val="dk1"/>
              </a:buClr>
              <a:buFont typeface="Verdana"/>
              <a:buNone/>
              <a:defRPr b="0" i="0" sz="1400" u="none">
                <a:solidFill>
                  <a:schemeClr val="dk1"/>
                </a:solidFill>
                <a:latin typeface="Verdana"/>
                <a:ea typeface="Verdana"/>
                <a:cs typeface="Verdana"/>
                <a:sym typeface="Verdana"/>
              </a:defRPr>
            </a:lvl9pPr>
          </a:lstStyle>
          <a:p>
            <a:pPr indent="0" lvl="0" mar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15"/>
          <p:cNvSpPr txBox="1"/>
          <p:nvPr>
            <p:ph type="ctrTitle"/>
          </p:nvPr>
        </p:nvSpPr>
        <p:spPr>
          <a:xfrm>
            <a:off x="2514600" y="1600200"/>
            <a:ext cx="6192837" cy="1676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5200" u="none" cap="none" strike="noStrike">
                <a:solidFill>
                  <a:schemeClr val="dk2"/>
                </a:solidFill>
                <a:latin typeface="Verdana"/>
                <a:ea typeface="Verdana"/>
                <a:cs typeface="Verdana"/>
                <a:sym typeface="Verdana"/>
              </a:rPr>
              <a:t>C Programming Basic – week 2</a:t>
            </a:r>
            <a:endParaRPr/>
          </a:p>
        </p:txBody>
      </p:sp>
      <p:sp>
        <p:nvSpPr>
          <p:cNvPr id="186" name="Google Shape;186;p15"/>
          <p:cNvSpPr txBox="1"/>
          <p:nvPr>
            <p:ph idx="1" type="subTitle"/>
          </p:nvPr>
        </p:nvSpPr>
        <p:spPr>
          <a:xfrm>
            <a:off x="2489200" y="4279900"/>
            <a:ext cx="6146800" cy="20447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Lecturers :</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	</a:t>
            </a:r>
            <a:r>
              <a:rPr b="1" i="0" lang="en-US" sz="2400" u="none" cap="none" strike="noStrike">
                <a:solidFill>
                  <a:srgbClr val="3333FF"/>
                </a:solidFill>
                <a:latin typeface="Verdana"/>
                <a:ea typeface="Verdana"/>
                <a:cs typeface="Verdana"/>
                <a:sym typeface="Verdana"/>
              </a:rPr>
              <a:t>Cao Tuan Dung</a:t>
            </a:r>
            <a:endParaRPr/>
          </a:p>
          <a:p>
            <a:pPr indent="0" lvl="0" marL="0" marR="0" rtl="0" algn="l">
              <a:lnSpc>
                <a:spcPct val="90000"/>
              </a:lnSpc>
              <a:spcBef>
                <a:spcPts val="480"/>
              </a:spcBef>
              <a:spcAft>
                <a:spcPts val="0"/>
              </a:spcAft>
              <a:buClr>
                <a:srgbClr val="3333FF"/>
              </a:buClr>
              <a:buFont typeface="Verdana"/>
              <a:buNone/>
            </a:pPr>
            <a:r>
              <a:rPr b="1" i="0" lang="en-US" sz="2400" u="none" cap="none" strike="noStrike">
                <a:solidFill>
                  <a:srgbClr val="3333FF"/>
                </a:solidFill>
                <a:latin typeface="Verdana"/>
                <a:ea typeface="Verdana"/>
                <a:cs typeface="Verdana"/>
                <a:sym typeface="Verdana"/>
              </a:rPr>
              <a:t>	Le Duc Trung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Dept of Software Engineering</a:t>
            </a:r>
            <a:endParaRPr/>
          </a:p>
          <a:p>
            <a:pPr indent="0" lvl="0" marL="0" marR="0" rtl="0" algn="l">
              <a:lnSpc>
                <a:spcPct val="90000"/>
              </a:lnSpc>
              <a:spcBef>
                <a:spcPts val="480"/>
              </a:spcBef>
              <a:spcAft>
                <a:spcPts val="0"/>
              </a:spcAft>
              <a:buClr>
                <a:schemeClr val="dk1"/>
              </a:buClr>
              <a:buFont typeface="Verdana"/>
              <a:buNone/>
            </a:pPr>
            <a:r>
              <a:rPr b="1" i="0" lang="en-US" sz="2400" u="none" cap="none" strike="noStrike">
                <a:solidFill>
                  <a:schemeClr val="dk1"/>
                </a:solidFill>
                <a:latin typeface="Verdana"/>
                <a:ea typeface="Verdana"/>
                <a:cs typeface="Verdana"/>
                <a:sym typeface="Verdana"/>
              </a:rPr>
              <a:t>Hanoi University of Technology</a:t>
            </a:r>
            <a:endParaRPr/>
          </a:p>
          <a:p>
            <a:pPr indent="0" lvl="0" marL="0" marR="0" rtl="0" algn="ctr">
              <a:spcBef>
                <a:spcPts val="480"/>
              </a:spcBef>
              <a:spcAft>
                <a:spcPts val="0"/>
              </a:spcAft>
              <a:buClr>
                <a:schemeClr val="dk1"/>
              </a:buClr>
              <a:buFont typeface="Verdana"/>
              <a:buNone/>
            </a:pPr>
            <a:r>
              <a:t/>
            </a:r>
            <a:endParaRPr b="1" i="0" sz="2400" u="none" cap="none" strike="noStrike">
              <a:solidFill>
                <a:schemeClr val="dk1"/>
              </a:solidFill>
              <a:latin typeface="Verdana"/>
              <a:ea typeface="Verdana"/>
              <a:cs typeface="Verdana"/>
              <a:sym typeface="Verdana"/>
            </a:endParaRPr>
          </a:p>
        </p:txBody>
      </p:sp>
      <p:sp>
        <p:nvSpPr>
          <p:cNvPr id="187" name="Google Shape;187;p15"/>
          <p:cNvSpPr txBox="1"/>
          <p:nvPr/>
        </p:nvSpPr>
        <p:spPr>
          <a:xfrm>
            <a:off x="4191000" y="3519487"/>
            <a:ext cx="3733800"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1" lang="en-US" sz="1800" u="none">
                <a:solidFill>
                  <a:schemeClr val="dk1"/>
                </a:solidFill>
                <a:latin typeface="Verdana"/>
                <a:ea typeface="Verdana"/>
                <a:cs typeface="Verdana"/>
                <a:sym typeface="Verdana"/>
              </a:rPr>
              <a:t>For HEDSPI Project</a:t>
            </a:r>
            <a:endParaRPr/>
          </a:p>
        </p:txBody>
      </p:sp>
      <p:pic>
        <p:nvPicPr>
          <p:cNvPr id="188" name="Google Shape;188;p15"/>
          <p:cNvPicPr preferRelativeResize="0"/>
          <p:nvPr/>
        </p:nvPicPr>
        <p:blipFill rotWithShape="1">
          <a:blip r:embed="rId3">
            <a:alphaModFix/>
          </a:blip>
          <a:srcRect b="0" l="0" r="0" t="0"/>
          <a:stretch/>
        </p:blipFill>
        <p:spPr>
          <a:xfrm>
            <a:off x="76200" y="152400"/>
            <a:ext cx="1447800" cy="954087"/>
          </a:xfrm>
          <a:prstGeom prst="rect">
            <a:avLst/>
          </a:prstGeom>
          <a:noFill/>
          <a:ln>
            <a:noFill/>
          </a:ln>
        </p:spPr>
      </p:pic>
      <p:sp>
        <p:nvSpPr>
          <p:cNvPr id="189" name="Google Shape;189;p15"/>
          <p:cNvSpPr txBox="1"/>
          <p:nvPr/>
        </p:nvSpPr>
        <p:spPr>
          <a:xfrm>
            <a:off x="1692275" y="0"/>
            <a:ext cx="7451725" cy="3667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Verdana"/>
              <a:buNone/>
            </a:pPr>
            <a:r>
              <a:rPr b="0" i="0" lang="en-US" sz="1800" u="none">
                <a:solidFill>
                  <a:schemeClr val="dk1"/>
                </a:solidFill>
                <a:latin typeface="Verdana"/>
                <a:ea typeface="Verdana"/>
                <a:cs typeface="Verdana"/>
                <a:sym typeface="Verdana"/>
              </a:rPr>
              <a:t>http://www.4shared.com/file/59508982/30fda035/week2.html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Free the allocated memory</a:t>
            </a:r>
            <a:endParaRPr/>
          </a:p>
        </p:txBody>
      </p:sp>
      <p:sp>
        <p:nvSpPr>
          <p:cNvPr id="244" name="Google Shape;244;p24"/>
          <p:cNvSpPr txBox="1"/>
          <p:nvPr>
            <p:ph idx="1" type="body"/>
          </p:nvPr>
        </p:nvSpPr>
        <p:spPr>
          <a:xfrm>
            <a:off x="685800" y="2209800"/>
            <a:ext cx="7772400" cy="4114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t/>
            </a:r>
            <a:endParaRPr b="0" i="0" sz="3200" u="non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
        <p:nvSpPr>
          <p:cNvPr id="245" name="Google Shape;245;p24"/>
          <p:cNvSpPr txBox="1"/>
          <p:nvPr/>
        </p:nvSpPr>
        <p:spPr>
          <a:xfrm>
            <a:off x="685800" y="2133600"/>
            <a:ext cx="7772400" cy="43434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folHlink"/>
              </a:buClr>
              <a:buFont typeface="Tahoma"/>
              <a:buNone/>
            </a:pPr>
            <a:r>
              <a:rPr b="0" i="0" lang="en-US" sz="2400" u="none">
                <a:solidFill>
                  <a:schemeClr val="folHlink"/>
                </a:solidFill>
                <a:latin typeface="Tahoma"/>
                <a:ea typeface="Tahoma"/>
                <a:cs typeface="Tahoma"/>
                <a:sym typeface="Tahoma"/>
              </a:rPr>
              <a:t>		</a:t>
            </a:r>
            <a:r>
              <a:rPr b="1" i="0" lang="en-US" sz="3200" u="none">
                <a:solidFill>
                  <a:srgbClr val="0000FF"/>
                </a:solidFill>
                <a:latin typeface="Courier New"/>
                <a:ea typeface="Courier New"/>
                <a:cs typeface="Courier New"/>
                <a:sym typeface="Courier New"/>
              </a:rPr>
              <a:t>void</a:t>
            </a:r>
            <a:r>
              <a:rPr b="1" i="0" lang="en-US" sz="3200" u="none">
                <a:solidFill>
                  <a:schemeClr val="dk1"/>
                </a:solidFill>
                <a:latin typeface="Courier New"/>
                <a:ea typeface="Courier New"/>
                <a:cs typeface="Courier New"/>
                <a:sym typeface="Courier New"/>
              </a:rPr>
              <a:t> free(</a:t>
            </a:r>
            <a:r>
              <a:rPr b="1" i="0" lang="en-US" sz="3200" u="none">
                <a:solidFill>
                  <a:srgbClr val="0000FF"/>
                </a:solidFill>
                <a:latin typeface="Courier New"/>
                <a:ea typeface="Courier New"/>
                <a:cs typeface="Courier New"/>
                <a:sym typeface="Courier New"/>
              </a:rPr>
              <a:t>void</a:t>
            </a:r>
            <a:r>
              <a:rPr b="1" i="0" lang="en-US" sz="3200" u="none">
                <a:solidFill>
                  <a:schemeClr val="dk1"/>
                </a:solidFill>
                <a:latin typeface="Courier New"/>
                <a:ea typeface="Courier New"/>
                <a:cs typeface="Courier New"/>
                <a:sym typeface="Courier New"/>
              </a:rPr>
              <a:t> *ptr);</a:t>
            </a:r>
            <a:endParaRPr/>
          </a:p>
          <a:p>
            <a:pPr indent="-609600" lvl="0" marL="6096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Arial"/>
                <a:ea typeface="Arial"/>
                <a:cs typeface="Arial"/>
                <a:sym typeface="Arial"/>
              </a:rPr>
              <a:t>We use</a:t>
            </a:r>
            <a:r>
              <a:rPr b="0" i="0" lang="en-US" sz="2800" u="none">
                <a:solidFill>
                  <a:schemeClr val="dk1"/>
                </a:solidFill>
                <a:latin typeface="Tahoma"/>
                <a:ea typeface="Tahoma"/>
                <a:cs typeface="Tahoma"/>
                <a:sym typeface="Tahoma"/>
              </a:rPr>
              <a:t> </a:t>
            </a:r>
            <a:r>
              <a:rPr b="1" i="0" lang="en-US" sz="2800" u="none">
                <a:solidFill>
                  <a:schemeClr val="dk1"/>
                </a:solidFill>
                <a:latin typeface="Courier New"/>
                <a:ea typeface="Courier New"/>
                <a:cs typeface="Courier New"/>
                <a:sym typeface="Courier New"/>
              </a:rPr>
              <a:t>free(p)</a:t>
            </a:r>
            <a:r>
              <a:rPr b="0" i="0" lang="en-US" sz="2800" u="none">
                <a:solidFill>
                  <a:schemeClr val="dk1"/>
                </a:solidFill>
                <a:latin typeface="Tahoma"/>
                <a:ea typeface="Tahoma"/>
                <a:cs typeface="Tahoma"/>
                <a:sym typeface="Tahoma"/>
              </a:rPr>
              <a:t> </a:t>
            </a:r>
            <a:r>
              <a:rPr b="0" i="0" lang="en-US" sz="2800" u="none">
                <a:solidFill>
                  <a:schemeClr val="dk1"/>
                </a:solidFill>
                <a:latin typeface="Arial"/>
                <a:ea typeface="Arial"/>
                <a:cs typeface="Arial"/>
                <a:sym typeface="Arial"/>
              </a:rPr>
              <a:t>to free the allocated memory pointed to by </a:t>
            </a:r>
            <a:r>
              <a:rPr b="1" i="0" lang="en-US" sz="2800" u="none">
                <a:solidFill>
                  <a:schemeClr val="dk1"/>
                </a:solidFill>
                <a:latin typeface="Courier New"/>
                <a:ea typeface="Courier New"/>
                <a:cs typeface="Courier New"/>
                <a:sym typeface="Courier New"/>
              </a:rPr>
              <a:t>p</a:t>
            </a:r>
            <a:endParaRPr/>
          </a:p>
          <a:p>
            <a:pPr indent="-609600" lvl="0" marL="609600" marR="0" rtl="0" algn="l">
              <a:lnSpc>
                <a:spcPct val="100000"/>
              </a:lnSpc>
              <a:spcBef>
                <a:spcPts val="560"/>
              </a:spcBef>
              <a:spcAft>
                <a:spcPts val="0"/>
              </a:spcAft>
              <a:buClr>
                <a:schemeClr val="folHlink"/>
              </a:buClr>
              <a:buSzPts val="1680"/>
              <a:buFont typeface="Noto Sans Symbols"/>
              <a:buChar char="■"/>
            </a:pPr>
            <a:r>
              <a:rPr b="0" i="0" lang="en-US" sz="2800" u="none">
                <a:solidFill>
                  <a:schemeClr val="dk1"/>
                </a:solidFill>
                <a:latin typeface="Arial"/>
                <a:ea typeface="Arial"/>
                <a:cs typeface="Arial"/>
                <a:sym typeface="Arial"/>
              </a:rPr>
              <a:t>If </a:t>
            </a:r>
            <a:r>
              <a:rPr b="1" i="0" lang="en-US" sz="2800" u="none">
                <a:solidFill>
                  <a:schemeClr val="dk1"/>
                </a:solidFill>
                <a:latin typeface="Courier New"/>
                <a:ea typeface="Courier New"/>
                <a:cs typeface="Courier New"/>
                <a:sym typeface="Courier New"/>
              </a:rPr>
              <a:t>p</a:t>
            </a:r>
            <a:r>
              <a:rPr b="0" i="0" lang="en-US" sz="2800" u="none">
                <a:solidFill>
                  <a:schemeClr val="dk1"/>
                </a:solidFill>
                <a:latin typeface="Arial"/>
                <a:ea typeface="Arial"/>
                <a:cs typeface="Arial"/>
                <a:sym typeface="Arial"/>
              </a:rPr>
              <a:t> doesn’t point to an area allocated by </a:t>
            </a:r>
            <a:r>
              <a:rPr b="1" i="0" lang="en-US" sz="2800" u="none">
                <a:solidFill>
                  <a:schemeClr val="dk1"/>
                </a:solidFill>
                <a:latin typeface="Courier New"/>
                <a:ea typeface="Courier New"/>
                <a:cs typeface="Courier New"/>
                <a:sym typeface="Courier New"/>
              </a:rPr>
              <a:t>malloc</a:t>
            </a:r>
            <a:r>
              <a:rPr b="0" i="0" lang="en-US" sz="2800" u="none">
                <a:solidFill>
                  <a:schemeClr val="dk1"/>
                </a:solidFill>
                <a:latin typeface="Arial"/>
                <a:ea typeface="Arial"/>
                <a:cs typeface="Arial"/>
                <a:sym typeface="Arial"/>
              </a:rPr>
              <a:t>, a run-time error occurs</a:t>
            </a:r>
            <a:endParaRPr/>
          </a:p>
          <a:p>
            <a:pPr indent="-609600" lvl="0" marL="609600" marR="0" rtl="0" algn="l">
              <a:lnSpc>
                <a:spcPct val="100000"/>
              </a:lnSpc>
              <a:spcBef>
                <a:spcPts val="560"/>
              </a:spcBef>
              <a:spcAft>
                <a:spcPts val="0"/>
              </a:spcAft>
              <a:buClr>
                <a:schemeClr val="folHlink"/>
              </a:buClr>
              <a:buSzPts val="1680"/>
              <a:buFont typeface="Noto Sans Symbols"/>
              <a:buChar char="■"/>
            </a:pPr>
            <a:r>
              <a:rPr b="0" i="0" lang="en-US" sz="2800" u="none">
                <a:solidFill>
                  <a:schemeClr val="hlink"/>
                </a:solidFill>
                <a:latin typeface="Arial"/>
                <a:ea typeface="Arial"/>
                <a:cs typeface="Arial"/>
                <a:sym typeface="Arial"/>
              </a:rPr>
              <a:t>Always</a:t>
            </a:r>
            <a:r>
              <a:rPr b="0" i="0" lang="en-US" sz="2800" u="none">
                <a:solidFill>
                  <a:schemeClr val="dk1"/>
                </a:solidFill>
                <a:latin typeface="Arial"/>
                <a:ea typeface="Arial"/>
                <a:cs typeface="Arial"/>
                <a:sym typeface="Arial"/>
              </a:rPr>
              <a:t> remember to free the allocated memory once you don’t need it anymore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251" name="Google Shape;251;p2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Implement the function </a:t>
            </a:r>
            <a:r>
              <a:rPr b="1" i="0" lang="en-US" sz="3200" u="none">
                <a:solidFill>
                  <a:schemeClr val="dk1"/>
                </a:solidFill>
                <a:latin typeface="Courier New"/>
                <a:ea typeface="Courier New"/>
                <a:cs typeface="Courier New"/>
                <a:sym typeface="Courier New"/>
              </a:rPr>
              <a:t>my_strcat</a:t>
            </a:r>
            <a:r>
              <a:rPr b="0" i="0" lang="en-US" sz="3200" u="none">
                <a:solidFill>
                  <a:schemeClr val="dk1"/>
                </a:solidFill>
                <a:latin typeface="Verdana"/>
                <a:ea typeface="Verdana"/>
                <a:cs typeface="Verdana"/>
                <a:sym typeface="Verdana"/>
              </a:rPr>
              <a:t> :</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Input – two strings, </a:t>
            </a:r>
            <a:r>
              <a:rPr b="1" i="0" lang="en-US" sz="2800" u="none" cap="none" strike="noStrike">
                <a:solidFill>
                  <a:schemeClr val="dk1"/>
                </a:solidFill>
                <a:latin typeface="Courier New"/>
                <a:ea typeface="Courier New"/>
                <a:cs typeface="Courier New"/>
                <a:sym typeface="Courier New"/>
              </a:rPr>
              <a:t>s1</a:t>
            </a:r>
            <a:r>
              <a:rPr b="0" i="0" lang="en-US" sz="2800" u="none" cap="none" strike="noStrike">
                <a:solidFill>
                  <a:schemeClr val="dk1"/>
                </a:solidFill>
                <a:latin typeface="Verdana"/>
                <a:ea typeface="Verdana"/>
                <a:cs typeface="Verdana"/>
                <a:sym typeface="Verdana"/>
              </a:rPr>
              <a:t> and </a:t>
            </a:r>
            <a:r>
              <a:rPr b="1" i="0" lang="en-US" sz="2800" u="none" cap="none" strike="noStrike">
                <a:solidFill>
                  <a:schemeClr val="dk1"/>
                </a:solidFill>
                <a:latin typeface="Courier New"/>
                <a:ea typeface="Courier New"/>
                <a:cs typeface="Courier New"/>
                <a:sym typeface="Courier New"/>
              </a:rPr>
              <a:t>s2</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Output – a pointer to a dynamically allocated concatenation</a:t>
            </a:r>
            <a:endParaRPr/>
          </a:p>
          <a:p>
            <a:pPr indent="-285750" lvl="1" marL="742950" marR="0" rtl="0" algn="l">
              <a:lnSpc>
                <a:spcPct val="9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For example: The concatenation of “hello_” and “world!” is the string “hello_world!” </a:t>
            </a:r>
            <a:endParaRPr/>
          </a:p>
          <a:p>
            <a:pPr indent="-107950" lvl="1" marL="742950" marR="0" rtl="0" algn="l">
              <a:lnSpc>
                <a:spcPct val="90000"/>
              </a:lnSpc>
              <a:spcBef>
                <a:spcPts val="560"/>
              </a:spcBef>
              <a:spcAft>
                <a:spcPts val="0"/>
              </a:spcAft>
              <a:buClr>
                <a:schemeClr val="dk1"/>
              </a:buClr>
              <a:buSzPts val="2800"/>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Test your function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442912" y="103187"/>
            <a:ext cx="8243887" cy="4302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functionmy_strcat</a:t>
            </a:r>
            <a:endParaRPr/>
          </a:p>
        </p:txBody>
      </p:sp>
      <p:sp>
        <p:nvSpPr>
          <p:cNvPr id="257" name="Google Shape;257;p26"/>
          <p:cNvSpPr txBox="1"/>
          <p:nvPr>
            <p:ph idx="1" type="body"/>
          </p:nvPr>
        </p:nvSpPr>
        <p:spPr>
          <a:xfrm>
            <a:off x="228600" y="609600"/>
            <a:ext cx="8610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 *my_strcat(</a:t>
            </a: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 *str1, </a:t>
            </a: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 *str2)</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int</a:t>
            </a:r>
            <a:r>
              <a:rPr b="1" i="0" lang="en-US" sz="2000" u="none">
                <a:solidFill>
                  <a:schemeClr val="dk1"/>
                </a:solidFill>
                <a:latin typeface="Courier New"/>
                <a:ea typeface="Courier New"/>
                <a:cs typeface="Courier New"/>
                <a:sym typeface="Courier New"/>
              </a:rPr>
              <a:t> len1, len2;</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 *result;</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len1 = strlen(str1);</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len2 = strlen(str2);</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result = (</a:t>
            </a: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*)malloc((len1 + len2 + 1) *  </a:t>
            </a:r>
            <a:r>
              <a:rPr b="1" i="0" lang="en-US" sz="2000" u="none">
                <a:solidFill>
                  <a:srgbClr val="0000FF"/>
                </a:solidFill>
                <a:latin typeface="Courier New"/>
                <a:ea typeface="Courier New"/>
                <a:cs typeface="Courier New"/>
                <a:sym typeface="Courier New"/>
              </a:rPr>
              <a:t>sizeof</a:t>
            </a:r>
            <a:r>
              <a:rPr b="1" i="0" lang="en-US" sz="2000" u="none">
                <a:solidFill>
                  <a:schemeClr val="dk1"/>
                </a:solidFill>
                <a:latin typeface="Courier New"/>
                <a:ea typeface="Courier New"/>
                <a:cs typeface="Courier New"/>
                <a:sym typeface="Courier New"/>
              </a:rPr>
              <a:t>(</a:t>
            </a:r>
            <a:r>
              <a:rPr b="1" i="0" lang="en-US" sz="2000" u="none">
                <a:solidFill>
                  <a:srgbClr val="0000FF"/>
                </a:solidFill>
                <a:latin typeface="Courier New"/>
                <a:ea typeface="Courier New"/>
                <a:cs typeface="Courier New"/>
                <a:sym typeface="Courier New"/>
              </a:rPr>
              <a:t>char</a:t>
            </a: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if</a:t>
            </a:r>
            <a:r>
              <a:rPr b="1" i="0" lang="en-US" sz="2000" u="none">
                <a:solidFill>
                  <a:schemeClr val="dk1"/>
                </a:solidFill>
                <a:latin typeface="Courier New"/>
                <a:ea typeface="Courier New"/>
                <a:cs typeface="Courier New"/>
                <a:sym typeface="Courier New"/>
              </a:rPr>
              <a:t> (result == NULL)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printf("Allocation failed! Check memory\n");</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return</a:t>
            </a:r>
            <a:r>
              <a:rPr b="1" i="0" lang="en-US" sz="2000" u="none">
                <a:solidFill>
                  <a:schemeClr val="dk1"/>
                </a:solidFill>
                <a:latin typeface="Courier New"/>
                <a:ea typeface="Courier New"/>
                <a:cs typeface="Courier New"/>
                <a:sym typeface="Courier New"/>
              </a:rPr>
              <a:t> NULL;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strcpy(result, str1);</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strcpy(result + len1, str2);</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return</a:t>
            </a:r>
            <a:r>
              <a:rPr b="1" i="0" lang="en-US" sz="2000" u="none">
                <a:solidFill>
                  <a:schemeClr val="dk1"/>
                </a:solidFill>
                <a:latin typeface="Courier New"/>
                <a:ea typeface="Courier New"/>
                <a:cs typeface="Courier New"/>
                <a:sym typeface="Courier New"/>
              </a:rPr>
              <a:t> result;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27"/>
          <p:cNvSpPr txBox="1"/>
          <p:nvPr>
            <p:ph type="title"/>
          </p:nvPr>
        </p:nvSpPr>
        <p:spPr>
          <a:xfrm>
            <a:off x="442912" y="103187"/>
            <a:ext cx="8243887" cy="4302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main()</a:t>
            </a:r>
            <a:endParaRPr/>
          </a:p>
        </p:txBody>
      </p:sp>
      <p:sp>
        <p:nvSpPr>
          <p:cNvPr id="263" name="Google Shape;263;p27"/>
          <p:cNvSpPr txBox="1"/>
          <p:nvPr>
            <p:ph idx="1" type="body"/>
          </p:nvPr>
        </p:nvSpPr>
        <p:spPr>
          <a:xfrm>
            <a:off x="228600" y="609600"/>
            <a:ext cx="8610600" cy="624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800" u="none">
                <a:solidFill>
                  <a:schemeClr val="dk1"/>
                </a:solidFill>
                <a:latin typeface="Verdana"/>
                <a:ea typeface="Verdana"/>
                <a:cs typeface="Verdana"/>
                <a:sym typeface="Verdana"/>
              </a:rPr>
              <a:t>int main(void)</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char str1[MAX_LEN + 1], str2[MAX_LEN + 1];</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char *cat_str;</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printf("Please enter two strings\n");</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scanf("%100s", str1);</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scanf("%100s", str2);</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cat_str = my_strcat(str1, str2);</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if (cat_str == NULL)</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printf("Problem allocating memory!n");</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return 1;</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printf("The concatenation of %s and %s is %s\n", str1, str2, cat_str);</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free(cat_str);</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Verdana"/>
              <a:ea typeface="Verdana"/>
              <a:cs typeface="Verdana"/>
              <a:sym typeface="Verdana"/>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    return 0;</a:t>
            </a:r>
            <a:endParaRPr/>
          </a:p>
          <a:p>
            <a:pPr indent="-342900" lvl="0" marL="342900" marR="0" rtl="0" algn="l">
              <a:lnSpc>
                <a:spcPct val="80000"/>
              </a:lnSpc>
              <a:spcBef>
                <a:spcPts val="360"/>
              </a:spcBef>
              <a:spcAft>
                <a:spcPts val="0"/>
              </a:spcAft>
              <a:buClr>
                <a:schemeClr val="dk1"/>
              </a:buClr>
              <a:buFont typeface="Verdana"/>
              <a:buNone/>
            </a:pPr>
            <a:r>
              <a:rPr b="1" i="0" lang="en-US" sz="1800" u="none">
                <a:solidFill>
                  <a:schemeClr val="dk1"/>
                </a:solidFill>
                <a:latin typeface="Verdana"/>
                <a:ea typeface="Verdana"/>
                <a:cs typeface="Verdana"/>
                <a:sym typeface="Verdana"/>
              </a:rPr>
              <a:t>}</a:t>
            </a:r>
            <a:endParaRPr/>
          </a:p>
          <a:p>
            <a:pPr indent="-228600" lvl="0" marL="342900" marR="0" rtl="0" algn="l">
              <a:spcBef>
                <a:spcPts val="360"/>
              </a:spcBef>
              <a:spcAft>
                <a:spcPts val="0"/>
              </a:spcAft>
              <a:buClr>
                <a:schemeClr val="dk1"/>
              </a:buClr>
              <a:buSzPts val="1800"/>
              <a:buFont typeface="Verdana"/>
              <a:buNone/>
            </a:pPr>
            <a:r>
              <a:t/>
            </a:r>
            <a:endParaRPr b="1" i="0" sz="1800" u="none">
              <a:solidFill>
                <a:schemeClr val="dk1"/>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ICT55</a:t>
            </a:r>
            <a:endParaRPr/>
          </a:p>
        </p:txBody>
      </p:sp>
      <p:sp>
        <p:nvSpPr>
          <p:cNvPr id="269" name="Google Shape;269;p2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Implement and demo the function</a:t>
            </a:r>
            <a:endParaRPr/>
          </a:p>
          <a:p>
            <a:pPr indent="-285750" lvl="1" marL="742950" marR="0" rtl="0" algn="l">
              <a:lnSpc>
                <a:spcPct val="90000"/>
              </a:lnSpc>
              <a:spcBef>
                <a:spcPts val="480"/>
              </a:spcBef>
              <a:spcAft>
                <a:spcPts val="0"/>
              </a:spcAft>
              <a:buClr>
                <a:schemeClr val="dk1"/>
              </a:buClr>
              <a:buSzPts val="2400"/>
              <a:buFont typeface="Verdana"/>
              <a:buChar char="–"/>
            </a:pPr>
            <a:r>
              <a:rPr b="1" i="0" lang="en-US" sz="2400" u="none" cap="none" strike="noStrike">
                <a:solidFill>
                  <a:schemeClr val="dk1"/>
                </a:solidFill>
                <a:latin typeface="Verdana"/>
                <a:ea typeface="Verdana"/>
                <a:cs typeface="Verdana"/>
                <a:sym typeface="Verdana"/>
              </a:rPr>
              <a:t>char* subStr(char* s1, int offset, int number)</a:t>
            </a:r>
            <a:endParaRPr/>
          </a:p>
          <a:p>
            <a:pPr indent="-342900" lvl="0" marL="342900" marR="0" rtl="0" algn="l">
              <a:lnSpc>
                <a:spcPct val="90000"/>
              </a:lnSpc>
              <a:spcBef>
                <a:spcPts val="56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This function take the subString of s1 that starts from the character with offset index and has number characters.</a:t>
            </a:r>
            <a:endParaRPr/>
          </a:p>
          <a:p>
            <a:pPr indent="-342900" lvl="0" marL="342900" marR="0" rtl="0" algn="l">
              <a:lnSpc>
                <a:spcPct val="90000"/>
              </a:lnSpc>
              <a:spcBef>
                <a:spcPts val="56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Remember to check the validation of the parameters. In the case that the number is greater than the number of characters resting from offset to the end of s1. Return the subString of s1 from offset.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855662" y="96837"/>
            <a:ext cx="7450137" cy="1412875"/>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Structures - User Defined Types</a:t>
            </a:r>
            <a:endParaRPr/>
          </a:p>
        </p:txBody>
      </p:sp>
      <p:sp>
        <p:nvSpPr>
          <p:cNvPr id="275" name="Google Shape;275;p29"/>
          <p:cNvSpPr txBox="1"/>
          <p:nvPr/>
        </p:nvSpPr>
        <p:spPr>
          <a:xfrm>
            <a:off x="457200" y="2133600"/>
            <a:ext cx="77724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76" name="Google Shape;276;p2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 collection of variables under a single name.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 convenient way of grouping several pieces of related information together.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Variables in a </a:t>
            </a:r>
            <a:r>
              <a:rPr b="1" i="0" lang="en-US" sz="3200" u="none">
                <a:solidFill>
                  <a:srgbClr val="0000FF"/>
                </a:solidFill>
                <a:latin typeface="Verdana"/>
                <a:ea typeface="Verdana"/>
                <a:cs typeface="Verdana"/>
                <a:sym typeface="Verdana"/>
              </a:rPr>
              <a:t>struct</a:t>
            </a:r>
            <a:r>
              <a:rPr b="0" i="0" lang="en-US" sz="3200" u="none">
                <a:solidFill>
                  <a:schemeClr val="dk1"/>
                </a:solidFill>
                <a:latin typeface="Verdana"/>
                <a:ea typeface="Verdana"/>
                <a:cs typeface="Verdana"/>
                <a:sym typeface="Verdana"/>
              </a:rPr>
              <a:t> (short for structure) are called members or fields.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Defining a </a:t>
            </a:r>
            <a:r>
              <a:rPr b="1" i="0" lang="en-US" sz="4400" u="none" cap="none" strike="noStrike">
                <a:solidFill>
                  <a:schemeClr val="dk2"/>
                </a:solidFill>
                <a:latin typeface="Courier New"/>
                <a:ea typeface="Courier New"/>
                <a:cs typeface="Courier New"/>
                <a:sym typeface="Courier New"/>
              </a:rPr>
              <a:t>struct</a:t>
            </a:r>
            <a:endParaRPr/>
          </a:p>
        </p:txBody>
      </p:sp>
      <p:sp>
        <p:nvSpPr>
          <p:cNvPr id="282" name="Google Shape;282;p3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struct struct-name</a:t>
            </a:r>
            <a:br>
              <a:rPr b="1" i="0" lang="en-US" sz="3200" u="none">
                <a:solidFill>
                  <a:schemeClr val="dk1"/>
                </a:solidFill>
                <a:latin typeface="Courier New"/>
                <a:ea typeface="Courier New"/>
                <a:cs typeface="Courier New"/>
                <a:sym typeface="Courier New"/>
              </a:rPr>
            </a:br>
            <a:r>
              <a:rPr b="1" i="0" lang="en-US" sz="3200" u="none">
                <a:solidFill>
                  <a:schemeClr val="dk1"/>
                </a:solidFill>
                <a:latin typeface="Courier New"/>
                <a:ea typeface="Courier New"/>
                <a:cs typeface="Courier New"/>
                <a:sym typeface="Courier New"/>
              </a:rPr>
              <a:t>{</a:t>
            </a:r>
            <a:endParaRPr/>
          </a:p>
          <a:p>
            <a:pPr indent="0" lvl="0" marL="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field-type1 field-name1;</a:t>
            </a:r>
            <a:br>
              <a:rPr b="1" i="0" lang="en-US" sz="3200" u="none">
                <a:solidFill>
                  <a:schemeClr val="dk1"/>
                </a:solidFill>
                <a:latin typeface="Courier New"/>
                <a:ea typeface="Courier New"/>
                <a:cs typeface="Courier New"/>
                <a:sym typeface="Courier New"/>
              </a:rPr>
            </a:br>
            <a:r>
              <a:rPr b="1" i="0" lang="en-US" sz="3200" u="none">
                <a:solidFill>
                  <a:schemeClr val="dk1"/>
                </a:solidFill>
                <a:latin typeface="Courier New"/>
                <a:ea typeface="Courier New"/>
                <a:cs typeface="Courier New"/>
                <a:sym typeface="Courier New"/>
              </a:rPr>
              <a:t>    field-type2 field-name2;</a:t>
            </a:r>
            <a:br>
              <a:rPr b="1" i="0" lang="en-US" sz="3200" u="none">
                <a:solidFill>
                  <a:schemeClr val="dk1"/>
                </a:solidFill>
                <a:latin typeface="Courier New"/>
                <a:ea typeface="Courier New"/>
                <a:cs typeface="Courier New"/>
                <a:sym typeface="Courier New"/>
              </a:rPr>
            </a:br>
            <a:r>
              <a:rPr b="1" i="0" lang="en-US" sz="3200" u="none">
                <a:solidFill>
                  <a:schemeClr val="dk1"/>
                </a:solidFill>
                <a:latin typeface="Courier New"/>
                <a:ea typeface="Courier New"/>
                <a:cs typeface="Courier New"/>
                <a:sym typeface="Courier New"/>
              </a:rPr>
              <a:t>    field-type3 field-name3;</a:t>
            </a:r>
            <a:endParaRPr/>
          </a:p>
          <a:p>
            <a:pPr indent="0" lvl="0" marL="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a:t>
            </a:r>
            <a:br>
              <a:rPr b="1" i="0" lang="en-US" sz="3200" u="none">
                <a:solidFill>
                  <a:schemeClr val="dk1"/>
                </a:solidFill>
                <a:latin typeface="Courier New"/>
                <a:ea typeface="Courier New"/>
                <a:cs typeface="Courier New"/>
                <a:sym typeface="Courier New"/>
              </a:rPr>
            </a:br>
            <a:r>
              <a:rPr b="1" i="0" lang="en-US" sz="3200" u="none">
                <a:solidFill>
                  <a:schemeClr val="dk1"/>
                </a:solidFill>
                <a:latin typeface="Courier New"/>
                <a:ea typeface="Courier New"/>
                <a:cs typeface="Courier New"/>
                <a:sym typeface="Courier New"/>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 – complex numbers</a:t>
            </a:r>
            <a:endParaRPr/>
          </a:p>
        </p:txBody>
      </p:sp>
      <p:sp>
        <p:nvSpPr>
          <p:cNvPr id="288" name="Google Shape;288;p31"/>
          <p:cNvSpPr txBox="1"/>
          <p:nvPr/>
        </p:nvSpPr>
        <p:spPr>
          <a:xfrm>
            <a:off x="457200" y="2133600"/>
            <a:ext cx="7772400" cy="3581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89" name="Google Shape;289;p31"/>
          <p:cNvSpPr txBox="1"/>
          <p:nvPr>
            <p:ph idx="1" type="body"/>
          </p:nvPr>
        </p:nvSpPr>
        <p:spPr>
          <a:xfrm>
            <a:off x="762000" y="1905000"/>
            <a:ext cx="7772400" cy="4572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Font typeface="Courier New"/>
              <a:buNone/>
            </a:pPr>
            <a:r>
              <a:rPr b="1" i="0" lang="en-US" sz="3200" u="none">
                <a:solidFill>
                  <a:srgbClr val="0000FF"/>
                </a:solidFill>
                <a:latin typeface="Courier New"/>
                <a:ea typeface="Courier New"/>
                <a:cs typeface="Courier New"/>
                <a:sym typeface="Courier New"/>
              </a:rPr>
              <a:t>struct</a:t>
            </a:r>
            <a:r>
              <a:rPr b="1" i="0" lang="en-US" sz="3200" u="none">
                <a:solidFill>
                  <a:schemeClr val="dk1"/>
                </a:solidFill>
                <a:latin typeface="Courier New"/>
                <a:ea typeface="Courier New"/>
                <a:cs typeface="Courier New"/>
                <a:sym typeface="Courier New"/>
              </a:rPr>
              <a:t> complex {</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a:t>
            </a:r>
            <a:r>
              <a:rPr b="1" i="0" lang="en-US" sz="3200" u="none">
                <a:solidFill>
                  <a:srgbClr val="0000FF"/>
                </a:solidFill>
                <a:latin typeface="Courier New"/>
                <a:ea typeface="Courier New"/>
                <a:cs typeface="Courier New"/>
                <a:sym typeface="Courier New"/>
              </a:rPr>
              <a:t>int</a:t>
            </a:r>
            <a:r>
              <a:rPr b="1" i="0" lang="en-US" sz="3200" u="none">
                <a:solidFill>
                  <a:schemeClr val="dk1"/>
                </a:solidFill>
                <a:latin typeface="Courier New"/>
                <a:ea typeface="Courier New"/>
                <a:cs typeface="Courier New"/>
                <a:sym typeface="Courier New"/>
              </a:rPr>
              <a:t> real;</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a:t>
            </a:r>
            <a:r>
              <a:rPr b="1" i="0" lang="en-US" sz="3200" u="none">
                <a:solidFill>
                  <a:srgbClr val="0000FF"/>
                </a:solidFill>
                <a:latin typeface="Courier New"/>
                <a:ea typeface="Courier New"/>
                <a:cs typeface="Courier New"/>
                <a:sym typeface="Courier New"/>
              </a:rPr>
              <a:t>int</a:t>
            </a:r>
            <a:r>
              <a:rPr b="1" i="0" lang="en-US" sz="3200" u="none">
                <a:solidFill>
                  <a:schemeClr val="dk1"/>
                </a:solidFill>
                <a:latin typeface="Courier New"/>
                <a:ea typeface="Courier New"/>
                <a:cs typeface="Courier New"/>
                <a:sym typeface="Courier New"/>
              </a:rPr>
              <a:t> img;</a:t>
            </a:r>
            <a:endParaRPr/>
          </a:p>
          <a:p>
            <a:pPr indent="-342900" lvl="0" marL="342900" marR="0" rtl="0" algn="l">
              <a:lnSpc>
                <a:spcPct val="100000"/>
              </a:lnSpc>
              <a:spcBef>
                <a:spcPts val="640"/>
              </a:spcBef>
              <a:spcAft>
                <a:spcPts val="0"/>
              </a:spcAft>
              <a:buClr>
                <a:schemeClr val="dk1"/>
              </a:buClr>
              <a:buFont typeface="Courier New"/>
              <a:buNone/>
            </a:pPr>
            <a:r>
              <a:rPr b="1" i="0" lang="en-US" sz="32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640"/>
              </a:spcBef>
              <a:spcAft>
                <a:spcPts val="0"/>
              </a:spcAft>
              <a:buClr>
                <a:srgbClr val="0000FF"/>
              </a:buClr>
              <a:buFont typeface="Courier New"/>
              <a:buNone/>
            </a:pPr>
            <a:r>
              <a:rPr b="1" i="0" lang="en-US" sz="3200" u="none">
                <a:solidFill>
                  <a:srgbClr val="0000FF"/>
                </a:solidFill>
                <a:latin typeface="Courier New"/>
                <a:ea typeface="Courier New"/>
                <a:cs typeface="Courier New"/>
                <a:sym typeface="Courier New"/>
              </a:rPr>
              <a:t>struct</a:t>
            </a:r>
            <a:r>
              <a:rPr b="1" i="0" lang="en-US" sz="3200" u="none">
                <a:solidFill>
                  <a:schemeClr val="folHlink"/>
                </a:solidFill>
                <a:latin typeface="Courier New"/>
                <a:ea typeface="Courier New"/>
                <a:cs typeface="Courier New"/>
                <a:sym typeface="Courier New"/>
              </a:rPr>
              <a:t> </a:t>
            </a:r>
            <a:r>
              <a:rPr b="1" i="0" lang="en-US" sz="3200" u="none">
                <a:solidFill>
                  <a:schemeClr val="dk1"/>
                </a:solidFill>
                <a:latin typeface="Courier New"/>
                <a:ea typeface="Courier New"/>
                <a:cs typeface="Courier New"/>
                <a:sym typeface="Courier New"/>
              </a:rPr>
              <a:t>complex num1, num2, num3;</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Google Shape;294;p32"/>
          <p:cNvSpPr txBox="1"/>
          <p:nvPr>
            <p:ph idx="1" type="body"/>
          </p:nvPr>
        </p:nvSpPr>
        <p:spPr>
          <a:xfrm>
            <a:off x="838200" y="1828800"/>
            <a:ext cx="7772400" cy="4419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We can combine the </a:t>
            </a:r>
            <a:r>
              <a:rPr b="1" i="0" lang="en-US" sz="2800" u="none">
                <a:solidFill>
                  <a:schemeClr val="dk1"/>
                </a:solidFill>
                <a:latin typeface="Courier New"/>
                <a:ea typeface="Courier New"/>
                <a:cs typeface="Courier New"/>
                <a:sym typeface="Courier New"/>
              </a:rPr>
              <a:t>typedef</a:t>
            </a:r>
            <a:r>
              <a:rPr b="0" i="0" lang="en-US" sz="2800" u="none">
                <a:solidFill>
                  <a:schemeClr val="dk1"/>
                </a:solidFill>
                <a:latin typeface="Verdana"/>
                <a:ea typeface="Verdana"/>
                <a:cs typeface="Verdana"/>
                <a:sym typeface="Verdana"/>
              </a:rPr>
              <a:t> with the structure definition:</a:t>
            </a:r>
            <a:br>
              <a:rPr b="0" i="0" lang="en-US" sz="2800" u="none">
                <a:solidFill>
                  <a:schemeClr val="dk1"/>
                </a:solidFill>
                <a:latin typeface="Verdana"/>
                <a:ea typeface="Verdana"/>
                <a:cs typeface="Verdana"/>
                <a:sym typeface="Verdana"/>
              </a:rPr>
            </a:br>
            <a:endParaRPr/>
          </a:p>
          <a:p>
            <a:pPr indent="-342900" lvl="0" marL="342900" marR="0" rtl="0" algn="l">
              <a:lnSpc>
                <a:spcPct val="80000"/>
              </a:lnSpc>
              <a:spcBef>
                <a:spcPts val="560"/>
              </a:spcBef>
              <a:spcAft>
                <a:spcPts val="0"/>
              </a:spcAft>
              <a:buClr>
                <a:schemeClr val="folHlink"/>
              </a:buClr>
              <a:buFont typeface="Courier New"/>
              <a:buNone/>
            </a:pPr>
            <a:r>
              <a:rPr b="1" i="0" lang="en-US" sz="2800" u="none">
                <a:solidFill>
                  <a:schemeClr val="folHlink"/>
                </a:solidFill>
                <a:latin typeface="Courier New"/>
                <a:ea typeface="Courier New"/>
                <a:cs typeface="Courier New"/>
                <a:sym typeface="Courier New"/>
              </a:rPr>
              <a:t>	</a:t>
            </a:r>
            <a:r>
              <a:rPr b="1" i="0" lang="en-US" sz="2800" u="none">
                <a:solidFill>
                  <a:srgbClr val="0000FF"/>
                </a:solidFill>
                <a:latin typeface="Courier New"/>
                <a:ea typeface="Courier New"/>
                <a:cs typeface="Courier New"/>
                <a:sym typeface="Courier New"/>
              </a:rPr>
              <a:t>typedef struct</a:t>
            </a:r>
            <a:r>
              <a:rPr b="1" i="0" lang="en-US" sz="2800" u="none">
                <a:solidFill>
                  <a:schemeClr val="folHlink"/>
                </a:solidFill>
                <a:latin typeface="Courier New"/>
                <a:ea typeface="Courier New"/>
                <a:cs typeface="Courier New"/>
                <a:sym typeface="Courier New"/>
              </a:rPr>
              <a:t> </a:t>
            </a:r>
            <a:r>
              <a:rPr b="1" i="0" lang="en-US" sz="2800" u="none">
                <a:solidFill>
                  <a:schemeClr val="dk1"/>
                </a:solidFill>
                <a:latin typeface="Courier New"/>
                <a:ea typeface="Courier New"/>
                <a:cs typeface="Courier New"/>
                <a:sym typeface="Courier New"/>
              </a:rPr>
              <a:t>complex {</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r>
              <a:rPr b="1" i="0" lang="en-US" sz="2800" u="none">
                <a:solidFill>
                  <a:srgbClr val="0000FF"/>
                </a:solidFill>
                <a:latin typeface="Courier New"/>
                <a:ea typeface="Courier New"/>
                <a:cs typeface="Courier New"/>
                <a:sym typeface="Courier New"/>
              </a:rPr>
              <a:t>int</a:t>
            </a:r>
            <a:r>
              <a:rPr b="1" i="0" lang="en-US" sz="2800" u="none">
                <a:solidFill>
                  <a:schemeClr val="dk1"/>
                </a:solidFill>
                <a:latin typeface="Courier New"/>
                <a:ea typeface="Courier New"/>
                <a:cs typeface="Courier New"/>
                <a:sym typeface="Courier New"/>
              </a:rPr>
              <a:t> real;</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a:t>
            </a:r>
            <a:r>
              <a:rPr b="1" i="0" lang="en-US" sz="2800" u="none">
                <a:solidFill>
                  <a:srgbClr val="0000FF"/>
                </a:solidFill>
                <a:latin typeface="Courier New"/>
                <a:ea typeface="Courier New"/>
                <a:cs typeface="Courier New"/>
                <a:sym typeface="Courier New"/>
              </a:rPr>
              <a:t>int</a:t>
            </a:r>
            <a:r>
              <a:rPr b="1" i="0" lang="en-US" sz="2800" u="none">
                <a:solidFill>
                  <a:schemeClr val="dk1"/>
                </a:solidFill>
                <a:latin typeface="Courier New"/>
                <a:ea typeface="Courier New"/>
                <a:cs typeface="Courier New"/>
                <a:sym typeface="Courier New"/>
              </a:rPr>
              <a:t> img;</a:t>
            </a:r>
            <a:endParaRPr/>
          </a:p>
          <a:p>
            <a:pPr indent="-342900" lvl="0" marL="342900" marR="0" rtl="0" algn="l">
              <a:lnSpc>
                <a:spcPct val="80000"/>
              </a:lnSpc>
              <a:spcBef>
                <a:spcPts val="560"/>
              </a:spcBef>
              <a:spcAft>
                <a:spcPts val="0"/>
              </a:spcAft>
              <a:buClr>
                <a:schemeClr val="dk1"/>
              </a:buClr>
              <a:buFont typeface="Courier New"/>
              <a:buNone/>
            </a:pPr>
            <a:r>
              <a:rPr b="1" i="0" lang="en-US" sz="2800" u="none">
                <a:solidFill>
                  <a:schemeClr val="dk1"/>
                </a:solidFill>
                <a:latin typeface="Courier New"/>
                <a:ea typeface="Courier New"/>
                <a:cs typeface="Courier New"/>
                <a:sym typeface="Courier New"/>
              </a:rPr>
              <a:t>   } complex_t;</a:t>
            </a:r>
            <a:endParaRPr/>
          </a:p>
          <a:p>
            <a:pPr indent="-342900" lvl="0" marL="342900" marR="0" rtl="0" algn="l">
              <a:lnSpc>
                <a:spcPct val="8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Font typeface="Verdana"/>
              <a:buNone/>
            </a:pPr>
            <a:r>
              <a:rPr b="0" i="0" lang="en-US" sz="2800" u="none">
                <a:solidFill>
                  <a:schemeClr val="dk1"/>
                </a:solidFill>
                <a:latin typeface="Verdana"/>
                <a:ea typeface="Verdana"/>
                <a:cs typeface="Verdana"/>
                <a:sym typeface="Verdana"/>
              </a:rPr>
              <a:t>	</a:t>
            </a:r>
            <a:r>
              <a:rPr b="1" i="0" lang="en-US" sz="2800" u="none">
                <a:solidFill>
                  <a:schemeClr val="dk1"/>
                </a:solidFill>
                <a:latin typeface="Courier New"/>
                <a:ea typeface="Courier New"/>
                <a:cs typeface="Courier New"/>
                <a:sym typeface="Courier New"/>
              </a:rPr>
              <a:t>complex_t num1, num2;</a:t>
            </a:r>
            <a:endParaRPr/>
          </a:p>
        </p:txBody>
      </p:sp>
      <p:sp>
        <p:nvSpPr>
          <p:cNvPr id="295" name="Google Shape;295;p3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Typedef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301" name="Google Shape;301;p33"/>
          <p:cNvSpPr txBox="1"/>
          <p:nvPr>
            <p:ph idx="1" type="body"/>
          </p:nvPr>
        </p:nvSpPr>
        <p:spPr>
          <a:xfrm>
            <a:off x="457200" y="914400"/>
            <a:ext cx="8229600" cy="5638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Given two following structure:</a:t>
            </a:r>
            <a:endParaRPr/>
          </a:p>
          <a:p>
            <a:pPr indent="-342900" lvl="0" marL="342900" marR="0" rtl="0" algn="l">
              <a:lnSpc>
                <a:spcPct val="80000"/>
              </a:lnSpc>
              <a:spcBef>
                <a:spcPts val="400"/>
              </a:spcBef>
              <a:spcAft>
                <a:spcPts val="0"/>
              </a:spcAft>
              <a:buClr>
                <a:srgbClr val="0000FF"/>
              </a:buClr>
              <a:buFont typeface="Courier New"/>
              <a:buNone/>
            </a:pPr>
            <a:r>
              <a:rPr b="1" i="0" lang="en-US" sz="2000" u="none">
                <a:solidFill>
                  <a:srgbClr val="0000FF"/>
                </a:solidFill>
                <a:latin typeface="Courier New"/>
                <a:ea typeface="Courier New"/>
                <a:cs typeface="Courier New"/>
                <a:sym typeface="Courier New"/>
              </a:rPr>
              <a:t>typedef</a:t>
            </a: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struct</a:t>
            </a:r>
            <a:r>
              <a:rPr b="1" i="0" lang="en-US" sz="2000" u="none">
                <a:solidFill>
                  <a:schemeClr val="dk1"/>
                </a:solidFill>
                <a:latin typeface="Courier New"/>
                <a:ea typeface="Courier New"/>
                <a:cs typeface="Courier New"/>
                <a:sym typeface="Courier New"/>
              </a:rPr>
              <a:t> point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double</a:t>
            </a:r>
            <a:r>
              <a:rPr b="1" i="0" lang="en-US" sz="2000" u="none">
                <a:solidFill>
                  <a:schemeClr val="dk1"/>
                </a:solidFill>
                <a:latin typeface="Courier New"/>
                <a:ea typeface="Courier New"/>
                <a:cs typeface="Courier New"/>
                <a:sym typeface="Courier New"/>
              </a:rPr>
              <a:t> x;</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double</a:t>
            </a:r>
            <a:r>
              <a:rPr b="1" i="0" lang="en-US" sz="2000" u="none">
                <a:solidFill>
                  <a:schemeClr val="dk1"/>
                </a:solidFill>
                <a:latin typeface="Courier New"/>
                <a:ea typeface="Courier New"/>
                <a:cs typeface="Courier New"/>
                <a:sym typeface="Courier New"/>
              </a:rPr>
              <a:t> y;</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point_t;</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rgbClr val="0000FF"/>
              </a:buClr>
              <a:buFont typeface="Courier New"/>
              <a:buNone/>
            </a:pPr>
            <a:r>
              <a:rPr b="1" i="0" lang="en-US" sz="2000" u="none">
                <a:solidFill>
                  <a:srgbClr val="0000FF"/>
                </a:solidFill>
                <a:latin typeface="Courier New"/>
                <a:ea typeface="Courier New"/>
                <a:cs typeface="Courier New"/>
                <a:sym typeface="Courier New"/>
              </a:rPr>
              <a:t>typedef</a:t>
            </a: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struct</a:t>
            </a:r>
            <a:r>
              <a:rPr b="1" i="0" lang="en-US" sz="2000" u="none">
                <a:solidFill>
                  <a:schemeClr val="dk1"/>
                </a:solidFill>
                <a:latin typeface="Courier New"/>
                <a:ea typeface="Courier New"/>
                <a:cs typeface="Courier New"/>
                <a:sym typeface="Courier New"/>
              </a:rPr>
              <a:t> circle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point_t center;</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r>
              <a:rPr b="1" i="0" lang="en-US" sz="2000" u="none">
                <a:solidFill>
                  <a:srgbClr val="0000FF"/>
                </a:solidFill>
                <a:latin typeface="Courier New"/>
                <a:ea typeface="Courier New"/>
                <a:cs typeface="Courier New"/>
                <a:sym typeface="Courier New"/>
              </a:rPr>
              <a:t>double</a:t>
            </a:r>
            <a:r>
              <a:rPr b="1" i="0" lang="en-US" sz="2000" u="none">
                <a:solidFill>
                  <a:schemeClr val="dk1"/>
                </a:solidFill>
                <a:latin typeface="Courier New"/>
                <a:ea typeface="Courier New"/>
                <a:cs typeface="Courier New"/>
                <a:sym typeface="Courier New"/>
              </a:rPr>
              <a:t>  radius;</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circle_t;</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SzPts val="2000"/>
              <a:buFont typeface="Courier New"/>
              <a:buChar char="•"/>
            </a:pPr>
            <a:r>
              <a:rPr b="1" i="0" lang="en-US" sz="2000" u="none">
                <a:solidFill>
                  <a:schemeClr val="dk1"/>
                </a:solidFill>
                <a:latin typeface="Courier New"/>
                <a:ea typeface="Courier New"/>
                <a:cs typeface="Courier New"/>
                <a:sym typeface="Courier New"/>
              </a:rPr>
              <a:t>Write a function is_in_circle which returns 1 if a point p is covered by circle c. Test this function by a program.</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1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Topics</a:t>
            </a:r>
            <a:endParaRPr/>
          </a:p>
        </p:txBody>
      </p:sp>
      <p:sp>
        <p:nvSpPr>
          <p:cNvPr id="195" name="Google Shape;195;p1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Structures, dynamic allocation review</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Memory Image based File operations</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cap="none" strike="noStrike">
                <a:solidFill>
                  <a:schemeClr val="dk1"/>
                </a:solidFill>
                <a:latin typeface="Verdana"/>
                <a:ea typeface="Verdana"/>
                <a:cs typeface="Verdana"/>
                <a:sym typeface="Verdana"/>
              </a:rPr>
              <a:t>Exercises</a:t>
            </a:r>
            <a:endParaRPr/>
          </a:p>
          <a:p>
            <a:pPr indent="-139700" lvl="0" marL="342900" marR="0" rtl="0" algn="l">
              <a:spcBef>
                <a:spcPts val="640"/>
              </a:spcBef>
              <a:spcAft>
                <a:spcPts val="0"/>
              </a:spcAft>
              <a:buClr>
                <a:schemeClr val="dk1"/>
              </a:buClr>
              <a:buSzPts val="3200"/>
              <a:buFont typeface="Verdana"/>
              <a:buNone/>
            </a:pPr>
            <a:r>
              <a:t/>
            </a:r>
            <a:endParaRPr b="0" i="0" sz="3200" u="none" cap="none" strike="noStrike">
              <a:solidFill>
                <a:schemeClr val="dk1"/>
              </a:solidFill>
              <a:latin typeface="Verdana"/>
              <a:ea typeface="Verdana"/>
              <a:cs typeface="Verdana"/>
              <a:sym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34"/>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07" name="Google Shape;307;p34"/>
          <p:cNvSpPr txBox="1"/>
          <p:nvPr>
            <p:ph idx="1" type="body"/>
          </p:nvPr>
        </p:nvSpPr>
        <p:spPr>
          <a:xfrm>
            <a:off x="228600" y="838200"/>
            <a:ext cx="83820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is_in_circle(point_t *p, circle_t *c)</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double</a:t>
            </a:r>
            <a:r>
              <a:rPr b="1" i="0" lang="en-US" sz="1400" u="none">
                <a:solidFill>
                  <a:schemeClr val="dk1"/>
                </a:solidFill>
                <a:latin typeface="Courier New"/>
                <a:ea typeface="Courier New"/>
                <a:cs typeface="Courier New"/>
                <a:sym typeface="Courier New"/>
              </a:rPr>
              <a:t> x_dist, y_dist;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x_dist = p-&gt;x - c-&gt;center.x</a:t>
            </a:r>
            <a:r>
              <a:rPr b="1" lang="en-US" sz="1400">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y_dist = p-&gt;y - c-&gt;center.y;</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(x_dist * x_dist + y_dist * y_dist &lt;= c-&gt;radius * c-&gt;radius);</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rgbClr val="0000FF"/>
              </a:buClr>
              <a:buFont typeface="Courier New"/>
              <a:buNone/>
            </a:pPr>
            <a:r>
              <a:rPr b="1" i="0" lang="en-US" sz="1400" u="none">
                <a:solidFill>
                  <a:srgbClr val="0000FF"/>
                </a:solidFill>
                <a:latin typeface="Courier New"/>
                <a:ea typeface="Courier New"/>
                <a:cs typeface="Courier New"/>
                <a:sym typeface="Courier New"/>
              </a:rPr>
              <a:t>int</a:t>
            </a:r>
            <a:r>
              <a:rPr b="1" i="0" lang="en-US" sz="1400" u="none">
                <a:solidFill>
                  <a:schemeClr val="dk1"/>
                </a:solidFill>
                <a:latin typeface="Courier New"/>
                <a:ea typeface="Courier New"/>
                <a:cs typeface="Courier New"/>
                <a:sym typeface="Courier New"/>
              </a:rPr>
              <a:t> main(</a:t>
            </a:r>
            <a:r>
              <a:rPr b="1" i="0" lang="en-US" sz="1400" u="none">
                <a:solidFill>
                  <a:srgbClr val="0000FF"/>
                </a:solidFill>
                <a:latin typeface="Courier New"/>
                <a:ea typeface="Courier New"/>
                <a:cs typeface="Courier New"/>
                <a:sym typeface="Courier New"/>
              </a:rPr>
              <a:t>void</a:t>
            </a: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point_t  p;</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circle_t c;</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printf("Enter point coordinates\n");</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scanf("%lf%lf", &amp;p.x, &amp;p.y);</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printf("Enter circle center coordinates\n");</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scanf("%lf%lf", &amp;c.center.x, &amp;c.center.y);</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printf("Enter circle radius\n");</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scanf("%lf", &amp;c.radius);</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if</a:t>
            </a:r>
            <a:r>
              <a:rPr b="1" i="0" lang="en-US" sz="1400" u="none">
                <a:solidFill>
                  <a:schemeClr val="dk1"/>
                </a:solidFill>
                <a:latin typeface="Courier New"/>
                <a:ea typeface="Courier New"/>
                <a:cs typeface="Courier New"/>
                <a:sym typeface="Courier New"/>
              </a:rPr>
              <a:t> (is_in_circle(&amp;p, &amp;c))</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printf("point is in circle\n");</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else</a:t>
            </a:r>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printf("point is out of circle\n");</a:t>
            </a:r>
            <a:endParaRPr/>
          </a:p>
          <a:p>
            <a:pPr indent="0" lvl="0" marL="0" marR="0" rtl="0" algn="l">
              <a:lnSpc>
                <a:spcPct val="80000"/>
              </a:lnSpc>
              <a:spcBef>
                <a:spcPts val="280"/>
              </a:spcBef>
              <a:spcAft>
                <a:spcPts val="0"/>
              </a:spcAft>
              <a:buClr>
                <a:schemeClr val="dk1"/>
              </a:buClr>
              <a:buFont typeface="Verdana"/>
              <a:buNone/>
            </a:pPr>
            <a:r>
              <a:t/>
            </a:r>
            <a:endParaRPr b="1" i="0" sz="1400" u="none">
              <a:solidFill>
                <a:schemeClr val="dk1"/>
              </a:solidFill>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    </a:t>
            </a:r>
            <a:r>
              <a:rPr b="1" i="0" lang="en-US" sz="1400" u="none">
                <a:solidFill>
                  <a:srgbClr val="0000FF"/>
                </a:solidFill>
                <a:latin typeface="Courier New"/>
                <a:ea typeface="Courier New"/>
                <a:cs typeface="Courier New"/>
                <a:sym typeface="Courier New"/>
              </a:rPr>
              <a:t>return</a:t>
            </a:r>
            <a:r>
              <a:rPr b="1" i="0" lang="en-US" sz="1400" u="none">
                <a:solidFill>
                  <a:schemeClr val="dk1"/>
                </a:solidFill>
                <a:latin typeface="Courier New"/>
                <a:ea typeface="Courier New"/>
                <a:cs typeface="Courier New"/>
                <a:sym typeface="Courier New"/>
              </a:rPr>
              <a:t> </a:t>
            </a:r>
            <a:r>
              <a:rPr b="1" lang="en-US" sz="1400">
                <a:latin typeface="Courier New"/>
                <a:ea typeface="Courier New"/>
                <a:cs typeface="Courier New"/>
                <a:sym typeface="Courier New"/>
              </a:rPr>
              <a:t>0;</a:t>
            </a:r>
            <a:endParaRPr b="1" sz="1400">
              <a:latin typeface="Courier New"/>
              <a:ea typeface="Courier New"/>
              <a:cs typeface="Courier New"/>
              <a:sym typeface="Courier New"/>
            </a:endParaRPr>
          </a:p>
          <a:p>
            <a:pPr indent="0" lvl="0" marL="0" marR="0" rtl="0" algn="l">
              <a:lnSpc>
                <a:spcPct val="80000"/>
              </a:lnSpc>
              <a:spcBef>
                <a:spcPts val="280"/>
              </a:spcBef>
              <a:spcAft>
                <a:spcPts val="0"/>
              </a:spcAft>
              <a:buClr>
                <a:schemeClr val="dk1"/>
              </a:buClr>
              <a:buFont typeface="Courier New"/>
              <a:buNone/>
            </a:pPr>
            <a:r>
              <a:rPr b="1" i="0" lang="en-US" sz="1400" u="none">
                <a:solidFill>
                  <a:schemeClr val="dk1"/>
                </a:solidFill>
                <a:latin typeface="Courier New"/>
                <a:ea typeface="Courier New"/>
                <a:cs typeface="Courier New"/>
                <a:sym typeface="Courier New"/>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Bổ sung</a:t>
            </a:r>
            <a:endParaRPr/>
          </a:p>
        </p:txBody>
      </p:sp>
      <p:sp>
        <p:nvSpPr>
          <p:cNvPr id="313" name="Google Shape;313;p35"/>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Viết hàm kiểm tra hai đường tròn có giao nhau hay không.</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Viết chương trình hỏi người dùng muốn sinh bao nhiêu đường tròn. Lưu trữ vào bộ nhớ động. Người dùng lựa chọn</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Nhập bằng tay</a:t>
            </a:r>
            <a:endParaRPr/>
          </a:p>
          <a:p>
            <a:pPr indent="-285750" lvl="1" marL="742950" marR="0" rtl="0" algn="l">
              <a:lnSpc>
                <a:spcPct val="80000"/>
              </a:lnSpc>
              <a:spcBef>
                <a:spcPts val="480"/>
              </a:spcBef>
              <a:spcAft>
                <a:spcPts val="0"/>
              </a:spcAft>
              <a:buClr>
                <a:schemeClr val="dk1"/>
              </a:buClr>
              <a:buSzPts val="2400"/>
              <a:buFont typeface="Verdana"/>
              <a:buChar char="–"/>
            </a:pPr>
            <a:r>
              <a:rPr b="0" i="0" lang="en-US" sz="2400" u="none" cap="none" strike="noStrike">
                <a:solidFill>
                  <a:schemeClr val="dk1"/>
                </a:solidFill>
                <a:latin typeface="Verdana"/>
                <a:ea typeface="Verdana"/>
                <a:cs typeface="Verdana"/>
                <a:sym typeface="Verdana"/>
              </a:rPr>
              <a:t>Sinh tự động (ngẫu nhiên).</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In ra thông tin về các đường tròn</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In ra đường tròn giao nhau với nhiều đường tròn khác nhất (in ra thông tin chi tiết – giao với đường nào)</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Google Shape;318;p3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Pointers in Structures</a:t>
            </a:r>
            <a:endParaRPr/>
          </a:p>
        </p:txBody>
      </p:sp>
      <p:sp>
        <p:nvSpPr>
          <p:cNvPr id="319" name="Google Shape;319;p3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If a member in a </a:t>
            </a:r>
            <a:r>
              <a:rPr b="1" i="0" lang="en-US" sz="3200" u="none">
                <a:solidFill>
                  <a:schemeClr val="dk1"/>
                </a:solidFill>
                <a:latin typeface="Courier New"/>
                <a:ea typeface="Courier New"/>
                <a:cs typeface="Courier New"/>
                <a:sym typeface="Courier New"/>
              </a:rPr>
              <a:t>struct</a:t>
            </a:r>
            <a:r>
              <a:rPr b="0" i="0" lang="en-US" sz="3200" u="none">
                <a:solidFill>
                  <a:schemeClr val="dk1"/>
                </a:solidFill>
                <a:latin typeface="Verdana"/>
                <a:ea typeface="Verdana"/>
                <a:cs typeface="Verdana"/>
                <a:sym typeface="Verdana"/>
              </a:rPr>
              <a:t> is a pointer, all that gets copied is the </a:t>
            </a:r>
            <a:r>
              <a:rPr b="0" i="1" lang="en-US" sz="3200" u="none">
                <a:solidFill>
                  <a:schemeClr val="dk1"/>
                </a:solidFill>
                <a:latin typeface="Verdana"/>
                <a:ea typeface="Verdana"/>
                <a:cs typeface="Verdana"/>
                <a:sym typeface="Verdana"/>
              </a:rPr>
              <a:t>pointer (the address)</a:t>
            </a:r>
            <a:r>
              <a:rPr b="0" i="0" lang="en-US" sz="3200" u="none">
                <a:solidFill>
                  <a:schemeClr val="dk1"/>
                </a:solidFill>
                <a:latin typeface="Verdana"/>
                <a:ea typeface="Verdana"/>
                <a:cs typeface="Verdana"/>
                <a:sym typeface="Verdana"/>
              </a:rPr>
              <a:t> itself</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Exercise: Give this type of Student</a:t>
            </a:r>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3" name="Shape 323"/>
        <p:cNvGrpSpPr/>
        <p:nvPr/>
      </p:nvGrpSpPr>
      <p:grpSpPr>
        <a:xfrm>
          <a:off x="0" y="0"/>
          <a:ext cx="0" cy="0"/>
          <a:chOff x="0" y="0"/>
          <a:chExt cx="0" cy="0"/>
        </a:xfrm>
      </p:grpSpPr>
      <p:sp>
        <p:nvSpPr>
          <p:cNvPr id="324" name="Google Shape;324;p3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I:</a:t>
            </a:r>
            <a:endParaRPr/>
          </a:p>
        </p:txBody>
      </p:sp>
      <p:sp>
        <p:nvSpPr>
          <p:cNvPr id="325" name="Google Shape;325;p3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Cải tiến Bài tập II – Tuần trước (Bài tập Danh sách lớp – Bảng điểm).</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Dùng con trỏ và cấp phát động.</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Không dùng mảng.</a:t>
            </a:r>
            <a:endParaRPr/>
          </a:p>
          <a:p>
            <a:pPr indent="-139700" lvl="0" marL="342900" marR="0" rtl="0" algn="l">
              <a:lnSpc>
                <a:spcPct val="9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Con trỏ - cấu trúc – cấp phát động.</a:t>
            </a:r>
            <a:endParaRPr/>
          </a:p>
          <a:p>
            <a:pPr indent="-342900" lvl="0" marL="342900" marR="0" rtl="0" algn="l">
              <a:lnSpc>
                <a:spcPct val="9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Ghi chú: Nhập file danh sách lớp ít nhất 50 dòng.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Working mode for binary file</a:t>
            </a:r>
            <a:endParaRPr/>
          </a:p>
        </p:txBody>
      </p:sp>
      <p:graphicFrame>
        <p:nvGraphicFramePr>
          <p:cNvPr id="331" name="Google Shape;331;p38"/>
          <p:cNvGraphicFramePr/>
          <p:nvPr/>
        </p:nvGraphicFramePr>
        <p:xfrm>
          <a:off x="457200" y="1600200"/>
          <a:ext cx="3000000" cy="3000000"/>
        </p:xfrm>
        <a:graphic>
          <a:graphicData uri="http://schemas.openxmlformats.org/drawingml/2006/table">
            <a:tbl>
              <a:tblPr>
                <a:noFill/>
                <a:tableStyleId>{BCBA312E-8483-488A-8FF6-1802CFD5AFD8}</a:tableStyleId>
              </a:tblPr>
              <a:tblGrid>
                <a:gridCol w="1385875"/>
                <a:gridCol w="6005500"/>
              </a:tblGrid>
              <a:tr h="69372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mode</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Description</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0800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619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appending.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"r+b"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an existing binary file for reading or writing. </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58775">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"w+b"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creates a binary file for reading or writing.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50">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"a+b"</a:t>
                      </a:r>
                      <a:endParaRPr/>
                    </a:p>
                  </a:txBody>
                  <a:tcPr marT="45700" marB="45700" marR="0" marL="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noAutofit/>
                    </a:bodyPr>
                    <a:lstStyle/>
                    <a:p>
                      <a:pPr indent="0" lvl="0" marL="0" marR="0" rtl="0" algn="l">
                        <a:lnSpc>
                          <a:spcPct val="100000"/>
                        </a:lnSpc>
                        <a:spcBef>
                          <a:spcPts val="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opens or create an existing binary file for appending.</a:t>
                      </a:r>
                      <a:endParaRPr/>
                    </a:p>
                  </a:txBody>
                  <a:tcPr marT="45700" marB="45700" marR="0" marL="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Google Shape;336;p3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handle:</a:t>
            </a:r>
            <a:br>
              <a:rPr b="0" i="0" lang="en-US" sz="4400" u="none" cap="none" strike="noStrike">
                <a:solidFill>
                  <a:schemeClr val="dk2"/>
                </a:solidFill>
                <a:latin typeface="Verdana"/>
                <a:ea typeface="Verdana"/>
                <a:cs typeface="Verdana"/>
                <a:sym typeface="Verdana"/>
              </a:rPr>
            </a:br>
            <a:r>
              <a:rPr b="0" i="0" lang="en-US" sz="4400" u="none" cap="none" strike="noStrike">
                <a:solidFill>
                  <a:schemeClr val="dk2"/>
                </a:solidFill>
                <a:latin typeface="Verdana"/>
                <a:ea typeface="Verdana"/>
                <a:cs typeface="Verdana"/>
                <a:sym typeface="Verdana"/>
              </a:rPr>
              <a:t>Working with a bloc of data </a:t>
            </a:r>
            <a:endParaRPr/>
          </a:p>
        </p:txBody>
      </p:sp>
      <p:sp>
        <p:nvSpPr>
          <p:cNvPr id="337" name="Google Shape;337;p3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Two I/O functions: fread() and fwrite(), that can be used to perform block I/O operations.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As other file handle function, they work with the file pointer.</a:t>
            </a:r>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1" name="Shape 341"/>
        <p:cNvGrpSpPr/>
        <p:nvPr/>
      </p:nvGrpSpPr>
      <p:grpSpPr>
        <a:xfrm>
          <a:off x="0" y="0"/>
          <a:ext cx="0" cy="0"/>
          <a:chOff x="0" y="0"/>
          <a:chExt cx="0" cy="0"/>
        </a:xfrm>
      </p:grpSpPr>
      <p:sp>
        <p:nvSpPr>
          <p:cNvPr id="342" name="Google Shape;342;p40"/>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fread()</a:t>
            </a:r>
            <a:endParaRPr/>
          </a:p>
        </p:txBody>
      </p:sp>
      <p:sp>
        <p:nvSpPr>
          <p:cNvPr id="343" name="Google Shape;343;p40"/>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syntax for the fread() function is</a:t>
            </a:r>
            <a:endParaRPr/>
          </a:p>
          <a:p>
            <a:pPr indent="-342900" lvl="0" marL="342900" marR="0" rtl="0" algn="l">
              <a:lnSpc>
                <a:spcPct val="8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80000"/>
              </a:lnSpc>
              <a:spcBef>
                <a:spcPts val="640"/>
              </a:spcBef>
              <a:spcAft>
                <a:spcPts val="0"/>
              </a:spcAft>
              <a:buClr>
                <a:srgbClr val="3333FF"/>
              </a:buClr>
              <a:buFont typeface="Verdana"/>
              <a:buNone/>
            </a:pPr>
            <a:r>
              <a:rPr b="0" i="0" lang="en-US" sz="3200" u="none">
                <a:solidFill>
                  <a:srgbClr val="3333FF"/>
                </a:solidFill>
                <a:latin typeface="Verdana"/>
                <a:ea typeface="Verdana"/>
                <a:cs typeface="Verdana"/>
                <a:sym typeface="Verdana"/>
              </a:rPr>
              <a:t>size_t fread(void *ptr, size_t size, size_t n, FILE *stream);</a:t>
            </a:r>
            <a:endParaRPr/>
          </a:p>
          <a:p>
            <a:pPr indent="-139700" lvl="0" marL="342900" marR="0" rtl="0" algn="l">
              <a:lnSpc>
                <a:spcPct val="80000"/>
              </a:lnSpc>
              <a:spcBef>
                <a:spcPts val="640"/>
              </a:spcBef>
              <a:spcAft>
                <a:spcPts val="0"/>
              </a:spcAft>
              <a:buClr>
                <a:schemeClr val="dk1"/>
              </a:buClr>
              <a:buSzPts val="3200"/>
              <a:buFont typeface="Verdana"/>
              <a:buNone/>
            </a:pPr>
            <a:r>
              <a:t/>
            </a:r>
            <a:endParaRPr b="0" i="0" sz="3200" u="none">
              <a:solidFill>
                <a:srgbClr val="3333FF"/>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ptr is a pointer to an array in which the data is stored.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size: size of each array element.</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n: number of elements to read.</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stream:  file pointer that is associated with the opened file for reading.</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fread() function returns the number of elements actually read.</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41"/>
          <p:cNvSpPr txBox="1"/>
          <p:nvPr>
            <p:ph type="title"/>
          </p:nvPr>
        </p:nvSpPr>
        <p:spPr>
          <a:xfrm>
            <a:off x="442912" y="103187"/>
            <a:ext cx="8243887" cy="7350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fwrite()</a:t>
            </a:r>
            <a:endParaRPr/>
          </a:p>
        </p:txBody>
      </p:sp>
      <p:sp>
        <p:nvSpPr>
          <p:cNvPr id="349" name="Google Shape;349;p41"/>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syntax for the fwrite() function is</a:t>
            </a:r>
            <a:endParaRPr/>
          </a:p>
          <a:p>
            <a:pPr indent="-342900" lvl="0" marL="342900" marR="0" rtl="0" algn="l">
              <a:lnSpc>
                <a:spcPct val="80000"/>
              </a:lnSpc>
              <a:spcBef>
                <a:spcPts val="560"/>
              </a:spcBef>
              <a:spcAft>
                <a:spcPts val="0"/>
              </a:spcAft>
              <a:buClr>
                <a:schemeClr val="dk1"/>
              </a:buClr>
              <a:buFont typeface="Verdana"/>
              <a:buNone/>
            </a:pPr>
            <a:r>
              <a:t/>
            </a:r>
            <a:endParaRPr b="0" i="0" sz="2800" u="none">
              <a:solidFill>
                <a:schemeClr val="dk1"/>
              </a:solidFill>
              <a:latin typeface="Verdana"/>
              <a:ea typeface="Verdana"/>
              <a:cs typeface="Verdana"/>
              <a:sym typeface="Verdana"/>
            </a:endParaRPr>
          </a:p>
          <a:p>
            <a:pPr indent="-342900" lvl="0" marL="342900" marR="0" rtl="0" algn="l">
              <a:lnSpc>
                <a:spcPct val="80000"/>
              </a:lnSpc>
              <a:spcBef>
                <a:spcPts val="640"/>
              </a:spcBef>
              <a:spcAft>
                <a:spcPts val="0"/>
              </a:spcAft>
              <a:buClr>
                <a:srgbClr val="3333FF"/>
              </a:buClr>
              <a:buFont typeface="Verdana"/>
              <a:buNone/>
            </a:pPr>
            <a:r>
              <a:rPr b="0" i="0" lang="en-US" sz="3200" u="none">
                <a:solidFill>
                  <a:srgbClr val="3333FF"/>
                </a:solidFill>
                <a:latin typeface="Verdana"/>
                <a:ea typeface="Verdana"/>
                <a:cs typeface="Verdana"/>
                <a:sym typeface="Verdana"/>
              </a:rPr>
              <a:t>size_t fwrite(const void *ptr, size_t size, size_t n, FILE *stream);</a:t>
            </a:r>
            <a:endParaRPr/>
          </a:p>
          <a:p>
            <a:pPr indent="-139700" lvl="0" marL="342900" marR="0" rtl="0" algn="l">
              <a:lnSpc>
                <a:spcPct val="80000"/>
              </a:lnSpc>
              <a:spcBef>
                <a:spcPts val="640"/>
              </a:spcBef>
              <a:spcAft>
                <a:spcPts val="0"/>
              </a:spcAft>
              <a:buClr>
                <a:schemeClr val="dk1"/>
              </a:buClr>
              <a:buSzPts val="3200"/>
              <a:buFont typeface="Verdana"/>
              <a:buNone/>
            </a:pPr>
            <a:r>
              <a:t/>
            </a:r>
            <a:endParaRPr b="0" i="0" sz="3200" u="none">
              <a:solidFill>
                <a:srgbClr val="3333FF"/>
              </a:solidFill>
              <a:latin typeface="Verdana"/>
              <a:ea typeface="Verdana"/>
              <a:cs typeface="Verdana"/>
              <a:sym typeface="Verdana"/>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ptr is a pointer to an array that contains the data to be written to an opened file</a:t>
            </a:r>
            <a:r>
              <a:rPr b="0" i="0" lang="en-US" sz="2000" u="none">
                <a:solidFill>
                  <a:schemeClr val="dk1"/>
                </a:solidFill>
                <a:latin typeface="Verdana"/>
                <a:ea typeface="Verdana"/>
                <a:cs typeface="Verdana"/>
                <a:sym typeface="Verdana"/>
              </a:rPr>
              <a:t> </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n: number of elements to write.</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stream:  file pointer that is associated with the opened file for writing.</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The fwrite() function returns the number of elements actually written.</a:t>
            </a:r>
            <a:endParaRPr/>
          </a:p>
          <a:p>
            <a:pPr indent="-165100" lvl="0" marL="342900" marR="0" rtl="0" algn="l">
              <a:spcBef>
                <a:spcPts val="560"/>
              </a:spcBef>
              <a:spcAft>
                <a:spcPts val="0"/>
              </a:spcAft>
              <a:buClr>
                <a:schemeClr val="dk1"/>
              </a:buClr>
              <a:buSzPts val="2800"/>
              <a:buFont typeface="Verdana"/>
              <a:buNone/>
            </a:pPr>
            <a:r>
              <a:t/>
            </a:r>
            <a:endParaRPr b="0" i="0" sz="2800" u="none">
              <a:solidFill>
                <a:schemeClr val="dk1"/>
              </a:solidFill>
              <a:latin typeface="Verdana"/>
              <a:ea typeface="Verdana"/>
              <a:cs typeface="Verdana"/>
              <a:sym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4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function feof</a:t>
            </a:r>
            <a:endParaRPr/>
          </a:p>
        </p:txBody>
      </p:sp>
      <p:sp>
        <p:nvSpPr>
          <p:cNvPr id="355" name="Google Shape;355;p4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int feof(FILE *stream);</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return 0 if the end of the file has not been reached; otherwise, it returns a nonzero integer.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3"/>
          <p:cNvSpPr txBox="1"/>
          <p:nvPr>
            <p:ph type="title"/>
          </p:nvPr>
        </p:nvSpPr>
        <p:spPr>
          <a:xfrm>
            <a:off x="457200" y="0"/>
            <a:ext cx="8243887" cy="8382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Examples</a:t>
            </a:r>
            <a:endParaRPr/>
          </a:p>
        </p:txBody>
      </p:sp>
      <p:sp>
        <p:nvSpPr>
          <p:cNvPr id="361" name="Google Shape;361;p43"/>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Read 80 bytes from a file.</a:t>
            </a:r>
            <a:endParaRPr/>
          </a:p>
          <a:p>
            <a:pPr indent="-342900" lvl="0" marL="342900" marR="0" rtl="0" algn="l">
              <a:lnSpc>
                <a:spcPct val="10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enum {MAX_LEN = 80};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int num;</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FILE *fptr2;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char filename2[]= "haiku.txt";</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char buff[MAX_LEN + 1];</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if ((fptr2 = fopen(filename2, "r")) == NULL){</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printf("Cannot open %s.\n", filename2);</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reval = FAIL; exit(1);</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num = fread(buff, sizeof(char), MAX_LEN, fptr2);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buff[num * sizeof(char)] = `\0'; </a:t>
            </a:r>
            <a:endParaRPr/>
          </a:p>
          <a:p>
            <a:pPr indent="-342900" lvl="0" marL="342900" marR="0" rtl="0" algn="l">
              <a:lnSpc>
                <a:spcPct val="10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printf("%s", buff); </a:t>
            </a:r>
            <a:endParaRPr/>
          </a:p>
          <a:p>
            <a:pPr indent="-215900" lvl="0" marL="342900" marR="0" rtl="0" algn="l">
              <a:spcBef>
                <a:spcPts val="400"/>
              </a:spcBef>
              <a:spcAft>
                <a:spcPts val="0"/>
              </a:spcAft>
              <a:buClr>
                <a:schemeClr val="dk1"/>
              </a:buClr>
              <a:buSzPts val="2000"/>
              <a:buFont typeface="Verdana"/>
              <a:buNone/>
            </a:pPr>
            <a:r>
              <a:t/>
            </a:r>
            <a:endParaRPr b="1" i="0" sz="2000" u="non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1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Dynamic Allocation</a:t>
            </a:r>
            <a:endParaRPr/>
          </a:p>
        </p:txBody>
      </p:sp>
      <p:sp>
        <p:nvSpPr>
          <p:cNvPr id="201" name="Google Shape;201;p1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Array variables have </a:t>
            </a:r>
            <a:r>
              <a:rPr b="1" i="0" lang="en-US" sz="2800" u="none" cap="none" strike="noStrike">
                <a:solidFill>
                  <a:schemeClr val="hlink"/>
                </a:solidFill>
                <a:latin typeface="Verdana"/>
                <a:ea typeface="Verdana"/>
                <a:cs typeface="Verdana"/>
                <a:sym typeface="Verdana"/>
              </a:rPr>
              <a:t>fixed</a:t>
            </a:r>
            <a:r>
              <a:rPr b="0" i="0" lang="en-US" sz="2800" u="none" cap="none" strike="noStrike">
                <a:solidFill>
                  <a:schemeClr val="dk1"/>
                </a:solidFill>
                <a:latin typeface="Verdana"/>
                <a:ea typeface="Verdana"/>
                <a:cs typeface="Verdana"/>
                <a:sym typeface="Verdana"/>
              </a:rPr>
              <a:t> size, used to store a fixed and known amount of variables – </a:t>
            </a:r>
            <a:r>
              <a:rPr b="1" i="0" lang="en-US" sz="2800" u="none" cap="none" strike="noStrike">
                <a:solidFill>
                  <a:schemeClr val="hlink"/>
                </a:solidFill>
                <a:latin typeface="Verdana"/>
                <a:ea typeface="Verdana"/>
                <a:cs typeface="Verdana"/>
                <a:sym typeface="Verdana"/>
              </a:rPr>
              <a:t>known at the time of compilation</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This size can’t be changed after compilation</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However, we don’t always know in advance how much space we would need for an array or a variable</a:t>
            </a:r>
            <a:endParaRPr/>
          </a:p>
          <a:p>
            <a:pPr indent="-342900" lvl="0" marL="342900" marR="0" rtl="0" algn="l">
              <a:lnSpc>
                <a:spcPct val="8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We would like to be able to </a:t>
            </a:r>
            <a:r>
              <a:rPr b="1" i="0" lang="en-US" sz="2800" u="none" cap="none" strike="noStrike">
                <a:solidFill>
                  <a:schemeClr val="hlink"/>
                </a:solidFill>
                <a:latin typeface="Verdana"/>
                <a:ea typeface="Verdana"/>
                <a:cs typeface="Verdana"/>
                <a:sym typeface="Verdana"/>
              </a:rPr>
              <a:t>dynamically allocate</a:t>
            </a:r>
            <a:r>
              <a:rPr b="0" i="0" lang="en-US" sz="2800" u="none" cap="none" strike="noStrike">
                <a:solidFill>
                  <a:schemeClr val="dk1"/>
                </a:solidFill>
                <a:latin typeface="Verdana"/>
                <a:ea typeface="Verdana"/>
                <a:cs typeface="Verdana"/>
                <a:sym typeface="Verdana"/>
              </a:rPr>
              <a:t> memory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367" name="Google Shape;367;p4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a program that use bloc-based file operations to copy the content of lab1.txt to to lab1a.txt</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Use: fread, fwrite, feof</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5"/>
          <p:cNvSpPr txBox="1"/>
          <p:nvPr>
            <p:ph type="title"/>
          </p:nvPr>
        </p:nvSpPr>
        <p:spPr>
          <a:xfrm>
            <a:off x="76200"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73" name="Google Shape;373;p45"/>
          <p:cNvSpPr txBox="1"/>
          <p:nvPr>
            <p:ph idx="1" type="body"/>
          </p:nvPr>
        </p:nvSpPr>
        <p:spPr>
          <a:xfrm>
            <a:off x="228600" y="609600"/>
            <a:ext cx="83820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#include &lt;stdio.h&gt;</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enum {SUCCESS, FAIL, MAX_LEN = 80};</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void BlockReadWrite(FILE *fin, FILE *fout);</a:t>
            </a:r>
            <a:endParaRPr/>
          </a:p>
          <a:p>
            <a:pPr indent="0" lvl="0" marL="0" marR="0" rtl="0" algn="l">
              <a:lnSpc>
                <a:spcPct val="80000"/>
              </a:lnSpc>
              <a:spcBef>
                <a:spcPts val="340"/>
              </a:spcBef>
              <a:spcAft>
                <a:spcPts val="0"/>
              </a:spcAft>
              <a:buClr>
                <a:schemeClr val="dk1"/>
              </a:buClr>
              <a:buFont typeface="Verdana"/>
              <a:buNone/>
            </a:pPr>
            <a:r>
              <a:t/>
            </a:r>
            <a:endParaRPr b="1" i="0" sz="1700" u="none">
              <a:solidFill>
                <a:schemeClr val="dk1"/>
              </a:solidFill>
              <a:latin typeface="Courier New"/>
              <a:ea typeface="Courier New"/>
              <a:cs typeface="Courier New"/>
              <a:sym typeface="Courier New"/>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main(void) {</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FILE *fptr1, *fptr2;</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char filename1[]= "lab1a.txt";</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char filename2[]= "lab1.txt";</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int reval = SUCCESS;</a:t>
            </a:r>
            <a:endParaRPr/>
          </a:p>
          <a:p>
            <a:pPr indent="0" lvl="0" marL="0" marR="0" rtl="0" algn="l">
              <a:lnSpc>
                <a:spcPct val="80000"/>
              </a:lnSpc>
              <a:spcBef>
                <a:spcPts val="340"/>
              </a:spcBef>
              <a:spcAft>
                <a:spcPts val="0"/>
              </a:spcAft>
              <a:buClr>
                <a:schemeClr val="dk1"/>
              </a:buClr>
              <a:buFont typeface="Verdana"/>
              <a:buNone/>
            </a:pPr>
            <a:r>
              <a:t/>
            </a:r>
            <a:endParaRPr b="1" i="0" sz="1700" u="none">
              <a:solidFill>
                <a:schemeClr val="dk1"/>
              </a:solidFill>
              <a:latin typeface="Courier New"/>
              <a:ea typeface="Courier New"/>
              <a:cs typeface="Courier New"/>
              <a:sym typeface="Courier New"/>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if ((fptr1 = fopen(filename1, "w")) == NULL){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printf("Cannot open %s.\n", filename1);</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reval = FAIL;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 else if ((fptr2 = fopen(filename2, "r")) == NULL){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printf("Cannot open %s.\n", filename2);</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reval = FAIL;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 else {</a:t>
            </a:r>
            <a:endParaRPr/>
          </a:p>
          <a:p>
            <a:pPr indent="-444500" lvl="1" marL="977900" marR="0" rtl="0" algn="l">
              <a:lnSpc>
                <a:spcPct val="80000"/>
              </a:lnSpc>
              <a:spcBef>
                <a:spcPts val="340"/>
              </a:spcBef>
              <a:spcAft>
                <a:spcPts val="0"/>
              </a:spcAft>
              <a:buClr>
                <a:schemeClr val="dk1"/>
              </a:buClr>
              <a:buFont typeface="Courier New"/>
              <a:buNone/>
            </a:pPr>
            <a:r>
              <a:rPr b="1" i="0" lang="en-US" sz="1700" u="none" cap="none" strike="noStrike">
                <a:solidFill>
                  <a:schemeClr val="dk1"/>
                </a:solidFill>
                <a:latin typeface="Courier New"/>
                <a:ea typeface="Courier New"/>
                <a:cs typeface="Courier New"/>
                <a:sym typeface="Courier New"/>
              </a:rPr>
              <a:t>	</a:t>
            </a:r>
            <a:r>
              <a:rPr b="1" i="0" lang="en-US" sz="1700" u="none" cap="none" strike="noStrike">
                <a:solidFill>
                  <a:srgbClr val="3333FF"/>
                </a:solidFill>
                <a:latin typeface="Courier New"/>
                <a:ea typeface="Courier New"/>
                <a:cs typeface="Courier New"/>
                <a:sym typeface="Courier New"/>
              </a:rPr>
              <a:t>BlocReadWrite(fptr2, fptr1);</a:t>
            </a:r>
            <a:endParaRPr/>
          </a:p>
          <a:p>
            <a:pPr indent="-444500" lvl="1" marL="977900" marR="0" rtl="0" algn="l">
              <a:lnSpc>
                <a:spcPct val="80000"/>
              </a:lnSpc>
              <a:spcBef>
                <a:spcPts val="340"/>
              </a:spcBef>
              <a:spcAft>
                <a:spcPts val="0"/>
              </a:spcAft>
              <a:buClr>
                <a:schemeClr val="dk1"/>
              </a:buClr>
              <a:buFont typeface="Courier New"/>
              <a:buNone/>
            </a:pPr>
            <a:r>
              <a:rPr b="1" i="0" lang="en-US" sz="1700" u="none" cap="none" strike="noStrike">
                <a:solidFill>
                  <a:schemeClr val="dk1"/>
                </a:solidFill>
                <a:latin typeface="Courier New"/>
                <a:ea typeface="Courier New"/>
                <a:cs typeface="Courier New"/>
                <a:sym typeface="Courier New"/>
              </a:rPr>
              <a:t>	fclose(fptr1);</a:t>
            </a:r>
            <a:endParaRPr/>
          </a:p>
          <a:p>
            <a:pPr indent="-444500" lvl="1" marL="977900" marR="0" rtl="0" algn="l">
              <a:lnSpc>
                <a:spcPct val="80000"/>
              </a:lnSpc>
              <a:spcBef>
                <a:spcPts val="340"/>
              </a:spcBef>
              <a:spcAft>
                <a:spcPts val="0"/>
              </a:spcAft>
              <a:buClr>
                <a:schemeClr val="dk1"/>
              </a:buClr>
              <a:buFont typeface="Courier New"/>
              <a:buNone/>
            </a:pPr>
            <a:r>
              <a:rPr b="1" i="0" lang="en-US" sz="1700" u="none" cap="none" strike="noStrike">
                <a:solidFill>
                  <a:schemeClr val="dk1"/>
                </a:solidFill>
                <a:latin typeface="Courier New"/>
                <a:ea typeface="Courier New"/>
                <a:cs typeface="Courier New"/>
                <a:sym typeface="Courier New"/>
              </a:rPr>
              <a:t>	fclose(fptr2);</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return reval;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46"/>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79" name="Google Shape;379;p46"/>
          <p:cNvSpPr txBox="1"/>
          <p:nvPr>
            <p:ph idx="1" type="body"/>
          </p:nvPr>
        </p:nvSpPr>
        <p:spPr>
          <a:xfrm>
            <a:off x="228600" y="838200"/>
            <a:ext cx="86868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BlockReadWrite(FILE *fin, FILE *fout) {</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int num;</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char buff[MAX_LEN + 1];</a:t>
            </a:r>
            <a:endParaRPr/>
          </a:p>
          <a:p>
            <a:pPr indent="0" lvl="0" marL="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a:t>
            </a:r>
            <a:r>
              <a:rPr b="1" i="0" lang="en-US" sz="2400" u="none">
                <a:solidFill>
                  <a:srgbClr val="3333FF"/>
                </a:solidFill>
                <a:latin typeface="Courier New"/>
                <a:ea typeface="Courier New"/>
                <a:cs typeface="Courier New"/>
                <a:sym typeface="Courier New"/>
              </a:rPr>
              <a:t>!feof(fin)</a:t>
            </a:r>
            <a:r>
              <a:rPr b="1" i="0" lang="en-US" sz="2400" u="none">
                <a:solidFill>
                  <a:schemeClr val="dk1"/>
                </a:solidFill>
                <a:latin typeface="Courier New"/>
                <a:ea typeface="Courier New"/>
                <a:cs typeface="Courier New"/>
                <a:sym typeface="Courier New"/>
              </a:rPr>
              <a:t>){</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3333FF"/>
                </a:solidFill>
                <a:latin typeface="Courier New"/>
                <a:ea typeface="Courier New"/>
                <a:cs typeface="Courier New"/>
                <a:sym typeface="Courier New"/>
              </a:rPr>
              <a:t>num = fread(buff, sizeof(char), 				MAX_LEN, fin);</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buff[num * sizeof(char)] = `\0';  </a:t>
            </a:r>
            <a:endParaRPr/>
          </a:p>
          <a:p>
            <a:pPr indent="0" lvl="0" marL="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printf("%s", buff);</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3333FF"/>
                </a:solidFill>
                <a:latin typeface="Courier New"/>
                <a:ea typeface="Courier New"/>
                <a:cs typeface="Courier New"/>
                <a:sym typeface="Courier New"/>
              </a:rPr>
              <a:t>fwrite(buff, sizeof(char), num, fout);</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3" name="Shape 383"/>
        <p:cNvGrpSpPr/>
        <p:nvPr/>
      </p:nvGrpSpPr>
      <p:grpSpPr>
        <a:xfrm>
          <a:off x="0" y="0"/>
          <a:ext cx="0" cy="0"/>
          <a:chOff x="0" y="0"/>
          <a:chExt cx="0" cy="0"/>
        </a:xfrm>
      </p:grpSpPr>
      <p:sp>
        <p:nvSpPr>
          <p:cNvPr id="384" name="Google Shape;384;p4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385" name="Google Shape;385;p4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Write program mycat that works like the command cat in Unix</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Using fread funtion.</a:t>
            </a:r>
            <a:endParaRPr/>
          </a:p>
          <a:p>
            <a:pPr indent="-139700" lvl="0" marL="342900" marR="0" rtl="0" algn="l">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4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3</a:t>
            </a:r>
            <a:endParaRPr/>
          </a:p>
        </p:txBody>
      </p:sp>
      <p:sp>
        <p:nvSpPr>
          <p:cNvPr id="391" name="Google Shape;391;p4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Cải tiến chương trình mycat viết trên lớp cho phép xem nội dung file theo trang khi kích thước file lớn.</a:t>
            </a:r>
            <a:endParaRPr/>
          </a:p>
          <a:p>
            <a:pPr indent="-139700" lvl="0" marL="342900" marR="0" rtl="0" algn="l">
              <a:lnSpc>
                <a:spcPct val="100000"/>
              </a:lnSpc>
              <a:spcBef>
                <a:spcPts val="640"/>
              </a:spcBef>
              <a:spcAft>
                <a:spcPts val="0"/>
              </a:spcAft>
              <a:buClr>
                <a:schemeClr val="dk1"/>
              </a:buClr>
              <a:buSzPts val="3200"/>
              <a:buFont typeface="Verdana"/>
              <a:buNone/>
            </a:pPr>
            <a:r>
              <a:t/>
            </a:r>
            <a:endParaRPr b="0" i="0" sz="3200" u="none">
              <a:solidFill>
                <a:schemeClr val="dk1"/>
              </a:solidFill>
              <a:latin typeface="Verdana"/>
              <a:ea typeface="Verdana"/>
              <a:cs typeface="Verdana"/>
              <a:sym typeface="Verdana"/>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Tham số -p.</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5" name="Shape 395"/>
        <p:cNvGrpSpPr/>
        <p:nvPr/>
      </p:nvGrpSpPr>
      <p:grpSpPr>
        <a:xfrm>
          <a:off x="0" y="0"/>
          <a:ext cx="0" cy="0"/>
          <a:chOff x="0" y="0"/>
          <a:chExt cx="0" cy="0"/>
        </a:xfrm>
      </p:grpSpPr>
      <p:sp>
        <p:nvSpPr>
          <p:cNvPr id="396" name="Google Shape;396;p49"/>
          <p:cNvSpPr txBox="1"/>
          <p:nvPr>
            <p:ph type="title"/>
          </p:nvPr>
        </p:nvSpPr>
        <p:spPr>
          <a:xfrm>
            <a:off x="76200"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397" name="Google Shape;397;p49"/>
          <p:cNvSpPr txBox="1"/>
          <p:nvPr>
            <p:ph idx="1" type="body"/>
          </p:nvPr>
        </p:nvSpPr>
        <p:spPr>
          <a:xfrm>
            <a:off x="228600" y="609600"/>
            <a:ext cx="83820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#include &lt;stdio.h&gt;</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enum {SUCCESS, FAIL, MAX_LEN = 80};</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void BlockCat(FILE *fin);</a:t>
            </a:r>
            <a:endParaRPr/>
          </a:p>
          <a:p>
            <a:pPr indent="0" lvl="0" marL="0" marR="0" rtl="0" algn="l">
              <a:lnSpc>
                <a:spcPct val="80000"/>
              </a:lnSpc>
              <a:spcBef>
                <a:spcPts val="340"/>
              </a:spcBef>
              <a:spcAft>
                <a:spcPts val="0"/>
              </a:spcAft>
              <a:buClr>
                <a:schemeClr val="dk1"/>
              </a:buClr>
              <a:buFont typeface="Verdana"/>
              <a:buNone/>
            </a:pPr>
            <a:r>
              <a:t/>
            </a:r>
            <a:endParaRPr b="1" i="0" sz="1700" u="none">
              <a:solidFill>
                <a:schemeClr val="dk1"/>
              </a:solidFill>
              <a:latin typeface="Courier New"/>
              <a:ea typeface="Courier New"/>
              <a:cs typeface="Courier New"/>
              <a:sym typeface="Courier New"/>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main(int argc, char* argv[]) {</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FILE *fptr1, *fptr2;</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int reval = SUCCESS;</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if (argc !=2){</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printf("The correct syntax should be: cat1 			filename \n");</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reval = FAIL;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a:t>
            </a:r>
            <a:endParaRPr/>
          </a:p>
          <a:p>
            <a:pPr indent="0" lvl="0" marL="0" marR="0" rtl="0" algn="l">
              <a:lnSpc>
                <a:spcPct val="80000"/>
              </a:lnSpc>
              <a:spcBef>
                <a:spcPts val="340"/>
              </a:spcBef>
              <a:spcAft>
                <a:spcPts val="0"/>
              </a:spcAft>
              <a:buClr>
                <a:schemeClr val="dk1"/>
              </a:buClr>
              <a:buFont typeface="Verdana"/>
              <a:buNone/>
            </a:pPr>
            <a:r>
              <a:t/>
            </a:r>
            <a:endParaRPr b="1" i="0" sz="1700" u="none">
              <a:solidFill>
                <a:schemeClr val="dk1"/>
              </a:solidFill>
              <a:latin typeface="Courier New"/>
              <a:ea typeface="Courier New"/>
              <a:cs typeface="Courier New"/>
              <a:sym typeface="Courier New"/>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if ((fptr1 = fopen(argv[1], "r")) == NULL){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printf("Cannot open %s.\n", argv[1]);</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reval = FAIL;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 else {</a:t>
            </a:r>
            <a:endParaRPr/>
          </a:p>
          <a:p>
            <a:pPr indent="-444500" lvl="1" marL="977900" marR="0" rtl="0" algn="l">
              <a:lnSpc>
                <a:spcPct val="80000"/>
              </a:lnSpc>
              <a:spcBef>
                <a:spcPts val="340"/>
              </a:spcBef>
              <a:spcAft>
                <a:spcPts val="0"/>
              </a:spcAft>
              <a:buClr>
                <a:schemeClr val="dk1"/>
              </a:buClr>
              <a:buFont typeface="Courier New"/>
              <a:buNone/>
            </a:pPr>
            <a:r>
              <a:rPr b="1" i="0" lang="en-US" sz="1700" u="none" cap="none" strike="noStrike">
                <a:solidFill>
                  <a:schemeClr val="dk1"/>
                </a:solidFill>
                <a:latin typeface="Courier New"/>
                <a:ea typeface="Courier New"/>
                <a:cs typeface="Courier New"/>
                <a:sym typeface="Courier New"/>
              </a:rPr>
              <a:t>	</a:t>
            </a:r>
            <a:r>
              <a:rPr b="1" i="0" lang="en-US" sz="1700" u="none" cap="none" strike="noStrike">
                <a:solidFill>
                  <a:srgbClr val="3333FF"/>
                </a:solidFill>
                <a:latin typeface="Courier New"/>
                <a:ea typeface="Courier New"/>
                <a:cs typeface="Courier New"/>
                <a:sym typeface="Courier New"/>
              </a:rPr>
              <a:t>BlocCat(fptr1);</a:t>
            </a:r>
            <a:endParaRPr/>
          </a:p>
          <a:p>
            <a:pPr indent="-444500" lvl="1" marL="977900" marR="0" rtl="0" algn="l">
              <a:lnSpc>
                <a:spcPct val="80000"/>
              </a:lnSpc>
              <a:spcBef>
                <a:spcPts val="340"/>
              </a:spcBef>
              <a:spcAft>
                <a:spcPts val="0"/>
              </a:spcAft>
              <a:buClr>
                <a:schemeClr val="dk1"/>
              </a:buClr>
              <a:buFont typeface="Courier New"/>
              <a:buNone/>
            </a:pPr>
            <a:r>
              <a:rPr b="1" i="0" lang="en-US" sz="1700" u="none" cap="none" strike="noStrike">
                <a:solidFill>
                  <a:schemeClr val="dk1"/>
                </a:solidFill>
                <a:latin typeface="Courier New"/>
                <a:ea typeface="Courier New"/>
                <a:cs typeface="Courier New"/>
                <a:sym typeface="Courier New"/>
              </a:rPr>
              <a:t>	fclose(fptr1);</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	return reval;</a:t>
            </a:r>
            <a:endParaRPr/>
          </a:p>
          <a:p>
            <a:pPr indent="0" lvl="0" marL="0" marR="0" rtl="0" algn="l">
              <a:lnSpc>
                <a:spcPct val="80000"/>
              </a:lnSpc>
              <a:spcBef>
                <a:spcPts val="340"/>
              </a:spcBef>
              <a:spcAft>
                <a:spcPts val="0"/>
              </a:spcAft>
              <a:buClr>
                <a:schemeClr val="dk1"/>
              </a:buClr>
              <a:buFont typeface="Courier New"/>
              <a:buNone/>
            </a:pPr>
            <a:r>
              <a:rPr b="1" i="0" lang="en-US" sz="1700" u="none">
                <a:solidFill>
                  <a:schemeClr val="dk1"/>
                </a:solidFill>
                <a:latin typeface="Courier New"/>
                <a:ea typeface="Courier New"/>
                <a:cs typeface="Courier New"/>
                <a:sym typeface="Courier New"/>
              </a:rPr>
              <a: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1" name="Shape 401"/>
        <p:cNvGrpSpPr/>
        <p:nvPr/>
      </p:nvGrpSpPr>
      <p:grpSpPr>
        <a:xfrm>
          <a:off x="0" y="0"/>
          <a:ext cx="0" cy="0"/>
          <a:chOff x="0" y="0"/>
          <a:chExt cx="0" cy="0"/>
        </a:xfrm>
      </p:grpSpPr>
      <p:sp>
        <p:nvSpPr>
          <p:cNvPr id="402" name="Google Shape;402;p50"/>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03" name="Google Shape;403;p50"/>
          <p:cNvSpPr txBox="1"/>
          <p:nvPr>
            <p:ph idx="1" type="body"/>
          </p:nvPr>
        </p:nvSpPr>
        <p:spPr>
          <a:xfrm>
            <a:off x="228600" y="838200"/>
            <a:ext cx="8686800" cy="5562600"/>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void BlockCat(FILE *fin) {</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int num;</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char buff[MAX_LEN + 1];</a:t>
            </a:r>
            <a:endParaRPr/>
          </a:p>
          <a:p>
            <a:pPr indent="0" lvl="0" marL="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while (</a:t>
            </a:r>
            <a:r>
              <a:rPr b="1" i="0" lang="en-US" sz="2400" u="none">
                <a:solidFill>
                  <a:srgbClr val="3333FF"/>
                </a:solidFill>
                <a:latin typeface="Courier New"/>
                <a:ea typeface="Courier New"/>
                <a:cs typeface="Courier New"/>
                <a:sym typeface="Courier New"/>
              </a:rPr>
              <a:t>!feof(fin)</a:t>
            </a:r>
            <a:r>
              <a:rPr b="1" i="0" lang="en-US" sz="2400" u="none">
                <a:solidFill>
                  <a:schemeClr val="dk1"/>
                </a:solidFill>
                <a:latin typeface="Courier New"/>
                <a:ea typeface="Courier New"/>
                <a:cs typeface="Courier New"/>
                <a:sym typeface="Courier New"/>
              </a:rPr>
              <a:t>){</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r>
              <a:rPr b="1" i="0" lang="en-US" sz="2400" u="none">
                <a:solidFill>
                  <a:srgbClr val="3333FF"/>
                </a:solidFill>
                <a:latin typeface="Courier New"/>
                <a:ea typeface="Courier New"/>
                <a:cs typeface="Courier New"/>
                <a:sym typeface="Courier New"/>
              </a:rPr>
              <a:t>num = fread(buff, sizeof(char), 				MAX_LEN, fin);</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buff[num * sizeof(char)] = `\0';  </a:t>
            </a:r>
            <a:endParaRPr/>
          </a:p>
          <a:p>
            <a:pPr indent="0" lvl="0" marL="0" marR="0" rtl="0" algn="l">
              <a:lnSpc>
                <a:spcPct val="80000"/>
              </a:lnSpc>
              <a:spcBef>
                <a:spcPts val="480"/>
              </a:spcBef>
              <a:spcAft>
                <a:spcPts val="0"/>
              </a:spcAft>
              <a:buClr>
                <a:schemeClr val="dk1"/>
              </a:buClr>
              <a:buFont typeface="Verdana"/>
              <a:buNone/>
            </a:pPr>
            <a:r>
              <a:t/>
            </a:r>
            <a:endParaRPr b="1" i="0" sz="2400" u="none">
              <a:solidFill>
                <a:schemeClr val="dk1"/>
              </a:solidFill>
              <a:latin typeface="Courier New"/>
              <a:ea typeface="Courier New"/>
              <a:cs typeface="Courier New"/>
              <a:sym typeface="Courier New"/>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printf("%s", buff);</a:t>
            </a:r>
            <a:endParaRPr b="1" i="0" sz="2400" u="none">
              <a:solidFill>
                <a:srgbClr val="3333FF"/>
              </a:solidFill>
              <a:latin typeface="Courier New"/>
              <a:ea typeface="Courier New"/>
              <a:cs typeface="Courier New"/>
              <a:sym typeface="Courier New"/>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	}</a:t>
            </a:r>
            <a:endParaRPr/>
          </a:p>
          <a:p>
            <a:pPr indent="0" lvl="0" marL="0" marR="0" rtl="0" algn="l">
              <a:lnSpc>
                <a:spcPct val="80000"/>
              </a:lnSpc>
              <a:spcBef>
                <a:spcPts val="480"/>
              </a:spcBef>
              <a:spcAft>
                <a:spcPts val="0"/>
              </a:spcAft>
              <a:buClr>
                <a:schemeClr val="dk1"/>
              </a:buClr>
              <a:buFont typeface="Courier New"/>
              <a:buNone/>
            </a:pPr>
            <a:r>
              <a:rPr b="1" i="0" lang="en-US" sz="2400" u="none">
                <a:solidFill>
                  <a:schemeClr val="dk1"/>
                </a:solidFill>
                <a:latin typeface="Courier New"/>
                <a:ea typeface="Courier New"/>
                <a:cs typeface="Courier New"/>
                <a:sym typeface="Courier New"/>
              </a:rPr>
              <a:t>}</a:t>
            </a:r>
            <a:endParaRPr/>
          </a:p>
          <a:p>
            <a:pPr indent="-190500" lvl="0" marL="342900" marR="0" rtl="0" algn="l">
              <a:spcBef>
                <a:spcPts val="480"/>
              </a:spcBef>
              <a:spcAft>
                <a:spcPts val="0"/>
              </a:spcAft>
              <a:buClr>
                <a:schemeClr val="dk1"/>
              </a:buClr>
              <a:buSzPts val="2400"/>
              <a:buFont typeface="Verdana"/>
              <a:buNone/>
            </a:pPr>
            <a:r>
              <a:t/>
            </a:r>
            <a:endParaRPr b="1" i="0" sz="2400" u="none">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2</a:t>
            </a:r>
            <a:endParaRPr/>
          </a:p>
        </p:txBody>
      </p:sp>
      <p:sp>
        <p:nvSpPr>
          <p:cNvPr id="409" name="Google Shape;409;p5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Viết chương trình copy-multimode với giao diện menu dòng lệnh cho phép lựa chọn </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1. Sao chép theo ký tự</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2. Sao chép theo dòng</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3. Sao chép theo block – kích thước tùy chọn</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Sau khi kết thúc sao chép in ra thời gian thực hiện việc sao chép để so sánh.</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Ghi chú: Chọn file nguồn là một file văn bản kích thước lớn (từ 640K trở lên).</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a:t>
            </a:r>
            <a:endParaRPr/>
          </a:p>
        </p:txBody>
      </p:sp>
      <p:sp>
        <p:nvSpPr>
          <p:cNvPr id="415" name="Google Shape;415;p5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A)Improve the program in previous exercise so that it accepts the two filenames as command arguments.</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For example: if your program is named "filecpy". You can use it as the following syntax (in Linux): </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./filecpy haiku.txt haiku2.txt</a:t>
            </a:r>
            <a:endParaRPr/>
          </a:p>
          <a:p>
            <a:pPr indent="-190500" lvl="0" marL="342900" marR="0" rtl="0" algn="l">
              <a:lnSpc>
                <a:spcPct val="90000"/>
              </a:lnSpc>
              <a:spcBef>
                <a:spcPts val="480"/>
              </a:spcBef>
              <a:spcAft>
                <a:spcPts val="0"/>
              </a:spcAft>
              <a:buClr>
                <a:schemeClr val="dk1"/>
              </a:buClr>
              <a:buSzPts val="2400"/>
              <a:buFont typeface="Verdana"/>
              <a:buNone/>
            </a:pPr>
            <a:r>
              <a:t/>
            </a:r>
            <a:endParaRPr b="0" i="0" sz="2400" u="none">
              <a:solidFill>
                <a:schemeClr val="dk1"/>
              </a:solidFill>
              <a:latin typeface="Verdana"/>
              <a:ea typeface="Verdana"/>
              <a:cs typeface="Verdana"/>
              <a:sym typeface="Verdana"/>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B. Write a program having the same functionality as cat command in Linux</a:t>
            </a:r>
            <a:endParaRPr/>
          </a:p>
          <a:p>
            <a:pPr indent="-342900" lvl="0" marL="342900" marR="0" rtl="0" algn="l">
              <a:lnSpc>
                <a:spcPct val="90000"/>
              </a:lnSpc>
              <a:spcBef>
                <a:spcPts val="480"/>
              </a:spcBef>
              <a:spcAft>
                <a:spcPts val="0"/>
              </a:spcAft>
              <a:buClr>
                <a:schemeClr val="dk1"/>
              </a:buClr>
              <a:buSzPts val="2400"/>
              <a:buFont typeface="Verdana"/>
              <a:buChar char="•"/>
            </a:pPr>
            <a:r>
              <a:rPr b="0" i="0" lang="en-US" sz="2400" u="none">
                <a:solidFill>
                  <a:schemeClr val="dk1"/>
                </a:solidFill>
                <a:latin typeface="Verdana"/>
                <a:ea typeface="Verdana"/>
                <a:cs typeface="Verdana"/>
                <a:sym typeface="Verdana"/>
              </a:rPr>
              <a:t>./cat1  haiku.txt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3"/>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Hint</a:t>
            </a:r>
            <a:endParaRPr/>
          </a:p>
        </p:txBody>
      </p:sp>
      <p:sp>
        <p:nvSpPr>
          <p:cNvPr id="421" name="Google Shape;421;p53"/>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Just use the argc[] et argv[]</a:t>
            </a:r>
            <a:endParaRPr/>
          </a:p>
          <a:p>
            <a:pPr indent="-342900" lvl="0" marL="342900" marR="0" rtl="0" algn="l">
              <a:lnSpc>
                <a:spcPct val="100000"/>
              </a:lnSpc>
              <a:spcBef>
                <a:spcPts val="640"/>
              </a:spcBef>
              <a:spcAft>
                <a:spcPts val="0"/>
              </a:spcAft>
              <a:buClr>
                <a:schemeClr val="dk1"/>
              </a:buClr>
              <a:buFont typeface="Verdana"/>
              <a:buNone/>
            </a:pPr>
            <a:r>
              <a:rPr b="0" i="0" lang="en-US" sz="1800" u="none">
                <a:solidFill>
                  <a:schemeClr val="dk1"/>
                </a:solidFill>
                <a:latin typeface="Verdana"/>
                <a:ea typeface="Verdana"/>
                <a:cs typeface="Verdana"/>
                <a:sym typeface="Verdana"/>
              </a:rPr>
              <a:t>	if(argc&lt;3) { printf("%s &lt;file1&gt; &lt;file2&gt;n",argv[0]); exit(1); }</a:t>
            </a:r>
            <a:r>
              <a:rPr b="0" i="0" lang="en-US" sz="3200" u="none">
                <a:solidFill>
                  <a:schemeClr val="dk1"/>
                </a:solidFill>
                <a:latin typeface="Verdana"/>
                <a:ea typeface="Verdana"/>
                <a:cs typeface="Verdana"/>
                <a:sym typeface="Verdana"/>
              </a:rPr>
              <a:t> </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argv[1] and argv[2] will be the name of source file and destination file.</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if((fp=fopen(argv[1],"r"))==NULL) {</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if((fp2=fopen(argv[2],"w"))==NULL) {</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r>
            <a:endParaRPr/>
          </a:p>
          <a:p>
            <a:pPr indent="-285750" lvl="1" marL="742950" marR="0" rtl="0" algn="l">
              <a:lnSpc>
                <a:spcPct val="100000"/>
              </a:lnSpc>
              <a:spcBef>
                <a:spcPts val="360"/>
              </a:spcBef>
              <a:spcAft>
                <a:spcPts val="0"/>
              </a:spcAft>
              <a:buClr>
                <a:schemeClr val="dk1"/>
              </a:buClr>
              <a:buFont typeface="Verdana"/>
              <a:buNone/>
            </a:pPr>
            <a:r>
              <a:rPr b="0" i="0" lang="en-US" sz="1800" u="none" cap="none" strike="noStrike">
                <a:solidFill>
                  <a:schemeClr val="dk1"/>
                </a:solidFill>
                <a:latin typeface="Verdana"/>
                <a:ea typeface="Verdana"/>
                <a:cs typeface="Verdana"/>
                <a:sym typeface="Verdana"/>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1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The </a:t>
            </a:r>
            <a:r>
              <a:rPr b="1" i="0" lang="en-US" sz="4400" u="none" cap="none" strike="noStrike">
                <a:solidFill>
                  <a:schemeClr val="dk2"/>
                </a:solidFill>
                <a:latin typeface="Courier New"/>
                <a:ea typeface="Courier New"/>
                <a:cs typeface="Courier New"/>
                <a:sym typeface="Courier New"/>
              </a:rPr>
              <a:t>malloc</a:t>
            </a:r>
            <a:r>
              <a:rPr b="0" i="0" lang="en-US" sz="4400" u="none" cap="none" strike="noStrike">
                <a:solidFill>
                  <a:schemeClr val="dk2"/>
                </a:solidFill>
                <a:latin typeface="Verdana"/>
                <a:ea typeface="Verdana"/>
                <a:cs typeface="Verdana"/>
                <a:sym typeface="Verdana"/>
              </a:rPr>
              <a:t> function</a:t>
            </a:r>
            <a:endParaRPr/>
          </a:p>
        </p:txBody>
      </p:sp>
      <p:sp>
        <p:nvSpPr>
          <p:cNvPr id="207" name="Google Shape;207;p1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FF"/>
              </a:buClr>
              <a:buFont typeface="Courier New"/>
              <a:buNone/>
            </a:pPr>
            <a:r>
              <a:rPr b="1" i="0" lang="en-US" sz="2400" u="none" cap="none" strike="noStrike">
                <a:solidFill>
                  <a:srgbClr val="0000FF"/>
                </a:solidFill>
                <a:latin typeface="Courier New"/>
                <a:ea typeface="Courier New"/>
                <a:cs typeface="Courier New"/>
                <a:sym typeface="Courier New"/>
              </a:rPr>
              <a:t>void </a:t>
            </a:r>
            <a:r>
              <a:rPr b="1" i="0" lang="en-US" sz="2400" u="none" cap="none" strike="noStrike">
                <a:solidFill>
                  <a:schemeClr val="dk1"/>
                </a:solidFill>
                <a:latin typeface="Courier New"/>
                <a:ea typeface="Courier New"/>
                <a:cs typeface="Courier New"/>
                <a:sym typeface="Courier New"/>
              </a:rPr>
              <a:t>* malloc(</a:t>
            </a:r>
            <a:r>
              <a:rPr b="1" i="0" lang="en-US" sz="2400" u="none" cap="none" strike="noStrike">
                <a:solidFill>
                  <a:srgbClr val="0000FF"/>
                </a:solidFill>
                <a:latin typeface="Courier New"/>
                <a:ea typeface="Courier New"/>
                <a:cs typeface="Courier New"/>
                <a:sym typeface="Courier New"/>
              </a:rPr>
              <a:t>unsigned</a:t>
            </a:r>
            <a:r>
              <a:rPr b="1" i="0" lang="en-US" sz="2400" u="none" cap="none" strike="noStrike">
                <a:solidFill>
                  <a:schemeClr val="folHlink"/>
                </a:solidFill>
                <a:latin typeface="Courier New"/>
                <a:ea typeface="Courier New"/>
                <a:cs typeface="Courier New"/>
                <a:sym typeface="Courier New"/>
              </a:rPr>
              <a:t> </a:t>
            </a:r>
            <a:r>
              <a:rPr b="1" i="0" lang="en-US" sz="2400" u="none" cap="none" strike="noStrike">
                <a:solidFill>
                  <a:srgbClr val="0000FF"/>
                </a:solidFill>
                <a:latin typeface="Courier New"/>
                <a:ea typeface="Courier New"/>
                <a:cs typeface="Courier New"/>
                <a:sym typeface="Courier New"/>
              </a:rPr>
              <a:t>int</a:t>
            </a:r>
            <a:r>
              <a:rPr b="1" i="0" lang="en-US" sz="2400" u="none" cap="none" strike="noStrike">
                <a:solidFill>
                  <a:schemeClr val="dk1"/>
                </a:solidFill>
                <a:latin typeface="Courier New"/>
                <a:ea typeface="Courier New"/>
                <a:cs typeface="Courier New"/>
                <a:sym typeface="Courier New"/>
              </a:rPr>
              <a:t> nbytes);</a:t>
            </a:r>
            <a:br>
              <a:rPr b="1" i="0" lang="en-US" sz="2400" u="none" cap="none" strike="noStrike">
                <a:solidFill>
                  <a:schemeClr val="dk1"/>
                </a:solidFill>
                <a:latin typeface="Courier New"/>
                <a:ea typeface="Courier New"/>
                <a:cs typeface="Courier New"/>
                <a:sym typeface="Courier New"/>
              </a:rPr>
            </a:b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The function </a:t>
            </a:r>
            <a:r>
              <a:rPr b="1" i="0" lang="en-US" sz="2800" u="none" cap="none" strike="noStrike">
                <a:solidFill>
                  <a:schemeClr val="dk1"/>
                </a:solidFill>
                <a:latin typeface="Courier New"/>
                <a:ea typeface="Courier New"/>
                <a:cs typeface="Courier New"/>
                <a:sym typeface="Courier New"/>
              </a:rPr>
              <a:t>malloc</a:t>
            </a:r>
            <a:r>
              <a:rPr b="0" i="0" lang="en-US" sz="2800" u="none" cap="none" strike="noStrike">
                <a:solidFill>
                  <a:schemeClr val="dk1"/>
                </a:solidFill>
                <a:latin typeface="Verdana"/>
                <a:ea typeface="Verdana"/>
                <a:cs typeface="Verdana"/>
                <a:sym typeface="Verdana"/>
              </a:rPr>
              <a:t> is used to dynamically allocate </a:t>
            </a:r>
            <a:r>
              <a:rPr b="1" i="0" lang="en-US" sz="2800" u="none" cap="none" strike="noStrike">
                <a:solidFill>
                  <a:schemeClr val="dk1"/>
                </a:solidFill>
                <a:latin typeface="Courier New"/>
                <a:ea typeface="Courier New"/>
                <a:cs typeface="Courier New"/>
                <a:sym typeface="Courier New"/>
              </a:rPr>
              <a:t>nBytes</a:t>
            </a:r>
            <a:r>
              <a:rPr b="0" i="0" lang="en-US" sz="2800" u="none" cap="none" strike="noStrike">
                <a:solidFill>
                  <a:schemeClr val="dk1"/>
                </a:solidFill>
                <a:latin typeface="Verdana"/>
                <a:ea typeface="Verdana"/>
                <a:cs typeface="Verdana"/>
                <a:sym typeface="Verdana"/>
              </a:rPr>
              <a:t> in memory</a:t>
            </a:r>
            <a:endParaRPr/>
          </a:p>
          <a:p>
            <a:pPr indent="-342900" lvl="0" marL="342900" marR="0" rtl="0" algn="l">
              <a:lnSpc>
                <a:spcPct val="100000"/>
              </a:lnSpc>
              <a:spcBef>
                <a:spcPts val="560"/>
              </a:spcBef>
              <a:spcAft>
                <a:spcPts val="0"/>
              </a:spcAft>
              <a:buClr>
                <a:schemeClr val="dk1"/>
              </a:buClr>
              <a:buSzPts val="2800"/>
              <a:buFont typeface="Courier New"/>
              <a:buChar char="•"/>
            </a:pPr>
            <a:r>
              <a:rPr b="1" i="0" lang="en-US" sz="2800" u="none" cap="none" strike="noStrike">
                <a:solidFill>
                  <a:schemeClr val="dk1"/>
                </a:solidFill>
                <a:latin typeface="Courier New"/>
                <a:ea typeface="Courier New"/>
                <a:cs typeface="Courier New"/>
                <a:sym typeface="Courier New"/>
              </a:rPr>
              <a:t>malloc</a:t>
            </a:r>
            <a:r>
              <a:rPr b="0" i="0" lang="en-US" sz="2800" u="none" cap="none" strike="noStrike">
                <a:solidFill>
                  <a:schemeClr val="dk1"/>
                </a:solidFill>
                <a:latin typeface="Verdana"/>
                <a:ea typeface="Verdana"/>
                <a:cs typeface="Verdana"/>
                <a:sym typeface="Verdana"/>
              </a:rPr>
              <a:t> returns a pointer to the allocated area on success, </a:t>
            </a:r>
            <a:r>
              <a:rPr b="1" i="0" lang="en-US" sz="2800" u="none" cap="none" strike="noStrike">
                <a:solidFill>
                  <a:schemeClr val="dk1"/>
                </a:solidFill>
                <a:latin typeface="Courier New"/>
                <a:ea typeface="Courier New"/>
                <a:cs typeface="Courier New"/>
                <a:sym typeface="Courier New"/>
              </a:rPr>
              <a:t>NULL</a:t>
            </a:r>
            <a:r>
              <a:rPr b="0" i="0" lang="en-US" sz="2800" u="none" cap="none" strike="noStrike">
                <a:solidFill>
                  <a:schemeClr val="dk1"/>
                </a:solidFill>
                <a:latin typeface="Verdana"/>
                <a:ea typeface="Verdana"/>
                <a:cs typeface="Verdana"/>
                <a:sym typeface="Verdana"/>
              </a:rPr>
              <a:t> on failure</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You should </a:t>
            </a:r>
            <a:r>
              <a:rPr b="1" i="0" lang="en-US" sz="2800" u="none" cap="none" strike="noStrike">
                <a:solidFill>
                  <a:schemeClr val="hlink"/>
                </a:solidFill>
                <a:latin typeface="Verdana"/>
                <a:ea typeface="Verdana"/>
                <a:cs typeface="Verdana"/>
                <a:sym typeface="Verdana"/>
              </a:rPr>
              <a:t>always</a:t>
            </a:r>
            <a:r>
              <a:rPr b="0" i="0" lang="en-US" sz="2800" u="none" cap="none" strike="noStrike">
                <a:solidFill>
                  <a:schemeClr val="dk1"/>
                </a:solidFill>
                <a:latin typeface="Verdana"/>
                <a:ea typeface="Verdana"/>
                <a:cs typeface="Verdana"/>
                <a:sym typeface="Verdana"/>
              </a:rPr>
              <a:t> check whether memory was successfully allocated</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cap="none" strike="noStrike">
                <a:solidFill>
                  <a:schemeClr val="dk1"/>
                </a:solidFill>
                <a:latin typeface="Verdana"/>
                <a:ea typeface="Verdana"/>
                <a:cs typeface="Verdana"/>
                <a:sym typeface="Verdana"/>
              </a:rPr>
              <a:t>Remember to </a:t>
            </a:r>
            <a:r>
              <a:rPr b="1" i="0" lang="en-US" sz="2800" u="none" cap="none" strike="noStrike">
                <a:solidFill>
                  <a:srgbClr val="0000FF"/>
                </a:solidFill>
                <a:latin typeface="Courier New"/>
                <a:ea typeface="Courier New"/>
                <a:cs typeface="Courier New"/>
                <a:sym typeface="Courier New"/>
              </a:rPr>
              <a:t>#include</a:t>
            </a:r>
            <a:r>
              <a:rPr b="1" i="0" lang="en-US" sz="2800" u="none" cap="none" strike="noStrike">
                <a:solidFill>
                  <a:schemeClr val="dk1"/>
                </a:solidFill>
                <a:latin typeface="Courier New"/>
                <a:ea typeface="Courier New"/>
                <a:cs typeface="Courier New"/>
                <a:sym typeface="Courier New"/>
              </a:rPr>
              <a:t> &lt;stdlib.h&gt;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54"/>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Exercise: </a:t>
            </a:r>
            <a:r>
              <a:rPr b="1" i="0" lang="en-US" sz="4400" u="none" cap="none" strike="noStrike">
                <a:solidFill>
                  <a:schemeClr val="dk2"/>
                </a:solidFill>
                <a:latin typeface="Verdana"/>
                <a:ea typeface="Verdana"/>
                <a:cs typeface="Verdana"/>
                <a:sym typeface="Verdana"/>
              </a:rPr>
              <a:t>Input and Output of structure</a:t>
            </a:r>
            <a:r>
              <a:rPr b="0" i="0" lang="en-US" sz="4400" u="none" cap="none" strike="noStrike">
                <a:solidFill>
                  <a:schemeClr val="dk2"/>
                </a:solidFill>
                <a:latin typeface="Verdana"/>
                <a:ea typeface="Verdana"/>
                <a:cs typeface="Verdana"/>
                <a:sym typeface="Verdana"/>
              </a:rPr>
              <a:t> </a:t>
            </a:r>
            <a:endParaRPr/>
          </a:p>
        </p:txBody>
      </p:sp>
      <p:sp>
        <p:nvSpPr>
          <p:cNvPr id="427" name="Google Shape;427;p54"/>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We assume that you make a mobile phone’s address book. </a:t>
            </a:r>
            <a:endParaRPr/>
          </a:p>
          <a:p>
            <a:pPr indent="-342900" lvl="0" marL="342900" marR="0" rtl="0" algn="l">
              <a:lnSpc>
                <a:spcPct val="80000"/>
              </a:lnSpc>
              <a:spcBef>
                <a:spcPts val="56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Define a data structure that can store "name," "telephone number," "e-mail address,” and make an array of the structures that can hold at most 100 of the data.</a:t>
            </a:r>
            <a:endParaRPr/>
          </a:p>
          <a:p>
            <a:pPr indent="-342900" lvl="0" marL="342900" marR="0" rtl="0" algn="l">
              <a:lnSpc>
                <a:spcPct val="80000"/>
              </a:lnSpc>
              <a:spcBef>
                <a:spcPts val="56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 Input about 10 data to this array.</a:t>
            </a:r>
            <a:endParaRPr/>
          </a:p>
          <a:p>
            <a:pPr indent="-342900" lvl="0" marL="342900" marR="0" rtl="0" algn="l">
              <a:lnSpc>
                <a:spcPct val="80000"/>
              </a:lnSpc>
              <a:spcBef>
                <a:spcPts val="560"/>
              </a:spcBef>
              <a:spcAft>
                <a:spcPts val="0"/>
              </a:spcAft>
              <a:buClr>
                <a:schemeClr val="dk1"/>
              </a:buClr>
              <a:buSzPts val="2800"/>
              <a:buFont typeface="Verdana"/>
              <a:buChar char="•"/>
            </a:pPr>
            <a:r>
              <a:rPr b="1" i="0" lang="en-US" sz="2800" u="none">
                <a:solidFill>
                  <a:schemeClr val="dk1"/>
                </a:solidFill>
                <a:latin typeface="Verdana"/>
                <a:ea typeface="Verdana"/>
                <a:cs typeface="Verdana"/>
                <a:sym typeface="Verdana"/>
              </a:rPr>
              <a:t>Write a program to write the array content using fwrite() into the file for the number of data stored, and read the data into the array again using the fread ( ) function.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1" name="Shape 431"/>
        <p:cNvGrpSpPr/>
        <p:nvPr/>
      </p:nvGrpSpPr>
      <p:grpSpPr>
        <a:xfrm>
          <a:off x="0" y="0"/>
          <a:ext cx="0" cy="0"/>
          <a:chOff x="0" y="0"/>
          <a:chExt cx="0" cy="0"/>
        </a:xfrm>
      </p:grpSpPr>
      <p:sp>
        <p:nvSpPr>
          <p:cNvPr id="432" name="Google Shape;432;p55"/>
          <p:cNvSpPr txBox="1"/>
          <p:nvPr>
            <p:ph type="title"/>
          </p:nvPr>
        </p:nvSpPr>
        <p:spPr>
          <a:xfrm>
            <a:off x="442912" y="103187"/>
            <a:ext cx="2376487"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3" name="Google Shape;433;p55"/>
          <p:cNvSpPr txBox="1"/>
          <p:nvPr>
            <p:ph idx="1" type="body"/>
          </p:nvPr>
        </p:nvSpPr>
        <p:spPr>
          <a:xfrm>
            <a:off x="457200" y="6096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t/>
            </a:r>
            <a:endParaRPr b="1" i="0" sz="1200" u="none">
              <a:solidFill>
                <a:schemeClr val="dk1"/>
              </a:solidFill>
              <a:latin typeface="Verdana"/>
              <a:ea typeface="Verdana"/>
              <a:cs typeface="Verdana"/>
              <a:sym typeface="Verdana"/>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enum {SUCCESS, FAIL, MAX_ELEMENT = 20};</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the phone book structure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typedef struct phoneaddress_t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char name[20];</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char tel[11];</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char email[25];</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}phoneaddress;</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FILE *fp;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phoneaddress phonearr[MAX_ELEMENT];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int i,n, irc; // return code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56"/>
          <p:cNvSpPr txBox="1"/>
          <p:nvPr>
            <p:ph type="title"/>
          </p:nvPr>
        </p:nvSpPr>
        <p:spPr>
          <a:xfrm>
            <a:off x="442912" y="103187"/>
            <a:ext cx="2376487"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39" name="Google Shape;439;p56"/>
          <p:cNvSpPr txBox="1"/>
          <p:nvPr>
            <p:ph idx="1" type="body"/>
          </p:nvPr>
        </p:nvSpPr>
        <p:spPr>
          <a:xfrm>
            <a:off x="457200" y="609600"/>
            <a:ext cx="82296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printf("How many contacts do you want to enter (&lt;20)?");</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scanf("%d", &amp;n);</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for (i=0; i&lt;n; i++){</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printf("name:"); scanf("%s",phonearr[i].name);</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printf("tel:"); scanf("%s",phonearr[i].tel);</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printf("email:"); scanf("%s",phonearr[i].email);</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if ((fp = fopen("phonebook.dat","w+b")) == NULL){</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printf("Can not open %s.\n", "phonebook.dat");</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reval = FAIL;</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 </a:t>
            </a:r>
            <a:endParaRPr/>
          </a:p>
          <a:p>
            <a:pPr indent="-342900" lvl="0" marL="342900" marR="0" rtl="0" algn="l">
              <a:lnSpc>
                <a:spcPct val="10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 write the entire array into the file </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irc = fwrite(phonearr, sizeof(phoneaddress), n, fp);</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 fwrite return code = %d\n", irc); </a:t>
            </a:r>
            <a:endParaRPr/>
          </a:p>
          <a:p>
            <a:pPr indent="-342900" lvl="0" marL="342900" marR="0" rtl="0" algn="l">
              <a:lnSpc>
                <a:spcPct val="10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fclose(fp);</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57"/>
          <p:cNvSpPr txBox="1"/>
          <p:nvPr>
            <p:ph type="title"/>
          </p:nvPr>
        </p:nvSpPr>
        <p:spPr>
          <a:xfrm>
            <a:off x="442912" y="103187"/>
            <a:ext cx="2376487"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45" name="Google Shape;445;p57"/>
          <p:cNvSpPr txBox="1"/>
          <p:nvPr>
            <p:ph idx="1" type="body"/>
          </p:nvPr>
        </p:nvSpPr>
        <p:spPr>
          <a:xfrm>
            <a:off x="457200" y="609600"/>
            <a:ext cx="8534400" cy="5791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2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//read from this file to array again</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((fp = fopen("phonebook.dat","rb")) == NULL){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printf("Can not open %s.\n", "phonebook.dat");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irc = fread(phonearr, sizeof(phoneaddress), n, fp);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 fread return code = %d\n", irc);</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for (i=0; i&lt;n; i++){</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printf("%s-",phonearr[i].name);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printf("%s-",phonearr[i].tel);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printf("%s\n",phonearr[i].email);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fclose(fp);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5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 4</a:t>
            </a:r>
            <a:endParaRPr/>
          </a:p>
        </p:txBody>
      </p:sp>
      <p:sp>
        <p:nvSpPr>
          <p:cNvPr id="451" name="Google Shape;451;p5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3200"/>
              <a:buFont typeface="Verdana"/>
              <a:buChar char="•"/>
            </a:pPr>
            <a:r>
              <a:rPr b="1" i="0" lang="en-US" sz="3200" u="none">
                <a:solidFill>
                  <a:schemeClr val="dk1"/>
                </a:solidFill>
                <a:latin typeface="Verdana"/>
                <a:ea typeface="Verdana"/>
                <a:cs typeface="Verdana"/>
                <a:sym typeface="Verdana"/>
              </a:rPr>
              <a:t>Quay lại bài tập danh sách sinh viên tuần trước.</a:t>
            </a:r>
            <a:endParaRPr/>
          </a:p>
          <a:p>
            <a:pPr indent="-342900" lvl="0" marL="342900" marR="0" rtl="0" algn="l">
              <a:lnSpc>
                <a:spcPct val="90000"/>
              </a:lnSpc>
              <a:spcBef>
                <a:spcPts val="640"/>
              </a:spcBef>
              <a:spcAft>
                <a:spcPts val="0"/>
              </a:spcAft>
              <a:buClr>
                <a:schemeClr val="dk1"/>
              </a:buClr>
              <a:buSzPts val="3200"/>
              <a:buFont typeface="Verdana"/>
              <a:buChar char="•"/>
            </a:pPr>
            <a:r>
              <a:rPr b="1" i="0" lang="en-US" sz="3200" u="none">
                <a:solidFill>
                  <a:schemeClr val="dk1"/>
                </a:solidFill>
                <a:latin typeface="Verdana"/>
                <a:ea typeface="Verdana"/>
                <a:cs typeface="Verdana"/>
                <a:sym typeface="Verdana"/>
              </a:rPr>
              <a:t>Viết chương trình – sử dụng mảng động – đọc file bảng điểm (output của bài tập tuần trước) – ghi ra file grade.dat (nhị phân – mảng cấu trúc sinh viên).</a:t>
            </a:r>
            <a:endParaRPr/>
          </a:p>
          <a:p>
            <a:pPr indent="-342900" lvl="0" marL="342900" marR="0" rtl="0" algn="l">
              <a:lnSpc>
                <a:spcPct val="90000"/>
              </a:lnSpc>
              <a:spcBef>
                <a:spcPts val="640"/>
              </a:spcBef>
              <a:spcAft>
                <a:spcPts val="0"/>
              </a:spcAft>
              <a:buClr>
                <a:schemeClr val="dk1"/>
              </a:buClr>
              <a:buSzPts val="3200"/>
              <a:buFont typeface="Verdana"/>
              <a:buChar char="•"/>
            </a:pPr>
            <a:r>
              <a:rPr b="1" i="0" lang="en-US" sz="3200" u="none">
                <a:solidFill>
                  <a:schemeClr val="dk1"/>
                </a:solidFill>
                <a:latin typeface="Verdana"/>
                <a:ea typeface="Verdana"/>
                <a:cs typeface="Verdana"/>
                <a:sym typeface="Verdana"/>
              </a:rPr>
              <a:t>Sau đó đọc file grade.dat và in bảng điểm đọc từ grade.dat ra màn hình.</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59"/>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Random Accessing</a:t>
            </a:r>
            <a:endParaRPr/>
          </a:p>
        </p:txBody>
      </p:sp>
      <p:sp>
        <p:nvSpPr>
          <p:cNvPr id="457" name="Google Shape;457;p59"/>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Two functions: fseek() and ftell() </a:t>
            </a:r>
            <a:endParaRPr/>
          </a:p>
          <a:p>
            <a:pPr indent="-342900" lvl="0" marL="342900" marR="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fseek(): function to move the file position indicator to the spot you want to access in a file.</a:t>
            </a:r>
            <a:endParaRPr/>
          </a:p>
          <a:p>
            <a:pPr indent="-342900" lvl="0" marL="342900" marR="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Syntax</a:t>
            </a:r>
            <a:endParaRPr/>
          </a:p>
          <a:p>
            <a:pPr indent="-342900" lvl="0" marL="342900" marR="0" rtl="0" algn="l">
              <a:lnSpc>
                <a:spcPct val="100000"/>
              </a:lnSpc>
              <a:spcBef>
                <a:spcPts val="400"/>
              </a:spcBef>
              <a:spcAft>
                <a:spcPts val="0"/>
              </a:spcAft>
              <a:buClr>
                <a:schemeClr val="dk1"/>
              </a:buClr>
              <a:buFont typeface="Verdana"/>
              <a:buNone/>
            </a:pPr>
            <a:r>
              <a:rPr b="0" i="0" lang="en-US" sz="2000" u="none">
                <a:solidFill>
                  <a:schemeClr val="dk1"/>
                </a:solidFill>
                <a:latin typeface="Verdana"/>
                <a:ea typeface="Verdana"/>
                <a:cs typeface="Verdana"/>
                <a:sym typeface="Verdana"/>
              </a:rPr>
              <a:t>  </a:t>
            </a:r>
            <a:r>
              <a:rPr b="0" i="0" lang="en-US" sz="2000" u="none">
                <a:solidFill>
                  <a:schemeClr val="dk1"/>
                </a:solidFill>
                <a:latin typeface="Courier New"/>
                <a:ea typeface="Courier New"/>
                <a:cs typeface="Courier New"/>
                <a:sym typeface="Courier New"/>
              </a:rPr>
              <a:t>fseek(FILE *stream, long offset, int whence);</a:t>
            </a:r>
            <a:endParaRPr/>
          </a:p>
          <a:p>
            <a:pPr indent="-342900" lvl="0" marL="342900" marR="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Stream is the file pointer associated with an opened file</a:t>
            </a:r>
            <a:endParaRPr/>
          </a:p>
          <a:p>
            <a:pPr indent="-342900" lvl="0" marL="342900" marR="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Offset indicates the number of bytes from a fixed position </a:t>
            </a:r>
            <a:endParaRPr/>
          </a:p>
          <a:p>
            <a:pPr indent="-342900" lvl="0" marL="342900" marR="0" rtl="0" algn="l">
              <a:lnSpc>
                <a:spcPct val="10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Whence: SEEK_SET, SEEK_CUR, and SEEK_END</a:t>
            </a:r>
            <a:endParaRPr/>
          </a:p>
          <a:p>
            <a:pPr indent="-285750" lvl="1" marL="742950" marR="0" rtl="0" algn="l">
              <a:lnSpc>
                <a:spcPct val="10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SEEK_SET: from the beginning of the file</a:t>
            </a:r>
            <a:endParaRPr/>
          </a:p>
          <a:p>
            <a:pPr indent="-285750" lvl="1" marL="742950" marR="0" rtl="0" algn="l">
              <a:lnSpc>
                <a:spcPct val="10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SEEK_CUR: from the current position</a:t>
            </a:r>
            <a:endParaRPr/>
          </a:p>
          <a:p>
            <a:pPr indent="-285750" lvl="1" marL="742950" marR="0" rtl="0" algn="l">
              <a:lnSpc>
                <a:spcPct val="10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SEEK_END: from the end of file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File Random Accessing</a:t>
            </a:r>
            <a:endParaRPr/>
          </a:p>
        </p:txBody>
      </p:sp>
      <p:sp>
        <p:nvSpPr>
          <p:cNvPr id="463" name="Google Shape;463;p60"/>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ftell: obtain the value of the current file position indicator</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Syntax: </a:t>
            </a:r>
            <a:endParaRPr/>
          </a:p>
          <a:p>
            <a:pPr indent="-285750" lvl="1" marL="742950" marR="0" rtl="0" algn="l">
              <a:lnSpc>
                <a:spcPct val="100000"/>
              </a:lnSpc>
              <a:spcBef>
                <a:spcPts val="480"/>
              </a:spcBef>
              <a:spcAft>
                <a:spcPts val="0"/>
              </a:spcAft>
              <a:buClr>
                <a:schemeClr val="dk1"/>
              </a:buClr>
              <a:buFont typeface="Verdana"/>
              <a:buNone/>
            </a:pPr>
            <a:r>
              <a:rPr b="0" i="0" lang="en-US" sz="2400" u="none" cap="none" strike="noStrike">
                <a:solidFill>
                  <a:schemeClr val="dk1"/>
                </a:solidFill>
                <a:latin typeface="Verdana"/>
                <a:ea typeface="Verdana"/>
                <a:cs typeface="Verdana"/>
                <a:sym typeface="Verdana"/>
              </a:rPr>
              <a:t>long ftell(FILE *stream);</a:t>
            </a:r>
            <a:endParaRPr/>
          </a:p>
          <a:p>
            <a:pPr indent="-285750" lvl="1" marL="742950" marR="0" rtl="0" algn="l">
              <a:lnSpc>
                <a:spcPct val="100000"/>
              </a:lnSpc>
              <a:spcBef>
                <a:spcPts val="480"/>
              </a:spcBef>
              <a:spcAft>
                <a:spcPts val="0"/>
              </a:spcAft>
              <a:buClr>
                <a:schemeClr val="dk1"/>
              </a:buClr>
              <a:buFont typeface="Verdana"/>
              <a:buNone/>
            </a:pPr>
            <a:r>
              <a:t/>
            </a:r>
            <a:endParaRPr b="0" i="0" sz="24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rewind():</a:t>
            </a:r>
            <a:r>
              <a:rPr b="0" i="0" lang="en-US" sz="1800" u="none">
                <a:solidFill>
                  <a:schemeClr val="dk1"/>
                </a:solidFill>
                <a:latin typeface="Verdana"/>
                <a:ea typeface="Verdana"/>
                <a:cs typeface="Verdana"/>
                <a:sym typeface="Verdana"/>
              </a:rPr>
              <a:t> </a:t>
            </a:r>
            <a:r>
              <a:rPr b="0" i="0" lang="en-US" sz="2800" u="none">
                <a:solidFill>
                  <a:schemeClr val="dk1"/>
                </a:solidFill>
                <a:latin typeface="Verdana"/>
                <a:ea typeface="Verdana"/>
                <a:cs typeface="Verdana"/>
                <a:sym typeface="Verdana"/>
              </a:rPr>
              <a:t>reset the file position indicator and put it at the beginning of a file </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Syntax:</a:t>
            </a:r>
            <a:endParaRPr/>
          </a:p>
          <a:p>
            <a:pPr indent="-342900" lvl="0" marL="342900" marR="0" rtl="0" algn="l">
              <a:lnSpc>
                <a:spcPct val="10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void rewind(FILE *stream);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6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1" i="0" lang="en-US" sz="4400" u="none" cap="none" strike="noStrike">
                <a:solidFill>
                  <a:schemeClr val="dk2"/>
                </a:solidFill>
                <a:latin typeface="Verdana"/>
                <a:ea typeface="Verdana"/>
                <a:cs typeface="Verdana"/>
                <a:sym typeface="Verdana"/>
              </a:rPr>
              <a:t>Dynamic memory allocation </a:t>
            </a:r>
            <a:endParaRPr/>
          </a:p>
        </p:txBody>
      </p:sp>
      <p:sp>
        <p:nvSpPr>
          <p:cNvPr id="469" name="Google Shape;469;p6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Write a program to load a specific portion of the address book data from the file (for example, “3rd data to 6th data” or “2nd data to 3rd data”), modify something on the data, and finally save the data to the file again.</a:t>
            </a:r>
            <a:endParaRPr/>
          </a:p>
          <a:p>
            <a:pPr indent="-342900" lvl="0" marL="342900" marR="0" rtl="0" algn="l">
              <a:lnSpc>
                <a:spcPct val="90000"/>
              </a:lnSpc>
              <a:spcBef>
                <a:spcPts val="560"/>
              </a:spcBef>
              <a:spcAft>
                <a:spcPts val="0"/>
              </a:spcAft>
              <a:buClr>
                <a:schemeClr val="dk1"/>
              </a:buClr>
              <a:buSzPts val="2800"/>
              <a:buFont typeface="Verdana"/>
              <a:buChar char="•"/>
            </a:pPr>
            <a:r>
              <a:rPr b="0" i="0" lang="en-US" sz="2800" u="none">
                <a:solidFill>
                  <a:schemeClr val="dk1"/>
                </a:solidFill>
                <a:latin typeface="Verdana"/>
                <a:ea typeface="Verdana"/>
                <a:cs typeface="Verdana"/>
                <a:sym typeface="Verdana"/>
              </a:rPr>
              <a:t>But, you must allocate necessary minimum memory (the necessary size for “3rd data to 6th data” is four, while two for “1st data to 2nd data”) to save the data by the malloc( ) function.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2"/>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75" name="Google Shape;475;p62"/>
          <p:cNvSpPr txBox="1"/>
          <p:nvPr>
            <p:ph idx="1" type="body"/>
          </p:nvPr>
        </p:nvSpPr>
        <p:spPr>
          <a:xfrm>
            <a:off x="457200" y="685800"/>
            <a:ext cx="82296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#include &lt;stdlib.h&gt;</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enum {SUCCESS, FAIL, MAX_ELEMENT = 20};</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the phone book structure</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typedef struct phoneaddress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char name[20];</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char tel[11];</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char email[25];</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}phoneaddress;</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FILE *fp;</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phoneaddress *phonearr;</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int i,n, irc; // return code</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printf("Read from 2sd data to 3rd data \n");</a:t>
            </a:r>
            <a:endParaRPr/>
          </a:p>
          <a:p>
            <a:pPr indent="-342900" lvl="0" marL="342900" marR="0" rtl="0" algn="l">
              <a:lnSpc>
                <a:spcPct val="80000"/>
              </a:lnSpc>
              <a:spcBef>
                <a:spcPts val="320"/>
              </a:spcBef>
              <a:spcAft>
                <a:spcPts val="0"/>
              </a:spcAft>
              <a:buClr>
                <a:schemeClr val="dk1"/>
              </a:buClr>
              <a:buFont typeface="Courier New"/>
              <a:buNone/>
            </a:pPr>
            <a:r>
              <a:rPr b="1" i="0" lang="en-US" sz="1600" u="none">
                <a:solidFill>
                  <a:schemeClr val="dk1"/>
                </a:solidFill>
                <a:latin typeface="Courier New"/>
                <a:ea typeface="Courier New"/>
                <a:cs typeface="Courier New"/>
                <a:sym typeface="Courier New"/>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Google Shape;480;p63"/>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81" name="Google Shape;481;p63"/>
          <p:cNvSpPr txBox="1"/>
          <p:nvPr>
            <p:ph idx="1" type="body"/>
          </p:nvPr>
        </p:nvSpPr>
        <p:spPr>
          <a:xfrm>
            <a:off x="457200" y="685800"/>
            <a:ext cx="82296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FF3300"/>
                </a:solidFill>
                <a:latin typeface="Courier New"/>
                <a:ea typeface="Courier New"/>
                <a:cs typeface="Courier New"/>
                <a:sym typeface="Courier New"/>
              </a:rPr>
              <a:t>if ((fp = fopen("phonebook.dat","r+b"))</a:t>
            </a:r>
            <a:r>
              <a:rPr b="1" i="0" lang="en-US" sz="1800" u="none">
                <a:solidFill>
                  <a:schemeClr val="dk1"/>
                </a:solidFill>
                <a:latin typeface="Courier New"/>
                <a:ea typeface="Courier New"/>
                <a:cs typeface="Courier New"/>
                <a:sym typeface="Courier New"/>
              </a:rPr>
              <a:t>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printf("Can not open %s.\n", "phonebook.dat");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6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 Memory allocation</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phonearr =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(phoneaddress *)malloc(2 * sizeof(phoneaddress));</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if (phonearr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printf("Memory allocation failed!\n");</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return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r>
              <a:rPr b="1" i="0" lang="en-US" sz="1800" u="none">
                <a:solidFill>
                  <a:srgbClr val="FF3300"/>
                </a:solidFill>
                <a:latin typeface="Courier New"/>
                <a:ea typeface="Courier New"/>
                <a:cs typeface="Courier New"/>
                <a:sym typeface="Courier New"/>
              </a:rPr>
              <a:t>if (fseek(fp,1*sizeof(phoneaddress),SEEK_SET</a:t>
            </a:r>
            <a:r>
              <a:rPr b="1" i="0" lang="en-US" sz="1800" u="none">
                <a:solidFill>
                  <a:schemeClr val="dk1"/>
                </a:solidFill>
                <a:latin typeface="Courier New"/>
                <a:ea typeface="Courier New"/>
                <a:cs typeface="Courier New"/>
                <a:sym typeface="Courier New"/>
              </a:rPr>
              <a:t>) != 0)</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printf("Fseek failed!\n");</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return FAIL;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irc = fread(phonearr, sizeof(phoneaddress), 2, fp);</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19"/>
          <p:cNvSpPr txBox="1"/>
          <p:nvPr>
            <p:ph type="title"/>
          </p:nvPr>
        </p:nvSpPr>
        <p:spPr>
          <a:xfrm>
            <a:off x="0" y="103187"/>
            <a:ext cx="8686800"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Example -dynamic_reverse_array</a:t>
            </a:r>
            <a:endParaRPr/>
          </a:p>
        </p:txBody>
      </p:sp>
      <p:sp>
        <p:nvSpPr>
          <p:cNvPr id="213" name="Google Shape;213;p19"/>
          <p:cNvSpPr txBox="1"/>
          <p:nvPr>
            <p:ph idx="1" type="body"/>
          </p:nvPr>
        </p:nvSpPr>
        <p:spPr>
          <a:xfrm>
            <a:off x="457200" y="685800"/>
            <a:ext cx="82296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main(</a:t>
            </a:r>
            <a:r>
              <a:rPr b="1" i="0" lang="en-US" sz="1800" u="none" cap="none" strike="noStrike">
                <a:solidFill>
                  <a:srgbClr val="0000FF"/>
                </a:solidFill>
                <a:latin typeface="Courier New"/>
                <a:ea typeface="Courier New"/>
                <a:cs typeface="Courier New"/>
                <a:sym typeface="Courier New"/>
              </a:rPr>
              <a:t>void</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i, n, *p;</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printf("How many numbers do you want to enter?\n");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scanf("%d", &amp;n);</a:t>
            </a:r>
            <a:endParaRPr/>
          </a:p>
          <a:p>
            <a:pPr indent="-342900" lvl="0" marL="342900" marR="0" rtl="0" algn="l">
              <a:lnSpc>
                <a:spcPct val="80000"/>
              </a:lnSpc>
              <a:spcBef>
                <a:spcPts val="360"/>
              </a:spcBef>
              <a:spcAft>
                <a:spcPts val="0"/>
              </a:spcAft>
              <a:buClr>
                <a:schemeClr val="dk1"/>
              </a:buClr>
              <a:buFont typeface="Verdana"/>
              <a:buNone/>
            </a:pPr>
            <a:r>
              <a:t/>
            </a:r>
            <a:endParaRPr b="1" i="0" sz="1800" u="none" cap="none" strike="noStrik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Allocate an int array of the proper size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 = (</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 *)malloc(n * </a:t>
            </a:r>
            <a:r>
              <a:rPr b="1" i="0" lang="en-US" sz="1800" u="none" cap="none" strike="noStrike">
                <a:solidFill>
                  <a:srgbClr val="0000FF"/>
                </a:solidFill>
                <a:latin typeface="Courier New"/>
                <a:ea typeface="Courier New"/>
                <a:cs typeface="Courier New"/>
                <a:sym typeface="Courier New"/>
              </a:rPr>
              <a:t>sizeof</a:t>
            </a:r>
            <a:r>
              <a:rPr b="1" i="0" lang="en-US" sz="1800" u="none" cap="none" strike="noStrike">
                <a:solidFill>
                  <a:schemeClr val="dk1"/>
                </a:solidFill>
                <a:latin typeface="Courier New"/>
                <a:ea typeface="Courier New"/>
                <a:cs typeface="Courier New"/>
                <a:sym typeface="Courier New"/>
              </a:rPr>
              <a:t>(</a:t>
            </a:r>
            <a:r>
              <a:rPr b="1" i="0" lang="en-US" sz="1800" u="none" cap="none" strike="noStrike">
                <a:solidFill>
                  <a:srgbClr val="0000FF"/>
                </a:solidFill>
                <a:latin typeface="Courier New"/>
                <a:ea typeface="Courier New"/>
                <a:cs typeface="Courier New"/>
                <a:sym typeface="Courier New"/>
              </a:rPr>
              <a:t>int</a:t>
            </a:r>
            <a:r>
              <a:rPr b="1" i="0" lang="en-US" sz="18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if</a:t>
            </a:r>
            <a:r>
              <a:rPr b="1" i="0" lang="en-US" sz="1800" u="none" cap="none" strike="noStrike">
                <a:solidFill>
                  <a:schemeClr val="dk1"/>
                </a:solidFill>
                <a:latin typeface="Courier New"/>
                <a:ea typeface="Courier New"/>
                <a:cs typeface="Courier New"/>
                <a:sym typeface="Courier New"/>
              </a:rPr>
              <a:t> (p == NULL)</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printf("Memory allocation failed!\n");</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return 1;</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Get the numbers from the user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Display them in reverse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br>
              <a:rPr b="1" i="0" lang="en-US" sz="1800" u="none" cap="none" strike="noStrike">
                <a:solidFill>
                  <a:schemeClr val="dk1"/>
                </a:solidFill>
                <a:latin typeface="Courier New"/>
                <a:ea typeface="Courier New"/>
                <a:cs typeface="Courier New"/>
                <a:sym typeface="Courier New"/>
              </a:rPr>
            </a:b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9900"/>
                </a:solidFill>
                <a:latin typeface="Courier New"/>
                <a:ea typeface="Courier New"/>
                <a:cs typeface="Courier New"/>
                <a:sym typeface="Courier New"/>
              </a:rPr>
              <a:t>/* Free the allocated space */</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free(p);</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    </a:t>
            </a:r>
            <a:r>
              <a:rPr b="1" i="0" lang="en-US" sz="1800" u="none" cap="none" strike="noStrike">
                <a:solidFill>
                  <a:srgbClr val="0000FF"/>
                </a:solidFill>
                <a:latin typeface="Courier New"/>
                <a:ea typeface="Courier New"/>
                <a:cs typeface="Courier New"/>
                <a:sym typeface="Courier New"/>
              </a:rPr>
              <a:t>return</a:t>
            </a:r>
            <a:r>
              <a:rPr b="1" i="0" lang="en-US" sz="18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360"/>
              </a:spcBef>
              <a:spcAft>
                <a:spcPts val="0"/>
              </a:spcAft>
              <a:buClr>
                <a:schemeClr val="dk1"/>
              </a:buClr>
              <a:buFont typeface="Courier New"/>
              <a:buNone/>
            </a:pPr>
            <a:r>
              <a:rPr b="1" i="0" lang="en-US" sz="1800" u="none" cap="none" strike="noStrike">
                <a:solidFill>
                  <a:schemeClr val="dk1"/>
                </a:solidFill>
                <a:latin typeface="Courier New"/>
                <a:ea typeface="Courier New"/>
                <a:cs typeface="Courier New"/>
                <a:sym typeface="Courier New"/>
              </a:rPr>
              <a:t>}</a:t>
            </a:r>
            <a:endParaRPr/>
          </a:p>
          <a:p>
            <a:pPr indent="-228600" lvl="0" marL="342900" marR="0" rtl="0" algn="l">
              <a:spcBef>
                <a:spcPts val="360"/>
              </a:spcBef>
              <a:spcAft>
                <a:spcPts val="0"/>
              </a:spcAft>
              <a:buClr>
                <a:schemeClr val="dk1"/>
              </a:buClr>
              <a:buSzPts val="1800"/>
              <a:buFont typeface="Verdana"/>
              <a:buNone/>
            </a:pPr>
            <a:r>
              <a:t/>
            </a:r>
            <a:endParaRPr b="1" i="0" sz="18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64"/>
          <p:cNvSpPr txBox="1"/>
          <p:nvPr>
            <p:ph type="title"/>
          </p:nvPr>
        </p:nvSpPr>
        <p:spPr>
          <a:xfrm>
            <a:off x="442912" y="103187"/>
            <a:ext cx="8243887" cy="506412"/>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a:t>
            </a:r>
            <a:endParaRPr/>
          </a:p>
        </p:txBody>
      </p:sp>
      <p:sp>
        <p:nvSpPr>
          <p:cNvPr id="487" name="Google Shape;487;p64"/>
          <p:cNvSpPr txBox="1"/>
          <p:nvPr>
            <p:ph idx="1" type="body"/>
          </p:nvPr>
        </p:nvSpPr>
        <p:spPr>
          <a:xfrm>
            <a:off x="457200" y="685800"/>
            <a:ext cx="8229600" cy="6019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for (i=0; i&lt;2; i++){</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printf("%s-",phonearr[i].name);</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printf("%s-",phonearr[i].tel);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printf("%s\n",phonearr[i].email);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 Modifying some data</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strcpy(phonearr[1].name,"Lan Hoa");</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strcpy(phonearr[1].tel,"0923456");</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strcpy(phonearr[1].email,"lovelybuffalo@hut.edu.vn");</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fseek(fp,1*sizeof(phoneaddress),SEEK_SET);</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irc = fwrite(phonearr, sizeof(phoneaddress), 2, fp);</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printf(" fwrite return code = %d\n", irc);</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fclose(fp); free(phonearr);</a:t>
            </a:r>
            <a:endParaRPr/>
          </a:p>
          <a:p>
            <a:pPr indent="-342900" lvl="0" marL="342900" marR="0" rtl="0" algn="l">
              <a:lnSpc>
                <a:spcPct val="80000"/>
              </a:lnSpc>
              <a:spcBef>
                <a:spcPts val="360"/>
              </a:spcBef>
              <a:spcAft>
                <a:spcPts val="0"/>
              </a:spcAft>
              <a:buClr>
                <a:schemeClr val="dk1"/>
              </a:buClr>
              <a:buFont typeface="Verdana"/>
              <a:buNone/>
            </a:pPr>
            <a:r>
              <a:t/>
            </a:r>
            <a:endParaRPr b="1" i="0" sz="1800" u="none">
              <a:solidFill>
                <a:schemeClr val="dk1"/>
              </a:solidFill>
              <a:latin typeface="Courier New"/>
              <a:ea typeface="Courier New"/>
              <a:cs typeface="Courier New"/>
              <a:sym typeface="Courier New"/>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360"/>
              </a:spcBef>
              <a:spcAft>
                <a:spcPts val="0"/>
              </a:spcAft>
              <a:buClr>
                <a:schemeClr val="dk1"/>
              </a:buClr>
              <a:buFont typeface="Courier New"/>
              <a:buNone/>
            </a:pPr>
            <a:r>
              <a:rPr b="1" i="0" lang="en-US" sz="1800" u="none">
                <a:solidFill>
                  <a:schemeClr val="dk1"/>
                </a:solidFill>
                <a:latin typeface="Courier New"/>
                <a:ea typeface="Courier New"/>
                <a:cs typeface="Courier New"/>
                <a:sym typeface="Courier New"/>
              </a:rPr>
              <a: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65"/>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a:t>
            </a:r>
            <a:endParaRPr/>
          </a:p>
        </p:txBody>
      </p:sp>
      <p:sp>
        <p:nvSpPr>
          <p:cNvPr id="493" name="Google Shape;493;p65"/>
          <p:cNvSpPr txBox="1"/>
          <p:nvPr>
            <p:ph idx="1" type="body"/>
          </p:nvPr>
        </p:nvSpPr>
        <p:spPr>
          <a:xfrm>
            <a:off x="457200" y="1600200"/>
            <a:ext cx="8229600" cy="5257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Truy nhập Trang thegioididong.vn</a:t>
            </a:r>
            <a:endParaRPr/>
          </a:p>
          <a:p>
            <a:pPr indent="-342900" lvl="0" marL="342900" marR="0" rtl="0" algn="l">
              <a:lnSpc>
                <a:spcPct val="80000"/>
              </a:lnSpc>
              <a:spcBef>
                <a:spcPts val="44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Lấy thông tin các điện thoại di động Nokia và ghi vào file: NokiaDB.txt theo format sau (trên 1 dòng)</a:t>
            </a:r>
            <a:endParaRPr/>
          </a:p>
          <a:p>
            <a:pPr indent="-342900" lvl="0" marL="342900" marR="0" rtl="0" algn="l">
              <a:lnSpc>
                <a:spcPct val="80000"/>
              </a:lnSpc>
              <a:spcBef>
                <a:spcPts val="44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Model DungluongBonho KichthuocManhinh Giatien</a:t>
            </a:r>
            <a:endParaRPr/>
          </a:p>
          <a:p>
            <a:pPr indent="-342900" lvl="0" marL="342900" marR="0" rtl="0" algn="l">
              <a:lnSpc>
                <a:spcPct val="80000"/>
              </a:lnSpc>
              <a:spcBef>
                <a:spcPts val="440"/>
              </a:spcBef>
              <a:spcAft>
                <a:spcPts val="0"/>
              </a:spcAft>
              <a:buClr>
                <a:schemeClr val="dk1"/>
              </a:buClr>
              <a:buSzPts val="2200"/>
              <a:buFont typeface="Verdana"/>
              <a:buChar char="•"/>
            </a:pPr>
            <a:r>
              <a:rPr b="1" i="0" lang="en-US" sz="2200" u="none">
                <a:solidFill>
                  <a:schemeClr val="dk1"/>
                </a:solidFill>
                <a:latin typeface="Verdana"/>
                <a:ea typeface="Verdana"/>
                <a:cs typeface="Verdana"/>
                <a:sym typeface="Verdana"/>
              </a:rPr>
              <a:t>Viết chương trình chứa menu</a:t>
            </a:r>
            <a:endParaRPr/>
          </a:p>
          <a:p>
            <a:pPr indent="-285750" lvl="1" marL="742950" marR="0" rtl="0" algn="l">
              <a:lnSpc>
                <a:spcPct val="80000"/>
              </a:lnSpc>
              <a:spcBef>
                <a:spcPts val="38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1. Import DB from text: Viết chương trình tự động (dùng bộ nhớ động) chuyển NokiaDB.txt thành NokiaDB.dat.</a:t>
            </a:r>
            <a:endParaRPr/>
          </a:p>
          <a:p>
            <a:pPr indent="-285750" lvl="1" marL="742950" marR="0" rtl="0" algn="l">
              <a:lnSpc>
                <a:spcPct val="80000"/>
              </a:lnSpc>
              <a:spcBef>
                <a:spcPts val="38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2. Import from DB: Đọc từ file. dat ra. Hỗ trợ chế độ đọc toàn phần và đọc một phần từ 2 vị trí đầu và cuối (chọn số phần tử và vị trí đọc từ đầu hoặc cuối). </a:t>
            </a:r>
            <a:endParaRPr/>
          </a:p>
          <a:p>
            <a:pPr indent="-285750" lvl="1" marL="742950" marR="0" rtl="0" algn="l">
              <a:lnSpc>
                <a:spcPct val="80000"/>
              </a:lnSpc>
              <a:spcBef>
                <a:spcPts val="38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3. Print All Nokia Database: Đọc dữ liệu từ NokiaDB.dat -→ màn hình. Nếu nhiều hơn một màn hình thì phải phân trang</a:t>
            </a:r>
            <a:endParaRPr/>
          </a:p>
          <a:p>
            <a:pPr indent="-285750" lvl="1" marL="742950" marR="0" rtl="0" algn="l">
              <a:lnSpc>
                <a:spcPct val="80000"/>
              </a:lnSpc>
              <a:spcBef>
                <a:spcPts val="38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4. Tìm kiếm điện thoại: Theo Model.</a:t>
            </a:r>
            <a:endParaRPr/>
          </a:p>
          <a:p>
            <a:pPr indent="-285750" lvl="1" marL="742950" marR="0" rtl="0" algn="l">
              <a:lnSpc>
                <a:spcPct val="80000"/>
              </a:lnSpc>
              <a:spcBef>
                <a:spcPts val="380"/>
              </a:spcBef>
              <a:spcAft>
                <a:spcPts val="0"/>
              </a:spcAft>
              <a:buClr>
                <a:schemeClr val="dk1"/>
              </a:buClr>
              <a:buSzPts val="1900"/>
              <a:buFont typeface="Verdana"/>
              <a:buChar char="–"/>
            </a:pPr>
            <a:r>
              <a:rPr b="1" i="0" lang="en-US" sz="1900" u="none" cap="none" strike="noStrike">
                <a:solidFill>
                  <a:schemeClr val="dk1"/>
                </a:solidFill>
                <a:latin typeface="Verdana"/>
                <a:ea typeface="Verdana"/>
                <a:cs typeface="Verdana"/>
                <a:sym typeface="Verdana"/>
              </a:rPr>
              <a:t>5. Exit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7" name="Shape 497"/>
        <p:cNvGrpSpPr/>
        <p:nvPr/>
      </p:nvGrpSpPr>
      <p:grpSpPr>
        <a:xfrm>
          <a:off x="0" y="0"/>
          <a:ext cx="0" cy="0"/>
          <a:chOff x="0" y="0"/>
          <a:chExt cx="0" cy="0"/>
        </a:xfrm>
      </p:grpSpPr>
      <p:sp>
        <p:nvSpPr>
          <p:cNvPr id="498" name="Google Shape;498;p66"/>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Bài tập về nhà</a:t>
            </a:r>
            <a:endParaRPr/>
          </a:p>
        </p:txBody>
      </p:sp>
      <p:sp>
        <p:nvSpPr>
          <p:cNvPr id="499" name="Google Shape;499;p66"/>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Tạo file phone.dat theo thông tin trong danh bạ điện thoại của bản thân (20 số liên lạc) hoặc file grade.dat</a:t>
            </a:r>
            <a:endParaRPr/>
          </a:p>
          <a:p>
            <a:pPr indent="-342900" lvl="0" marL="342900" marR="0" rtl="0" algn="l">
              <a:lnSpc>
                <a:spcPct val="90000"/>
              </a:lnSpc>
              <a:spcBef>
                <a:spcPts val="48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Viết chương trình filesplit nhận hai tham số: tên file và số các liên lạc muốn tách, tên 2 file tách.</a:t>
            </a:r>
            <a:endParaRPr/>
          </a:p>
          <a:p>
            <a:pPr indent="-342900" lvl="0" marL="342900" marR="0" rtl="0" algn="l">
              <a:lnSpc>
                <a:spcPct val="90000"/>
              </a:lnSpc>
              <a:spcBef>
                <a:spcPts val="48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Tách danh bạ làm hai phần.</a:t>
            </a:r>
            <a:endParaRPr/>
          </a:p>
          <a:p>
            <a:pPr indent="-342900" lvl="0" marL="342900" marR="0" rtl="0" algn="l">
              <a:lnSpc>
                <a:spcPct val="90000"/>
              </a:lnSpc>
              <a:spcBef>
                <a:spcPts val="48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Ví dụ</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filesplit phone.dat 10 phone1.dat phone2.dat</a:t>
            </a:r>
            <a:endParaRPr/>
          </a:p>
          <a:p>
            <a:pPr indent="-342900" lvl="0" marL="342900" marR="0" rtl="0" algn="l">
              <a:lnSpc>
                <a:spcPct val="90000"/>
              </a:lnSpc>
              <a:spcBef>
                <a:spcPts val="48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Sau đó viết chương trình mergefile theo cú pháp</a:t>
            </a:r>
            <a:endParaRPr/>
          </a:p>
          <a:p>
            <a:pPr indent="-285750" lvl="1" marL="742950" marR="0" rtl="0" algn="l">
              <a:lnSpc>
                <a:spcPct val="9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filemerge phone1.dat phone2.dat phone.dat</a:t>
            </a:r>
            <a:endParaRPr/>
          </a:p>
          <a:p>
            <a:pPr indent="-342900" lvl="0" marL="342900" marR="0" rtl="0" algn="l">
              <a:lnSpc>
                <a:spcPct val="90000"/>
              </a:lnSpc>
              <a:spcBef>
                <a:spcPts val="480"/>
              </a:spcBef>
              <a:spcAft>
                <a:spcPts val="0"/>
              </a:spcAft>
              <a:buClr>
                <a:schemeClr val="dk1"/>
              </a:buClr>
              <a:buSzPts val="2400"/>
              <a:buFont typeface="Verdana"/>
              <a:buChar char="•"/>
            </a:pPr>
            <a:r>
              <a:rPr b="1" i="0" lang="en-US" sz="2400" u="none">
                <a:solidFill>
                  <a:schemeClr val="dk1"/>
                </a:solidFill>
                <a:latin typeface="Verdana"/>
                <a:ea typeface="Verdana"/>
                <a:cs typeface="Verdana"/>
                <a:sym typeface="Verdana"/>
              </a:rPr>
              <a:t>Viết chương trình fileread để đọc nội dung các file .dat trên, dùng vào việc kiểm tra kết quả.</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Google Shape;504;p67"/>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Formatted Input Output</a:t>
            </a:r>
            <a:endParaRPr/>
          </a:p>
        </p:txBody>
      </p:sp>
      <p:sp>
        <p:nvSpPr>
          <p:cNvPr id="505" name="Google Shape;505;p67"/>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Two function fprintf and fscanf</a:t>
            </a:r>
            <a:endParaRPr/>
          </a:p>
          <a:p>
            <a:pPr indent="-342900" lvl="0" marL="342900" marR="0" rtl="0" algn="l">
              <a:lnSpc>
                <a:spcPct val="100000"/>
              </a:lnSpc>
              <a:spcBef>
                <a:spcPts val="640"/>
              </a:spcBef>
              <a:spcAft>
                <a:spcPts val="0"/>
              </a:spcAft>
              <a:buClr>
                <a:schemeClr val="dk1"/>
              </a:buClr>
              <a:buSzPts val="3200"/>
              <a:buFont typeface="Verdana"/>
              <a:buChar char="•"/>
            </a:pPr>
            <a:r>
              <a:rPr b="0" i="0" lang="en-US" sz="3200" u="none">
                <a:solidFill>
                  <a:schemeClr val="dk1"/>
                </a:solidFill>
                <a:latin typeface="Verdana"/>
                <a:ea typeface="Verdana"/>
                <a:cs typeface="Verdana"/>
                <a:sym typeface="Verdana"/>
              </a:rPr>
              <a:t>Work as printf and scanf.</a:t>
            </a:r>
            <a:endParaRPr/>
          </a:p>
          <a:p>
            <a:pPr indent="-285750" lvl="1" marL="742950" marR="0" rtl="0" algn="l">
              <a:lnSpc>
                <a:spcPct val="10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int fscanf(FILE *stream, const char *format, …); </a:t>
            </a:r>
            <a:endParaRPr/>
          </a:p>
          <a:p>
            <a:pPr indent="-285750" lvl="1" marL="742950" marR="0" rtl="0" algn="l">
              <a:lnSpc>
                <a:spcPct val="100000"/>
              </a:lnSpc>
              <a:spcBef>
                <a:spcPts val="400"/>
              </a:spcBef>
              <a:spcAft>
                <a:spcPts val="0"/>
              </a:spcAft>
              <a:buClr>
                <a:schemeClr val="dk1"/>
              </a:buClr>
              <a:buFont typeface="Courier New"/>
              <a:buNone/>
            </a:pPr>
            <a:r>
              <a:rPr b="0" i="0" lang="en-US" sz="2000" u="none" cap="none" strike="noStrike">
                <a:solidFill>
                  <a:schemeClr val="dk1"/>
                </a:solidFill>
                <a:latin typeface="Courier New"/>
                <a:ea typeface="Courier New"/>
                <a:cs typeface="Courier New"/>
                <a:sym typeface="Courier New"/>
              </a:rPr>
              <a:t>int fprintf(FILE *stream, const char *format, …);</a:t>
            </a:r>
            <a:endParaRPr/>
          </a:p>
          <a:p>
            <a:pPr indent="-285750" lvl="1" marL="742950" marR="0" rtl="0" algn="l">
              <a:lnSpc>
                <a:spcPct val="100000"/>
              </a:lnSpc>
              <a:spcBef>
                <a:spcPts val="400"/>
              </a:spcBef>
              <a:spcAft>
                <a:spcPts val="0"/>
              </a:spcAft>
              <a:buClr>
                <a:schemeClr val="dk1"/>
              </a:buClr>
              <a:buFont typeface="Verdana"/>
              <a:buNone/>
            </a:pPr>
            <a:r>
              <a:t/>
            </a:r>
            <a:endParaRPr b="0" i="0" sz="2000" u="none" cap="none" strike="noStrike">
              <a:solidFill>
                <a:schemeClr val="dk1"/>
              </a:solidFill>
              <a:latin typeface="Courier New"/>
              <a:ea typeface="Courier New"/>
              <a:cs typeface="Courier New"/>
              <a:sym typeface="Courier New"/>
            </a:endParaRPr>
          </a:p>
          <a:p>
            <a:pPr indent="-285750" lvl="1" marL="742950" marR="0" rtl="0" algn="l">
              <a:lnSpc>
                <a:spcPct val="10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fprintf(fp, "%d %s", 5, "bear");</a:t>
            </a:r>
            <a:r>
              <a:rPr b="0" i="0" lang="en-US" sz="2000" u="none" cap="none" strike="noStrike">
                <a:solidFill>
                  <a:schemeClr val="dk1"/>
                </a:solidFill>
                <a:latin typeface="Courier New"/>
                <a:ea typeface="Courier New"/>
                <a:cs typeface="Courier New"/>
                <a:sym typeface="Courier New"/>
              </a:rPr>
              <a:t> </a:t>
            </a:r>
            <a:endParaRPr/>
          </a:p>
          <a:p>
            <a:pPr indent="-285750" lvl="1" marL="742950" marR="0" rtl="0" algn="l">
              <a:lnSpc>
                <a:spcPct val="100000"/>
              </a:lnSpc>
              <a:spcBef>
                <a:spcPts val="480"/>
              </a:spcBef>
              <a:spcAft>
                <a:spcPts val="0"/>
              </a:spcAft>
              <a:buClr>
                <a:schemeClr val="dk1"/>
              </a:buClr>
              <a:buFont typeface="Courier New"/>
              <a:buNone/>
            </a:pPr>
            <a:r>
              <a:rPr b="0" i="0" lang="en-US" sz="2400" u="none" cap="none" strike="noStrike">
                <a:solidFill>
                  <a:schemeClr val="dk1"/>
                </a:solidFill>
                <a:latin typeface="Courier New"/>
                <a:ea typeface="Courier New"/>
                <a:cs typeface="Courier New"/>
                <a:sym typeface="Courier New"/>
              </a:rPr>
              <a:t>fscanf(fp, "%d %s", &amp;n, s);</a:t>
            </a:r>
            <a:r>
              <a:rPr b="0" i="0" lang="en-US" sz="2000" u="none" cap="none" strike="noStrike">
                <a:solidFill>
                  <a:schemeClr val="dk1"/>
                </a:solidFill>
                <a:latin typeface="Courier New"/>
                <a:ea typeface="Courier New"/>
                <a:cs typeface="Courier New"/>
                <a:sym typeface="Courier New"/>
              </a:rPr>
              <a:t> </a:t>
            </a:r>
            <a:endParaRPr/>
          </a:p>
          <a:p>
            <a:pPr indent="-285750" lvl="1" marL="742950" marR="0" rtl="0" algn="l">
              <a:lnSpc>
                <a:spcPct val="100000"/>
              </a:lnSpc>
              <a:spcBef>
                <a:spcPts val="400"/>
              </a:spcBef>
              <a:spcAft>
                <a:spcPts val="0"/>
              </a:spcAft>
              <a:buClr>
                <a:schemeClr val="dk1"/>
              </a:buClr>
              <a:buFont typeface="Verdana"/>
              <a:buNone/>
            </a:pPr>
            <a:r>
              <a:t/>
            </a:r>
            <a:endParaRPr b="0" i="0" sz="2000" u="none" cap="none" strike="noStrike">
              <a:solidFill>
                <a:schemeClr val="dk1"/>
              </a:solidFill>
              <a:latin typeface="Courier New"/>
              <a:ea typeface="Courier New"/>
              <a:cs typeface="Courier New"/>
              <a:sym typeface="Courier New"/>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68"/>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Homework (Bài tập 2)</a:t>
            </a:r>
            <a:endParaRPr/>
          </a:p>
        </p:txBody>
      </p:sp>
      <p:sp>
        <p:nvSpPr>
          <p:cNvPr id="511" name="Google Shape;511;p68"/>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Write a program to read some numbers from the standard input and output them to an “out.txt” file in reverse order. In addition, output a sum of the numbers to the end of out.txt.</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format loaded from the standard input is that the 1st number is the number of data, and the 2nd and proceeding numbers are for process. In a case when you input </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4 12 -45 56 3 </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“4” is the number of numbers that follows, and the remainder “12 -45 56 3” should be an output numbers onto the “out.txt” file. The output to “out.txt” is,</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3 56 -45 12 26</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The last number “26” is the sum of four numbers. </a:t>
            </a:r>
            <a:endParaRPr/>
          </a:p>
          <a:p>
            <a:pPr indent="-342900" lvl="0" marL="342900" marR="0" rtl="0" algn="l">
              <a:lnSpc>
                <a:spcPct val="80000"/>
              </a:lnSpc>
              <a:spcBef>
                <a:spcPts val="400"/>
              </a:spcBef>
              <a:spcAft>
                <a:spcPts val="0"/>
              </a:spcAft>
              <a:buClr>
                <a:schemeClr val="dk1"/>
              </a:buClr>
              <a:buSzPts val="2000"/>
              <a:buFont typeface="Verdana"/>
              <a:buChar char="•"/>
            </a:pPr>
            <a:r>
              <a:rPr b="0" i="0" lang="en-US" sz="2000" u="none">
                <a:solidFill>
                  <a:schemeClr val="dk1"/>
                </a:solidFill>
                <a:latin typeface="Verdana"/>
                <a:ea typeface="Verdana"/>
                <a:cs typeface="Verdana"/>
                <a:sym typeface="Verdana"/>
              </a:rPr>
              <a:t>Because the number of numbers you input changes each time, you must dynamically allocate memory for the number of data: using the malloc( ) function.</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5" name="Shape 515"/>
        <p:cNvGrpSpPr/>
        <p:nvPr/>
      </p:nvGrpSpPr>
      <p:grpSpPr>
        <a:xfrm>
          <a:off x="0" y="0"/>
          <a:ext cx="0" cy="0"/>
          <a:chOff x="0" y="0"/>
          <a:chExt cx="0" cy="0"/>
        </a:xfrm>
      </p:grpSpPr>
      <p:sp>
        <p:nvSpPr>
          <p:cNvPr id="516" name="Google Shape;516;p69"/>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517" name="Google Shape;517;p69"/>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#include &lt;stdio.h&gt;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#include &lt;stdlib.h&gt;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#include &lt;string.h&gt;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//author: Cao Tuan Dung</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//for HEDSPI project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enum {SUCCESS, FAIL};</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int main(void)</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FILE *fp;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int *p;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int i,n, value, sum;</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int reval = SUCCESS;</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printf("Enter a list of numbers with the first is the size of list: \n");</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scanf("%d", &amp;n);</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 = (int *)malloc(n*sizeof(int)); i=0; sum=0;</a:t>
            </a:r>
            <a:endParaRPr/>
          </a:p>
          <a:p>
            <a:pPr indent="-342900" lvl="0" marL="342900" marR="0" rtl="0" algn="l">
              <a:lnSpc>
                <a:spcPct val="80000"/>
              </a:lnSpc>
              <a:spcBef>
                <a:spcPts val="280"/>
              </a:spcBef>
              <a:spcAft>
                <a:spcPts val="0"/>
              </a:spcAft>
              <a:buClr>
                <a:schemeClr val="dk1"/>
              </a:buClr>
              <a:buFont typeface="Verdana"/>
              <a:buNone/>
            </a:pPr>
            <a:r>
              <a:rPr b="1" i="0" lang="en-US" sz="1400" u="none">
                <a:solidFill>
                  <a:schemeClr val="dk1"/>
                </a:solidFill>
                <a:latin typeface="Verdana"/>
                <a:ea typeface="Verdana"/>
                <a:cs typeface="Verdana"/>
                <a:sym typeface="Verdana"/>
              </a:rPr>
              <a:t>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442912" y="103187"/>
            <a:ext cx="8243887" cy="6588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000" u="none" cap="none" strike="noStrike">
                <a:solidFill>
                  <a:schemeClr val="dk2"/>
                </a:solidFill>
                <a:latin typeface="Verdana"/>
                <a:ea typeface="Verdana"/>
                <a:cs typeface="Verdana"/>
                <a:sym typeface="Verdana"/>
              </a:rPr>
              <a:t>Solution for homework</a:t>
            </a:r>
            <a:endParaRPr/>
          </a:p>
        </p:txBody>
      </p:sp>
      <p:sp>
        <p:nvSpPr>
          <p:cNvPr id="523" name="Google Shape;523;p70"/>
          <p:cNvSpPr txBox="1"/>
          <p:nvPr>
            <p:ph idx="1" type="body"/>
          </p:nvPr>
        </p:nvSpPr>
        <p:spPr>
          <a:xfrm>
            <a:off x="457200" y="838200"/>
            <a:ext cx="8229600" cy="5715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while(i&lt;n)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scanf("%d", &amp;value);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p[i++]=value;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sum+=value;</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Verdana"/>
              <a:buNone/>
            </a:pPr>
            <a:r>
              <a:t/>
            </a:r>
            <a:endParaRPr b="1" i="0" sz="2000" u="none">
              <a:solidFill>
                <a:schemeClr val="dk1"/>
              </a:solidFill>
              <a:latin typeface="Courier New"/>
              <a:ea typeface="Courier New"/>
              <a:cs typeface="Courier New"/>
              <a:sym typeface="Courier New"/>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if ((fp = fopen("out.txt","w")) == NULL){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printf("Can not open %s.\n", "out.txt");</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reval = FAIL;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for (i=n-1; i&gt;=0;i--){</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fprintf(fp,"%d ",p[i]);</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fprintf(fp,"%d ",sum);</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fclose(fp);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free(p);</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   return reval;</a:t>
            </a:r>
            <a:endParaRPr/>
          </a:p>
          <a:p>
            <a:pPr indent="-342900" lvl="0" marL="342900" marR="0" rtl="0" algn="l">
              <a:lnSpc>
                <a:spcPct val="80000"/>
              </a:lnSpc>
              <a:spcBef>
                <a:spcPts val="400"/>
              </a:spcBef>
              <a:spcAft>
                <a:spcPts val="0"/>
              </a:spcAft>
              <a:buClr>
                <a:schemeClr val="dk1"/>
              </a:buClr>
              <a:buFont typeface="Courier New"/>
              <a:buNone/>
            </a:pPr>
            <a:r>
              <a:rPr b="1" i="0" lang="en-US" sz="2000" u="none">
                <a:solidFill>
                  <a:schemeClr val="dk1"/>
                </a:solidFill>
                <a:latin typeface="Courier New"/>
                <a:ea typeface="Courier New"/>
                <a:cs typeface="Courier New"/>
                <a:sym typeface="Courier New"/>
              </a:rPr>
              <a: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Tạo File Header</a:t>
            </a:r>
            <a:endParaRPr/>
          </a:p>
        </p:txBody>
      </p:sp>
      <p:sp>
        <p:nvSpPr>
          <p:cNvPr id="529" name="Google Shape;529;p7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500"/>
              <a:buFont typeface="Verdana"/>
              <a:buChar char="•"/>
            </a:pPr>
            <a:r>
              <a:rPr b="1" i="0" lang="en-US" sz="2500" u="none">
                <a:solidFill>
                  <a:schemeClr val="dk1"/>
                </a:solidFill>
                <a:latin typeface="Verdana"/>
                <a:ea typeface="Verdana"/>
                <a:cs typeface="Verdana"/>
                <a:sym typeface="Verdana"/>
              </a:rPr>
              <a:t>Header là cấu trúc dùng để quản lý thông tin chung của file viết ở dạng nhị phân. </a:t>
            </a:r>
            <a:endParaRPr/>
          </a:p>
          <a:p>
            <a:pPr indent="-342900" lvl="0" marL="342900" marR="0" rtl="0" algn="l">
              <a:lnSpc>
                <a:spcPct val="80000"/>
              </a:lnSpc>
              <a:spcBef>
                <a:spcPts val="500"/>
              </a:spcBef>
              <a:spcAft>
                <a:spcPts val="0"/>
              </a:spcAft>
              <a:buClr>
                <a:schemeClr val="dk1"/>
              </a:buClr>
              <a:buSzPts val="2500"/>
              <a:buFont typeface="Verdana"/>
              <a:buChar char="•"/>
            </a:pPr>
            <a:r>
              <a:rPr b="1" i="0" lang="en-US" sz="2500" u="none">
                <a:solidFill>
                  <a:schemeClr val="dk1"/>
                </a:solidFill>
                <a:latin typeface="Verdana"/>
                <a:ea typeface="Verdana"/>
                <a:cs typeface="Verdana"/>
                <a:sym typeface="Verdana"/>
              </a:rPr>
              <a:t>Viết chương trình – đầu vào là một file bất kỳ (nhị phân, text) – chương trình tự động chèn vào đầu file cấu trúc header file ở dạng nội dung nhị phân như sau:</a:t>
            </a:r>
            <a:endParaRPr/>
          </a:p>
          <a:p>
            <a:pPr indent="-285750" lvl="1" marL="742950" marR="0" rtl="0" algn="l">
              <a:lnSpc>
                <a:spcPct val="80000"/>
              </a:lnSpc>
              <a:spcBef>
                <a:spcPts val="44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Kích thước file theo đơn vị byte (không tính header)</a:t>
            </a:r>
            <a:endParaRPr/>
          </a:p>
          <a:p>
            <a:pPr indent="-285750" lvl="1" marL="742950" marR="0" rtl="0" algn="l">
              <a:lnSpc>
                <a:spcPct val="80000"/>
              </a:lnSpc>
              <a:spcBef>
                <a:spcPts val="44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Tên tác giả</a:t>
            </a:r>
            <a:endParaRPr/>
          </a:p>
          <a:p>
            <a:pPr indent="-285750" lvl="1" marL="742950" marR="0" rtl="0" algn="l">
              <a:lnSpc>
                <a:spcPct val="80000"/>
              </a:lnSpc>
              <a:spcBef>
                <a:spcPts val="44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Ngày tạo header.</a:t>
            </a:r>
            <a:endParaRPr/>
          </a:p>
          <a:p>
            <a:pPr indent="-342900" lvl="0" marL="342900" marR="0" rtl="0" algn="l">
              <a:lnSpc>
                <a:spcPct val="80000"/>
              </a:lnSpc>
              <a:spcBef>
                <a:spcPts val="500"/>
              </a:spcBef>
              <a:spcAft>
                <a:spcPts val="0"/>
              </a:spcAft>
              <a:buClr>
                <a:schemeClr val="dk1"/>
              </a:buClr>
              <a:buSzPts val="2500"/>
              <a:buFont typeface="Verdana"/>
              <a:buChar char="•"/>
            </a:pPr>
            <a:r>
              <a:rPr b="1" i="0" lang="en-US" sz="2500" u="none">
                <a:solidFill>
                  <a:schemeClr val="dk1"/>
                </a:solidFill>
                <a:latin typeface="Verdana"/>
                <a:ea typeface="Verdana"/>
                <a:cs typeface="Verdana"/>
                <a:sym typeface="Verdana"/>
              </a:rPr>
              <a:t>Viết chương trình đọc file header in ra màn hình để kiểm tra kết quả. Nếu file không có header in ra là chưa ghi header.</a:t>
            </a:r>
            <a:endParaRPr/>
          </a:p>
          <a:p>
            <a:pPr indent="-184150" lvl="0" marL="342900" marR="0" rtl="0" algn="l">
              <a:spcBef>
                <a:spcPts val="500"/>
              </a:spcBef>
              <a:spcAft>
                <a:spcPts val="0"/>
              </a:spcAft>
              <a:buClr>
                <a:schemeClr val="dk1"/>
              </a:buClr>
              <a:buSzPts val="2500"/>
              <a:buFont typeface="Verdana"/>
              <a:buNone/>
            </a:pPr>
            <a:r>
              <a:t/>
            </a:r>
            <a:endParaRPr b="1" i="0" sz="2500" u="none">
              <a:solidFill>
                <a:schemeClr val="dk1"/>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0"/>
          <p:cNvSpPr txBox="1"/>
          <p:nvPr>
            <p:ph type="title"/>
          </p:nvPr>
        </p:nvSpPr>
        <p:spPr>
          <a:xfrm>
            <a:off x="0" y="103187"/>
            <a:ext cx="8686800" cy="506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3200" u="none" cap="none" strike="noStrike">
                <a:solidFill>
                  <a:schemeClr val="dk2"/>
                </a:solidFill>
                <a:latin typeface="Verdana"/>
                <a:ea typeface="Verdana"/>
                <a:cs typeface="Verdana"/>
                <a:sym typeface="Verdana"/>
              </a:rPr>
              <a:t>Example -dynamic_reverse_array</a:t>
            </a:r>
            <a:endParaRPr/>
          </a:p>
        </p:txBody>
      </p:sp>
      <p:sp>
        <p:nvSpPr>
          <p:cNvPr id="219" name="Google Shape;219;p20"/>
          <p:cNvSpPr txBox="1"/>
          <p:nvPr>
            <p:ph idx="1" type="body"/>
          </p:nvPr>
        </p:nvSpPr>
        <p:spPr>
          <a:xfrm>
            <a:off x="457200" y="685800"/>
            <a:ext cx="8229600" cy="594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0000FF"/>
              </a:buClr>
              <a:buFont typeface="Courier New"/>
              <a:buNone/>
            </a:pPr>
            <a:r>
              <a:rPr b="1" i="0" lang="en-US" sz="2000" u="none" cap="none" strike="noStrike">
                <a:solidFill>
                  <a:srgbClr val="0000FF"/>
                </a:solidFill>
                <a:latin typeface="Courier New"/>
                <a:ea typeface="Courier New"/>
                <a:cs typeface="Courier New"/>
                <a:sym typeface="Courier New"/>
              </a:rPr>
              <a:t>int</a:t>
            </a:r>
            <a:r>
              <a:rPr b="1" i="0" lang="en-US" sz="2000" u="none" cap="none" strike="noStrike">
                <a:solidFill>
                  <a:schemeClr val="dk1"/>
                </a:solidFill>
                <a:latin typeface="Courier New"/>
                <a:ea typeface="Courier New"/>
                <a:cs typeface="Courier New"/>
                <a:sym typeface="Courier New"/>
              </a:rPr>
              <a:t> main(</a:t>
            </a:r>
            <a:r>
              <a:rPr b="1" i="0" lang="en-US" sz="2000" u="none" cap="none" strike="noStrike">
                <a:solidFill>
                  <a:srgbClr val="0000FF"/>
                </a:solidFill>
                <a:latin typeface="Courier New"/>
                <a:ea typeface="Courier New"/>
                <a:cs typeface="Courier New"/>
                <a:sym typeface="Courier New"/>
              </a:rPr>
              <a:t>void</a:t>
            </a: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 . . </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 Get the numbers from the user */</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printf("Please enter numbers now:\n");</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0; i &lt; n; i++)</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scanf("%d", &amp;p[i]);</a:t>
            </a:r>
            <a:endParaRPr/>
          </a:p>
          <a:p>
            <a:pPr indent="-342900" lvl="0" marL="342900" marR="0" rtl="0" algn="l">
              <a:lnSpc>
                <a:spcPct val="100000"/>
              </a:lnSpc>
              <a:spcBef>
                <a:spcPts val="400"/>
              </a:spcBef>
              <a:spcAft>
                <a:spcPts val="0"/>
              </a:spcAft>
              <a:buClr>
                <a:schemeClr val="dk1"/>
              </a:buClr>
              <a:buFont typeface="Verdana"/>
              <a:buNone/>
            </a:pPr>
            <a:r>
              <a:t/>
            </a:r>
            <a:endParaRPr b="1" i="0" sz="2000" u="none" cap="none" strike="noStrike">
              <a:solidFill>
                <a:schemeClr val="dk1"/>
              </a:solidFill>
              <a:latin typeface="Courier New"/>
              <a:ea typeface="Courier New"/>
              <a:cs typeface="Courier New"/>
              <a:sym typeface="Courier New"/>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 Display them in reverse */</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printf("The numbers in reverse order are - \n");</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for (i = n - 1; i &gt;= 0; --i)</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printf("%d ",p[i]);</a:t>
            </a:r>
            <a:endParaRPr/>
          </a:p>
          <a:p>
            <a:pPr indent="-342900" lvl="0" marL="342900" marR="0" rtl="0" algn="l">
              <a:lnSpc>
                <a:spcPct val="10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printf("\n");</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free(p);</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    </a:t>
            </a:r>
            <a:r>
              <a:rPr b="1" i="0" lang="en-US" sz="2000" u="none" cap="none" strike="noStrike">
                <a:solidFill>
                  <a:srgbClr val="0000FF"/>
                </a:solidFill>
                <a:latin typeface="Courier New"/>
                <a:ea typeface="Courier New"/>
                <a:cs typeface="Courier New"/>
                <a:sym typeface="Courier New"/>
              </a:rPr>
              <a:t>return</a:t>
            </a:r>
            <a:r>
              <a:rPr b="1" i="0" lang="en-US" sz="2000" u="none" cap="none" strike="noStrike">
                <a:solidFill>
                  <a:schemeClr val="dk1"/>
                </a:solidFill>
                <a:latin typeface="Courier New"/>
                <a:ea typeface="Courier New"/>
                <a:cs typeface="Courier New"/>
                <a:sym typeface="Courier New"/>
              </a:rPr>
              <a:t> 0;</a:t>
            </a:r>
            <a:endParaRPr/>
          </a:p>
          <a:p>
            <a:pPr indent="-342900" lvl="0" marL="342900" marR="0" rtl="0" algn="l">
              <a:lnSpc>
                <a:spcPct val="80000"/>
              </a:lnSpc>
              <a:spcBef>
                <a:spcPts val="400"/>
              </a:spcBef>
              <a:spcAft>
                <a:spcPts val="0"/>
              </a:spcAft>
              <a:buClr>
                <a:schemeClr val="dk1"/>
              </a:buClr>
              <a:buFont typeface="Courier New"/>
              <a:buNone/>
            </a:pPr>
            <a:r>
              <a:rPr b="1" i="0" lang="en-US" sz="2000" u="none" cap="none" strike="noStrike">
                <a:solidFill>
                  <a:schemeClr val="dk1"/>
                </a:solidFill>
                <a:latin typeface="Courier New"/>
                <a:ea typeface="Courier New"/>
                <a:cs typeface="Courier New"/>
                <a:sym typeface="Courier New"/>
              </a:rPr>
              <a:t>}</a:t>
            </a:r>
            <a:endParaRPr/>
          </a:p>
          <a:p>
            <a:pPr indent="-215900" lvl="0" marL="342900" marR="0" rtl="0" algn="l">
              <a:spcBef>
                <a:spcPts val="400"/>
              </a:spcBef>
              <a:spcAft>
                <a:spcPts val="0"/>
              </a:spcAft>
              <a:buClr>
                <a:schemeClr val="dk1"/>
              </a:buClr>
              <a:buSzPts val="2000"/>
              <a:buFont typeface="Verdana"/>
              <a:buNone/>
            </a:pPr>
            <a:r>
              <a:t/>
            </a:r>
            <a:endParaRPr b="1" i="0" sz="2000"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1"/>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Why casting?</a:t>
            </a:r>
            <a:endParaRPr/>
          </a:p>
        </p:txBody>
      </p:sp>
      <p:sp>
        <p:nvSpPr>
          <p:cNvPr id="225" name="Google Shape;225;p21"/>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The casting in </a:t>
            </a:r>
            <a:endParaRPr/>
          </a:p>
          <a:p>
            <a:pPr indent="-342900" lvl="0" marL="342900" marR="0" rtl="0" algn="l">
              <a:lnSpc>
                <a:spcPct val="100000"/>
              </a:lnSpc>
              <a:spcBef>
                <a:spcPts val="560"/>
              </a:spcBef>
              <a:spcAft>
                <a:spcPts val="0"/>
              </a:spcAft>
              <a:buClr>
                <a:schemeClr val="dk1"/>
              </a:buClr>
              <a:buFont typeface="Verdana"/>
              <a:buNone/>
            </a:pPr>
            <a:r>
              <a:rPr b="1" i="0" lang="en-US" sz="2800" u="none" cap="none" strike="noStrike">
                <a:solidFill>
                  <a:schemeClr val="dk1"/>
                </a:solidFill>
                <a:latin typeface="Verdana"/>
                <a:ea typeface="Verdana"/>
                <a:cs typeface="Verdana"/>
                <a:sym typeface="Verdana"/>
              </a:rPr>
              <a:t>  p = (</a:t>
            </a:r>
            <a:r>
              <a:rPr b="1" i="0" lang="en-US" sz="2800" u="none" cap="none" strike="noStrike">
                <a:solidFill>
                  <a:srgbClr val="0000FF"/>
                </a:solidFill>
                <a:latin typeface="Verdana"/>
                <a:ea typeface="Verdana"/>
                <a:cs typeface="Verdana"/>
                <a:sym typeface="Verdana"/>
              </a:rPr>
              <a:t>int </a:t>
            </a:r>
            <a:r>
              <a:rPr b="1" i="0" lang="en-US" sz="2800" u="none" cap="none" strike="noStrike">
                <a:solidFill>
                  <a:schemeClr val="dk1"/>
                </a:solidFill>
                <a:latin typeface="Verdana"/>
                <a:ea typeface="Verdana"/>
                <a:cs typeface="Verdana"/>
                <a:sym typeface="Verdana"/>
              </a:rPr>
              <a:t>*)malloc(n*</a:t>
            </a:r>
            <a:r>
              <a:rPr b="1" i="0" lang="en-US" sz="2800" u="none" cap="none" strike="noStrike">
                <a:solidFill>
                  <a:srgbClr val="0000FF"/>
                </a:solidFill>
                <a:latin typeface="Verdana"/>
                <a:ea typeface="Verdana"/>
                <a:cs typeface="Verdana"/>
                <a:sym typeface="Verdana"/>
              </a:rPr>
              <a:t>sizeof</a:t>
            </a:r>
            <a:r>
              <a:rPr b="1" i="0" lang="en-US" sz="2800" u="none" cap="none" strike="noStrike">
                <a:solidFill>
                  <a:schemeClr val="dk1"/>
                </a:solidFill>
                <a:latin typeface="Verdana"/>
                <a:ea typeface="Verdana"/>
                <a:cs typeface="Verdana"/>
                <a:sym typeface="Verdana"/>
              </a:rPr>
              <a:t>(</a:t>
            </a:r>
            <a:r>
              <a:rPr b="1" i="0" lang="en-US" sz="2800" u="none" cap="none" strike="noStrike">
                <a:solidFill>
                  <a:srgbClr val="0000FF"/>
                </a:solidFill>
                <a:latin typeface="Verdana"/>
                <a:ea typeface="Verdana"/>
                <a:cs typeface="Verdana"/>
                <a:sym typeface="Verdana"/>
              </a:rPr>
              <a:t>int</a:t>
            </a:r>
            <a:r>
              <a:rPr b="1" i="0" lang="en-US" sz="2800" u="none" cap="none" strike="noStrike">
                <a:solidFill>
                  <a:schemeClr val="dk1"/>
                </a:solidFill>
                <a:latin typeface="Verdana"/>
                <a:ea typeface="Verdana"/>
                <a:cs typeface="Verdana"/>
                <a:sym typeface="Verdana"/>
              </a:rPr>
              <a:t>));</a:t>
            </a:r>
            <a:endParaRPr/>
          </a:p>
          <a:p>
            <a:pPr indent="-342900" lvl="0" marL="34290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is needed because </a:t>
            </a:r>
            <a:r>
              <a:rPr b="1" i="0" lang="en-US" sz="2800" u="none" cap="none" strike="noStrike">
                <a:solidFill>
                  <a:schemeClr val="dk1"/>
                </a:solidFill>
                <a:latin typeface="Verdana"/>
                <a:ea typeface="Verdana"/>
                <a:cs typeface="Verdana"/>
                <a:sym typeface="Verdana"/>
              </a:rPr>
              <a:t>malloc</a:t>
            </a:r>
            <a:r>
              <a:rPr b="0" i="0" lang="en-US" sz="2800" u="none" cap="none" strike="noStrike">
                <a:solidFill>
                  <a:schemeClr val="dk1"/>
                </a:solidFill>
                <a:latin typeface="Verdana"/>
                <a:ea typeface="Verdana"/>
                <a:cs typeface="Verdana"/>
                <a:sym typeface="Verdana"/>
              </a:rPr>
              <a:t> returns </a:t>
            </a:r>
            <a:r>
              <a:rPr b="1" i="0" lang="en-US" sz="2800" u="none" cap="none" strike="noStrike">
                <a:solidFill>
                  <a:srgbClr val="0000FF"/>
                </a:solidFill>
                <a:latin typeface="Verdana"/>
                <a:ea typeface="Verdana"/>
                <a:cs typeface="Verdana"/>
                <a:sym typeface="Verdana"/>
              </a:rPr>
              <a:t>void</a:t>
            </a:r>
            <a:r>
              <a:rPr b="1" i="0" lang="en-US" sz="2800" u="none" cap="none" strike="noStrike">
                <a:solidFill>
                  <a:schemeClr val="dk1"/>
                </a:solidFill>
                <a:latin typeface="Verdana"/>
                <a:ea typeface="Verdana"/>
                <a:cs typeface="Verdana"/>
                <a:sym typeface="Verdana"/>
              </a:rPr>
              <a:t> *</a:t>
            </a:r>
            <a:r>
              <a:rPr b="0" i="0" lang="en-US" sz="2800" u="none" cap="none" strike="noStrike">
                <a:solidFill>
                  <a:schemeClr val="dk1"/>
                </a:solidFill>
                <a:latin typeface="Verdana"/>
                <a:ea typeface="Verdana"/>
                <a:cs typeface="Verdana"/>
                <a:sym typeface="Verdana"/>
              </a:rPr>
              <a:t> :</a:t>
            </a:r>
            <a:endParaRPr/>
          </a:p>
          <a:p>
            <a:pPr indent="-342900" lvl="0" marL="342900" marR="0" rtl="0" algn="l">
              <a:lnSpc>
                <a:spcPct val="100000"/>
              </a:lnSpc>
              <a:spcBef>
                <a:spcPts val="560"/>
              </a:spcBef>
              <a:spcAft>
                <a:spcPts val="0"/>
              </a:spcAft>
              <a:buClr>
                <a:srgbClr val="0000FF"/>
              </a:buClr>
              <a:buFont typeface="Verdana"/>
              <a:buNone/>
            </a:pPr>
            <a:r>
              <a:rPr b="1" i="0" lang="en-US" sz="2800" u="none" cap="none" strike="noStrike">
                <a:solidFill>
                  <a:srgbClr val="0000FF"/>
                </a:solidFill>
                <a:latin typeface="Verdana"/>
                <a:ea typeface="Verdana"/>
                <a:cs typeface="Verdana"/>
                <a:sym typeface="Verdana"/>
              </a:rPr>
              <a:t>void</a:t>
            </a:r>
            <a:r>
              <a:rPr b="1" i="0" lang="en-US" sz="2800" u="none" cap="none" strike="noStrike">
                <a:solidFill>
                  <a:schemeClr val="dk1"/>
                </a:solidFill>
                <a:latin typeface="Verdana"/>
                <a:ea typeface="Verdana"/>
                <a:cs typeface="Verdana"/>
                <a:sym typeface="Verdana"/>
              </a:rPr>
              <a:t> * malloc(</a:t>
            </a:r>
            <a:r>
              <a:rPr b="1" i="0" lang="en-US" sz="2800" u="none" cap="none" strike="noStrike">
                <a:solidFill>
                  <a:srgbClr val="0000FF"/>
                </a:solidFill>
                <a:latin typeface="Verdana"/>
                <a:ea typeface="Verdana"/>
                <a:cs typeface="Verdana"/>
                <a:sym typeface="Verdana"/>
              </a:rPr>
              <a:t>unsigned int</a:t>
            </a:r>
            <a:r>
              <a:rPr b="1" i="0" lang="en-US" sz="2800" u="none" cap="none" strike="noStrike">
                <a:solidFill>
                  <a:schemeClr val="dk1"/>
                </a:solidFill>
                <a:latin typeface="Verdana"/>
                <a:ea typeface="Verdana"/>
                <a:cs typeface="Verdana"/>
                <a:sym typeface="Verdana"/>
              </a:rPr>
              <a:t> nbytes);</a:t>
            </a:r>
            <a:endParaRPr/>
          </a:p>
          <a:p>
            <a:pPr indent="-342900" lvl="0" marL="342900" marR="0" rtl="0" algn="l">
              <a:lnSpc>
                <a:spcPct val="100000"/>
              </a:lnSpc>
              <a:spcBef>
                <a:spcPts val="560"/>
              </a:spcBef>
              <a:spcAft>
                <a:spcPts val="0"/>
              </a:spcAft>
              <a:buClr>
                <a:schemeClr val="dk1"/>
              </a:buClr>
              <a:buFont typeface="Verdana"/>
              <a:buNone/>
            </a:pPr>
            <a:r>
              <a:t/>
            </a:r>
            <a:endParaRPr b="0" i="0" sz="2800" u="none" cap="none" strike="noStrike">
              <a:solidFill>
                <a:schemeClr val="dk1"/>
              </a:solidFill>
              <a:latin typeface="Verdana"/>
              <a:ea typeface="Verdana"/>
              <a:cs typeface="Verdana"/>
              <a:sym typeface="Verdana"/>
            </a:endParaRPr>
          </a:p>
          <a:p>
            <a:pPr indent="-342900" lvl="0" marL="342900" marR="0" rtl="0" algn="l">
              <a:lnSpc>
                <a:spcPct val="100000"/>
              </a:lnSpc>
              <a:spcBef>
                <a:spcPts val="560"/>
              </a:spcBef>
              <a:spcAft>
                <a:spcPts val="0"/>
              </a:spcAft>
              <a:buClr>
                <a:schemeClr val="dk1"/>
              </a:buClr>
              <a:buFont typeface="Verdana"/>
              <a:buNone/>
            </a:pPr>
            <a:r>
              <a:rPr b="0" i="0" lang="en-US" sz="2800" u="none" cap="none" strike="noStrike">
                <a:solidFill>
                  <a:schemeClr val="dk1"/>
                </a:solidFill>
                <a:latin typeface="Verdana"/>
                <a:ea typeface="Verdana"/>
                <a:cs typeface="Verdana"/>
                <a:sym typeface="Verdana"/>
              </a:rPr>
              <a:t>The type (</a:t>
            </a:r>
            <a:r>
              <a:rPr b="1" i="0" lang="en-US" sz="2800" u="none" cap="none" strike="noStrike">
                <a:solidFill>
                  <a:srgbClr val="0000FF"/>
                </a:solidFill>
                <a:latin typeface="Verdana"/>
                <a:ea typeface="Verdana"/>
                <a:cs typeface="Verdana"/>
                <a:sym typeface="Verdana"/>
              </a:rPr>
              <a:t>void</a:t>
            </a:r>
            <a:r>
              <a:rPr b="1" i="0" lang="en-US" sz="2800" u="none" cap="none" strike="noStrike">
                <a:solidFill>
                  <a:schemeClr val="dk1"/>
                </a:solidFill>
                <a:latin typeface="Verdana"/>
                <a:ea typeface="Verdana"/>
                <a:cs typeface="Verdana"/>
                <a:sym typeface="Verdana"/>
              </a:rPr>
              <a:t> *</a:t>
            </a:r>
            <a:r>
              <a:rPr b="0" i="0" lang="en-US" sz="2800" u="none" cap="none" strike="noStrike">
                <a:solidFill>
                  <a:schemeClr val="dk1"/>
                </a:solidFill>
                <a:latin typeface="Verdana"/>
                <a:ea typeface="Verdana"/>
                <a:cs typeface="Verdana"/>
                <a:sym typeface="Verdana"/>
              </a:rPr>
              <a:t>) specifies a general pointer, which can be cast to any pointer type.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22"/>
          <p:cNvSpPr txBox="1"/>
          <p:nvPr>
            <p:ph type="title"/>
          </p:nvPr>
        </p:nvSpPr>
        <p:spPr>
          <a:xfrm>
            <a:off x="442912" y="103187"/>
            <a:ext cx="8243887" cy="131445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Reallocate Memory</a:t>
            </a:r>
            <a:endParaRPr/>
          </a:p>
        </p:txBody>
      </p:sp>
      <p:sp>
        <p:nvSpPr>
          <p:cNvPr id="231" name="Google Shape;231;p22"/>
          <p:cNvSpPr txBox="1"/>
          <p:nvPr>
            <p:ph idx="1" type="body"/>
          </p:nvPr>
        </p:nvSpPr>
        <p:spPr>
          <a:xfrm>
            <a:off x="457200" y="1600200"/>
            <a:ext cx="8229600" cy="4456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void *realloc(void *ptr, size_t size)</a:t>
            </a:r>
            <a:r>
              <a:rPr b="0" i="0" lang="en-US" sz="2200" u="none" cap="none" strike="noStrike">
                <a:solidFill>
                  <a:schemeClr val="dk1"/>
                </a:solidFill>
                <a:latin typeface="Verdana"/>
                <a:ea typeface="Verdana"/>
                <a:cs typeface="Verdana"/>
                <a:sym typeface="Verdana"/>
              </a:rPr>
              <a:t> </a:t>
            </a:r>
            <a:endParaRPr/>
          </a:p>
          <a:p>
            <a:pPr indent="-285750" lvl="1" marL="742950" marR="0" rtl="0" algn="l">
              <a:lnSpc>
                <a:spcPct val="80000"/>
              </a:lnSpc>
              <a:spcBef>
                <a:spcPts val="360"/>
              </a:spcBef>
              <a:spcAft>
                <a:spcPts val="0"/>
              </a:spcAft>
              <a:buClr>
                <a:schemeClr val="dk1"/>
              </a:buClr>
              <a:buSzPts val="1800"/>
              <a:buFont typeface="Verdana"/>
              <a:buChar char="–"/>
            </a:pPr>
            <a:r>
              <a:rPr b="0" i="0" lang="en-US" sz="1800" u="none" cap="none" strike="noStrike">
                <a:solidFill>
                  <a:schemeClr val="dk1"/>
                </a:solidFill>
                <a:latin typeface="Verdana"/>
                <a:ea typeface="Verdana"/>
                <a:cs typeface="Verdana"/>
                <a:sym typeface="Verdana"/>
              </a:rPr>
              <a:t>resize the memory block pointed to by </a:t>
            </a:r>
            <a:r>
              <a:rPr b="1" i="0" lang="en-US" sz="1800" u="none" cap="none" strike="noStrike">
                <a:solidFill>
                  <a:schemeClr val="dk1"/>
                </a:solidFill>
                <a:latin typeface="Verdana"/>
                <a:ea typeface="Verdana"/>
                <a:cs typeface="Verdana"/>
                <a:sym typeface="Verdana"/>
              </a:rPr>
              <a:t>ptr</a:t>
            </a:r>
            <a:r>
              <a:rPr b="0" i="0" lang="en-US" sz="1800" u="none" cap="none" strike="noStrike">
                <a:solidFill>
                  <a:schemeClr val="dk1"/>
                </a:solidFill>
                <a:latin typeface="Verdana"/>
                <a:ea typeface="Verdana"/>
                <a:cs typeface="Verdana"/>
                <a:sym typeface="Verdana"/>
              </a:rPr>
              <a:t> that was previously allocated with a call to </a:t>
            </a:r>
            <a:r>
              <a:rPr b="1" i="0" lang="en-US" sz="1800" u="none" cap="none" strike="noStrike">
                <a:solidFill>
                  <a:schemeClr val="dk1"/>
                </a:solidFill>
                <a:latin typeface="Verdana"/>
                <a:ea typeface="Verdana"/>
                <a:cs typeface="Verdana"/>
                <a:sym typeface="Verdana"/>
              </a:rPr>
              <a:t>malloc</a:t>
            </a:r>
            <a:r>
              <a:rPr b="0" i="0" lang="en-US" sz="1800" u="none" cap="none" strike="noStrike">
                <a:solidFill>
                  <a:schemeClr val="dk1"/>
                </a:solidFill>
                <a:latin typeface="Verdana"/>
                <a:ea typeface="Verdana"/>
                <a:cs typeface="Verdana"/>
                <a:sym typeface="Verdana"/>
              </a:rPr>
              <a:t> </a:t>
            </a:r>
            <a:r>
              <a:rPr b="0" i="0" lang="en-US" sz="1000" u="none" cap="none" strike="noStrike">
                <a:solidFill>
                  <a:schemeClr val="dk1"/>
                </a:solidFill>
                <a:latin typeface="Verdana"/>
                <a:ea typeface="Verdana"/>
                <a:cs typeface="Verdana"/>
                <a:sym typeface="Verdana"/>
              </a:rPr>
              <a:t>or </a:t>
            </a:r>
            <a:r>
              <a:rPr b="1" i="0" lang="en-US" sz="1000" u="none" cap="none" strike="noStrike">
                <a:solidFill>
                  <a:schemeClr val="dk1"/>
                </a:solidFill>
                <a:latin typeface="Verdana"/>
                <a:ea typeface="Verdana"/>
                <a:cs typeface="Verdana"/>
                <a:sym typeface="Verdana"/>
              </a:rPr>
              <a:t>calloc</a:t>
            </a:r>
            <a:endParaRPr b="0" i="0" sz="1000" u="none" cap="none" strike="noStrike">
              <a:solidFill>
                <a:schemeClr val="dk1"/>
              </a:solidFill>
              <a:latin typeface="Verdana"/>
              <a:ea typeface="Verdana"/>
              <a:cs typeface="Verdana"/>
              <a:sym typeface="Verdana"/>
            </a:endParaRPr>
          </a:p>
          <a:p>
            <a:pPr indent="-342900" lvl="0" marL="342900" marR="0" rtl="0" algn="l">
              <a:lnSpc>
                <a:spcPct val="80000"/>
              </a:lnSpc>
              <a:spcBef>
                <a:spcPts val="44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Parameters</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ptr</a:t>
            </a:r>
            <a:r>
              <a:rPr b="0" i="0" lang="en-US" sz="2000" u="none" cap="none" strike="noStrike">
                <a:solidFill>
                  <a:schemeClr val="dk1"/>
                </a:solidFill>
                <a:latin typeface="Verdana"/>
                <a:ea typeface="Verdana"/>
                <a:cs typeface="Verdana"/>
                <a:sym typeface="Verdana"/>
              </a:rPr>
              <a:t> -- This is the pointer to a memory block previously allocated with malloc, calloc or realloc to be reallocated.If this is NULL, a new block is allocated and a pointer to it is returned by the function.</a:t>
            </a:r>
            <a:endParaRPr/>
          </a:p>
          <a:p>
            <a:pPr indent="-285750" lvl="1" marL="742950" marR="0" rtl="0" algn="l">
              <a:lnSpc>
                <a:spcPct val="80000"/>
              </a:lnSpc>
              <a:spcBef>
                <a:spcPts val="400"/>
              </a:spcBef>
              <a:spcAft>
                <a:spcPts val="0"/>
              </a:spcAft>
              <a:buClr>
                <a:schemeClr val="dk1"/>
              </a:buClr>
              <a:buSzPts val="2000"/>
              <a:buFont typeface="Verdana"/>
              <a:buChar char="–"/>
            </a:pPr>
            <a:r>
              <a:rPr b="1" i="0" lang="en-US" sz="2000" u="none" cap="none" strike="noStrike">
                <a:solidFill>
                  <a:schemeClr val="dk1"/>
                </a:solidFill>
                <a:latin typeface="Verdana"/>
                <a:ea typeface="Verdana"/>
                <a:cs typeface="Verdana"/>
                <a:sym typeface="Verdana"/>
              </a:rPr>
              <a:t>size</a:t>
            </a:r>
            <a:r>
              <a:rPr b="0" i="0" lang="en-US" sz="2000" u="none" cap="none" strike="noStrike">
                <a:solidFill>
                  <a:schemeClr val="dk1"/>
                </a:solidFill>
                <a:latin typeface="Verdana"/>
                <a:ea typeface="Verdana"/>
                <a:cs typeface="Verdana"/>
                <a:sym typeface="Verdana"/>
              </a:rPr>
              <a:t> -- This is the new size for the memory block, in bytes.If it is 0 and ptr points to an existing block of memory, the memory block pointed by ptr is deallocated and a NULL pointer is returned.</a:t>
            </a:r>
            <a:endParaRPr/>
          </a:p>
          <a:p>
            <a:pPr indent="-342900" lvl="0" marL="342900" marR="0" rtl="0" algn="l">
              <a:lnSpc>
                <a:spcPct val="80000"/>
              </a:lnSpc>
              <a:spcBef>
                <a:spcPts val="440"/>
              </a:spcBef>
              <a:spcAft>
                <a:spcPts val="0"/>
              </a:spcAft>
              <a:buClr>
                <a:schemeClr val="dk1"/>
              </a:buClr>
              <a:buSzPts val="2200"/>
              <a:buFont typeface="Verdana"/>
              <a:buChar char="•"/>
            </a:pPr>
            <a:r>
              <a:rPr b="1" i="0" lang="en-US" sz="2200" u="none" cap="none" strike="noStrike">
                <a:solidFill>
                  <a:schemeClr val="dk1"/>
                </a:solidFill>
                <a:latin typeface="Verdana"/>
                <a:ea typeface="Verdana"/>
                <a:cs typeface="Verdana"/>
                <a:sym typeface="Verdana"/>
              </a:rPr>
              <a:t>Return Value</a:t>
            </a:r>
            <a:endParaRPr/>
          </a:p>
          <a:p>
            <a:pPr indent="-285750" lvl="1" marL="742950" marR="0" rtl="0" algn="l">
              <a:lnSpc>
                <a:spcPct val="80000"/>
              </a:lnSpc>
              <a:spcBef>
                <a:spcPts val="400"/>
              </a:spcBef>
              <a:spcAft>
                <a:spcPts val="0"/>
              </a:spcAft>
              <a:buClr>
                <a:schemeClr val="dk1"/>
              </a:buClr>
              <a:buSzPts val="2000"/>
              <a:buFont typeface="Verdana"/>
              <a:buChar char="–"/>
            </a:pPr>
            <a:r>
              <a:rPr b="0" i="0" lang="en-US" sz="2000" u="none" cap="none" strike="noStrike">
                <a:solidFill>
                  <a:schemeClr val="dk1"/>
                </a:solidFill>
                <a:latin typeface="Verdana"/>
                <a:ea typeface="Verdana"/>
                <a:cs typeface="Verdana"/>
                <a:sym typeface="Verdana"/>
              </a:rPr>
              <a:t>This function returns a pointer to the newly allocated memory, or NULL if the request fails</a:t>
            </a:r>
            <a:endParaRPr/>
          </a:p>
          <a:p>
            <a:pPr indent="-215900" lvl="0" marL="342900" marR="0" rtl="0" algn="l">
              <a:spcBef>
                <a:spcPts val="400"/>
              </a:spcBef>
              <a:spcAft>
                <a:spcPts val="0"/>
              </a:spcAft>
              <a:buClr>
                <a:schemeClr val="dk1"/>
              </a:buClr>
              <a:buSzPts val="2000"/>
              <a:buFont typeface="Verdana"/>
              <a:buNone/>
            </a:pPr>
            <a:r>
              <a:t/>
            </a:r>
            <a:endParaRPr b="0" i="0" sz="2000" u="none" cap="none" strike="noStrike">
              <a:solidFill>
                <a:schemeClr val="dk1"/>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3"/>
          <p:cNvSpPr txBox="1"/>
          <p:nvPr>
            <p:ph type="title"/>
          </p:nvPr>
        </p:nvSpPr>
        <p:spPr>
          <a:xfrm>
            <a:off x="442912" y="103187"/>
            <a:ext cx="8243887" cy="887412"/>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Font typeface="Verdana"/>
              <a:buNone/>
            </a:pPr>
            <a:r>
              <a:rPr b="0" i="0" lang="en-US" sz="4400" u="none" cap="none" strike="noStrike">
                <a:solidFill>
                  <a:schemeClr val="dk2"/>
                </a:solidFill>
                <a:latin typeface="Verdana"/>
                <a:ea typeface="Verdana"/>
                <a:cs typeface="Verdana"/>
                <a:sym typeface="Verdana"/>
              </a:rPr>
              <a:t>Example</a:t>
            </a:r>
            <a:endParaRPr/>
          </a:p>
        </p:txBody>
      </p:sp>
      <p:sp>
        <p:nvSpPr>
          <p:cNvPr id="237" name="Google Shape;237;p23"/>
          <p:cNvSpPr txBox="1"/>
          <p:nvPr>
            <p:ph idx="1" type="body"/>
          </p:nvPr>
        </p:nvSpPr>
        <p:spPr>
          <a:xfrm>
            <a:off x="457200" y="1143000"/>
            <a:ext cx="8229600" cy="49133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Font typeface="Verdana"/>
              <a:buNone/>
            </a:pPr>
            <a:r>
              <a:rPr b="1" i="0" lang="en-US" sz="1500" u="none">
                <a:solidFill>
                  <a:schemeClr val="dk1"/>
                </a:solidFill>
                <a:latin typeface="Verdana"/>
                <a:ea typeface="Verdana"/>
                <a:cs typeface="Verdana"/>
                <a:sym typeface="Verdana"/>
              </a:rPr>
              <a:t>#include &lt;stdio.h&gt;</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#include &lt;stdlib.h&gt;</a:t>
            </a:r>
            <a:endParaRPr/>
          </a:p>
          <a:p>
            <a:pPr indent="-342900" lvl="0" marL="342900" marR="0" rtl="0" algn="l">
              <a:lnSpc>
                <a:spcPct val="80000"/>
              </a:lnSpc>
              <a:spcBef>
                <a:spcPts val="300"/>
              </a:spcBef>
              <a:spcAft>
                <a:spcPts val="0"/>
              </a:spcAft>
              <a:buClr>
                <a:schemeClr val="dk1"/>
              </a:buClr>
              <a:buFont typeface="Verdana"/>
              <a:buNone/>
            </a:pPr>
            <a:r>
              <a:t/>
            </a:r>
            <a:endParaRPr b="1" i="0" sz="1500" u="none">
              <a:solidFill>
                <a:schemeClr val="dk1"/>
              </a:solidFill>
              <a:latin typeface="Verdana"/>
              <a:ea typeface="Verdana"/>
              <a:cs typeface="Verdana"/>
              <a:sym typeface="Verdana"/>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int main()</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char *str;</a:t>
            </a:r>
            <a:endParaRPr/>
          </a:p>
          <a:p>
            <a:pPr indent="-342900" lvl="0" marL="342900" marR="0" rtl="0" algn="l">
              <a:lnSpc>
                <a:spcPct val="80000"/>
              </a:lnSpc>
              <a:spcBef>
                <a:spcPts val="300"/>
              </a:spcBef>
              <a:spcAft>
                <a:spcPts val="0"/>
              </a:spcAft>
              <a:buClr>
                <a:schemeClr val="dk1"/>
              </a:buClr>
              <a:buFont typeface="Verdana"/>
              <a:buNone/>
            </a:pPr>
            <a:r>
              <a:t/>
            </a:r>
            <a:endParaRPr b="1" i="0" sz="1500" u="none">
              <a:solidFill>
                <a:schemeClr val="dk1"/>
              </a:solidFill>
              <a:latin typeface="Verdana"/>
              <a:ea typeface="Verdana"/>
              <a:cs typeface="Verdana"/>
              <a:sym typeface="Verdana"/>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 Initial memory allocation */</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str = (char *) malloc(15);</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strcpy(str, "tutorialspoint");</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printf("String = %s,  Address = %u\n", str, str);</a:t>
            </a:r>
            <a:endParaRPr/>
          </a:p>
          <a:p>
            <a:pPr indent="-342900" lvl="0" marL="342900" marR="0" rtl="0" algn="l">
              <a:lnSpc>
                <a:spcPct val="80000"/>
              </a:lnSpc>
              <a:spcBef>
                <a:spcPts val="300"/>
              </a:spcBef>
              <a:spcAft>
                <a:spcPts val="0"/>
              </a:spcAft>
              <a:buClr>
                <a:schemeClr val="dk1"/>
              </a:buClr>
              <a:buFont typeface="Verdana"/>
              <a:buNone/>
            </a:pPr>
            <a:r>
              <a:t/>
            </a:r>
            <a:endParaRPr b="1" i="0" sz="1500" u="none">
              <a:solidFill>
                <a:schemeClr val="dk1"/>
              </a:solidFill>
              <a:latin typeface="Verdana"/>
              <a:ea typeface="Verdana"/>
              <a:cs typeface="Verdana"/>
              <a:sym typeface="Verdana"/>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 Reallocating memory */</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str = (char *) realloc(str, 25);</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strcat(str, ".com");</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printf("String = %s,  Address = %u\n", str, str);</a:t>
            </a:r>
            <a:endParaRPr/>
          </a:p>
          <a:p>
            <a:pPr indent="-342900" lvl="0" marL="342900" marR="0" rtl="0" algn="l">
              <a:lnSpc>
                <a:spcPct val="80000"/>
              </a:lnSpc>
              <a:spcBef>
                <a:spcPts val="300"/>
              </a:spcBef>
              <a:spcAft>
                <a:spcPts val="0"/>
              </a:spcAft>
              <a:buClr>
                <a:schemeClr val="dk1"/>
              </a:buClr>
              <a:buFont typeface="Verdana"/>
              <a:buNone/>
            </a:pPr>
            <a:r>
              <a:t/>
            </a:r>
            <a:endParaRPr b="1" i="0" sz="1500" u="none">
              <a:solidFill>
                <a:schemeClr val="dk1"/>
              </a:solidFill>
              <a:latin typeface="Verdana"/>
              <a:ea typeface="Verdana"/>
              <a:cs typeface="Verdana"/>
              <a:sym typeface="Verdana"/>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free(str);</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   return(0);</a:t>
            </a:r>
            <a:endParaRPr/>
          </a:p>
          <a:p>
            <a:pPr indent="-342900" lvl="0" marL="342900" marR="0" rtl="0" algn="l">
              <a:lnSpc>
                <a:spcPct val="80000"/>
              </a:lnSpc>
              <a:spcBef>
                <a:spcPts val="300"/>
              </a:spcBef>
              <a:spcAft>
                <a:spcPts val="0"/>
              </a:spcAft>
              <a:buClr>
                <a:schemeClr val="dk1"/>
              </a:buClr>
              <a:buFont typeface="Verdana"/>
              <a:buNone/>
            </a:pPr>
            <a:r>
              <a:rPr b="1" i="0" lang="en-US" sz="1500" u="none">
                <a:solidFill>
                  <a:schemeClr val="dk1"/>
                </a:solidFill>
                <a:latin typeface="Verdana"/>
                <a:ea typeface="Verdana"/>
                <a:cs typeface="Verdana"/>
                <a:sym typeface="Verdana"/>
              </a:rPr>
              <a:t>}</a:t>
            </a:r>
            <a:endParaRPr/>
          </a:p>
        </p:txBody>
      </p:sp>
      <p:sp>
        <p:nvSpPr>
          <p:cNvPr id="238" name="Google Shape;238;p23"/>
          <p:cNvSpPr txBox="1"/>
          <p:nvPr/>
        </p:nvSpPr>
        <p:spPr>
          <a:xfrm>
            <a:off x="152400" y="6324600"/>
            <a:ext cx="8534400" cy="307975"/>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Font typeface="Arimo"/>
              <a:buNone/>
            </a:pPr>
            <a:r>
              <a:rPr b="1" i="0" lang="en-US" sz="1400" u="none">
                <a:solidFill>
                  <a:schemeClr val="dk1"/>
                </a:solidFill>
                <a:latin typeface="Arimo"/>
                <a:ea typeface="Arimo"/>
                <a:cs typeface="Arimo"/>
                <a:sym typeface="Arimo"/>
              </a:rPr>
              <a:t>String = tutorialspoint, Address = 355090448 String = tutorialspoint.com, Address = 355090448</a:t>
            </a:r>
            <a:r>
              <a:rPr b="1" i="0" lang="en-US" sz="1400" u="none">
                <a:solidFill>
                  <a:schemeClr val="dk1"/>
                </a:solidFill>
                <a:latin typeface="Verdana"/>
                <a:ea typeface="Verdana"/>
                <a:cs typeface="Verdana"/>
                <a:sym typeface="Verdana"/>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