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Lst>
  <p:sldSz cy="6858000" cx="9144000"/>
  <p:notesSz cx="6858000" cy="9144000"/>
  <p:embeddedFontLst>
    <p:embeddedFont>
      <p:font typeface="Tahoma"/>
      <p:regular r:id="rId124"/>
      <p:bold r:id="rId1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Tahoma-bold.fntdata"/><Relationship Id="rId29" Type="http://schemas.openxmlformats.org/officeDocument/2006/relationships/slide" Target="slides/slide24.xml"/><Relationship Id="rId124" Type="http://schemas.openxmlformats.org/officeDocument/2006/relationships/font" Target="fonts/Tahoma-regular.fntdata"/><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7" name="Google Shape;17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8" name="Google Shape;178;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0" name="Google Shape;2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6" name="Shape 1656"/>
        <p:cNvGrpSpPr/>
        <p:nvPr/>
      </p:nvGrpSpPr>
      <p:grpSpPr>
        <a:xfrm>
          <a:off x="0" y="0"/>
          <a:ext cx="0" cy="0"/>
          <a:chOff x="0" y="0"/>
          <a:chExt cx="0" cy="0"/>
        </a:xfrm>
      </p:grpSpPr>
      <p:sp>
        <p:nvSpPr>
          <p:cNvPr id="1657" name="Google Shape;1657;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8" name="Google Shape;1658;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3" name="Shape 1663"/>
        <p:cNvGrpSpPr/>
        <p:nvPr/>
      </p:nvGrpSpPr>
      <p:grpSpPr>
        <a:xfrm>
          <a:off x="0" y="0"/>
          <a:ext cx="0" cy="0"/>
          <a:chOff x="0" y="0"/>
          <a:chExt cx="0" cy="0"/>
        </a:xfrm>
      </p:grpSpPr>
      <p:sp>
        <p:nvSpPr>
          <p:cNvPr id="1664" name="Google Shape;1664;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65" name="Google Shape;1665;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3" name="Shape 1693"/>
        <p:cNvGrpSpPr/>
        <p:nvPr/>
      </p:nvGrpSpPr>
      <p:grpSpPr>
        <a:xfrm>
          <a:off x="0" y="0"/>
          <a:ext cx="0" cy="0"/>
          <a:chOff x="0" y="0"/>
          <a:chExt cx="0" cy="0"/>
        </a:xfrm>
      </p:grpSpPr>
      <p:sp>
        <p:nvSpPr>
          <p:cNvPr id="1694" name="Google Shape;1694;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95" name="Google Shape;1695;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0" name="Shape 1700"/>
        <p:cNvGrpSpPr/>
        <p:nvPr/>
      </p:nvGrpSpPr>
      <p:grpSpPr>
        <a:xfrm>
          <a:off x="0" y="0"/>
          <a:ext cx="0" cy="0"/>
          <a:chOff x="0" y="0"/>
          <a:chExt cx="0" cy="0"/>
        </a:xfrm>
      </p:grpSpPr>
      <p:sp>
        <p:nvSpPr>
          <p:cNvPr id="1701" name="Google Shape;1701;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2" name="Google Shape;1702;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7" name="Shape 1707"/>
        <p:cNvGrpSpPr/>
        <p:nvPr/>
      </p:nvGrpSpPr>
      <p:grpSpPr>
        <a:xfrm>
          <a:off x="0" y="0"/>
          <a:ext cx="0" cy="0"/>
          <a:chOff x="0" y="0"/>
          <a:chExt cx="0" cy="0"/>
        </a:xfrm>
      </p:grpSpPr>
      <p:sp>
        <p:nvSpPr>
          <p:cNvPr id="1708" name="Google Shape;1708;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09" name="Google Shape;170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4" name="Shape 1714"/>
        <p:cNvGrpSpPr/>
        <p:nvPr/>
      </p:nvGrpSpPr>
      <p:grpSpPr>
        <a:xfrm>
          <a:off x="0" y="0"/>
          <a:ext cx="0" cy="0"/>
          <a:chOff x="0" y="0"/>
          <a:chExt cx="0" cy="0"/>
        </a:xfrm>
      </p:grpSpPr>
      <p:sp>
        <p:nvSpPr>
          <p:cNvPr id="1715" name="Google Shape;1715;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16" name="Google Shape;1716;p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1" name="Shape 1721"/>
        <p:cNvGrpSpPr/>
        <p:nvPr/>
      </p:nvGrpSpPr>
      <p:grpSpPr>
        <a:xfrm>
          <a:off x="0" y="0"/>
          <a:ext cx="0" cy="0"/>
          <a:chOff x="0" y="0"/>
          <a:chExt cx="0" cy="0"/>
        </a:xfrm>
      </p:grpSpPr>
      <p:sp>
        <p:nvSpPr>
          <p:cNvPr id="1722" name="Google Shape;1722;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23" name="Google Shape;1723;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8" name="Shape 1728"/>
        <p:cNvGrpSpPr/>
        <p:nvPr/>
      </p:nvGrpSpPr>
      <p:grpSpPr>
        <a:xfrm>
          <a:off x="0" y="0"/>
          <a:ext cx="0" cy="0"/>
          <a:chOff x="0" y="0"/>
          <a:chExt cx="0" cy="0"/>
        </a:xfrm>
      </p:grpSpPr>
      <p:sp>
        <p:nvSpPr>
          <p:cNvPr id="1729" name="Google Shape;1729;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730" name="Google Shape;1730;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5" name="Shape 1765"/>
        <p:cNvGrpSpPr/>
        <p:nvPr/>
      </p:nvGrpSpPr>
      <p:grpSpPr>
        <a:xfrm>
          <a:off x="0" y="0"/>
          <a:ext cx="0" cy="0"/>
          <a:chOff x="0" y="0"/>
          <a:chExt cx="0" cy="0"/>
        </a:xfrm>
      </p:grpSpPr>
      <p:sp>
        <p:nvSpPr>
          <p:cNvPr id="1766" name="Google Shape;1766;p1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67" name="Google Shape;1767;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8" name="Google Shape;1768;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3" name="Shape 1803"/>
        <p:cNvGrpSpPr/>
        <p:nvPr/>
      </p:nvGrpSpPr>
      <p:grpSpPr>
        <a:xfrm>
          <a:off x="0" y="0"/>
          <a:ext cx="0" cy="0"/>
          <a:chOff x="0" y="0"/>
          <a:chExt cx="0" cy="0"/>
        </a:xfrm>
      </p:grpSpPr>
      <p:sp>
        <p:nvSpPr>
          <p:cNvPr id="1804" name="Google Shape;1804;p1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05" name="Google Shape;1805;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6" name="Google Shape;1806;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7" name="Google Shape;29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4" name="Shape 1834"/>
        <p:cNvGrpSpPr/>
        <p:nvPr/>
      </p:nvGrpSpPr>
      <p:grpSpPr>
        <a:xfrm>
          <a:off x="0" y="0"/>
          <a:ext cx="0" cy="0"/>
          <a:chOff x="0" y="0"/>
          <a:chExt cx="0" cy="0"/>
        </a:xfrm>
      </p:grpSpPr>
      <p:sp>
        <p:nvSpPr>
          <p:cNvPr id="1835" name="Google Shape;1835;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36" name="Google Shape;1836;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1" name="Shape 1841"/>
        <p:cNvGrpSpPr/>
        <p:nvPr/>
      </p:nvGrpSpPr>
      <p:grpSpPr>
        <a:xfrm>
          <a:off x="0" y="0"/>
          <a:ext cx="0" cy="0"/>
          <a:chOff x="0" y="0"/>
          <a:chExt cx="0" cy="0"/>
        </a:xfrm>
      </p:grpSpPr>
      <p:sp>
        <p:nvSpPr>
          <p:cNvPr id="1842" name="Google Shape;1842;p1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43" name="Google Shape;1843;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4" name="Google Shape;1844;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0" name="Shape 1850"/>
        <p:cNvGrpSpPr/>
        <p:nvPr/>
      </p:nvGrpSpPr>
      <p:grpSpPr>
        <a:xfrm>
          <a:off x="0" y="0"/>
          <a:ext cx="0" cy="0"/>
          <a:chOff x="0" y="0"/>
          <a:chExt cx="0" cy="0"/>
        </a:xfrm>
      </p:grpSpPr>
      <p:sp>
        <p:nvSpPr>
          <p:cNvPr id="1851" name="Google Shape;1851;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2" name="Google Shape;1852;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7" name="Shape 1857"/>
        <p:cNvGrpSpPr/>
        <p:nvPr/>
      </p:nvGrpSpPr>
      <p:grpSpPr>
        <a:xfrm>
          <a:off x="0" y="0"/>
          <a:ext cx="0" cy="0"/>
          <a:chOff x="0" y="0"/>
          <a:chExt cx="0" cy="0"/>
        </a:xfrm>
      </p:grpSpPr>
      <p:sp>
        <p:nvSpPr>
          <p:cNvPr id="1858" name="Google Shape;1858;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59" name="Google Shape;1859;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4" name="Shape 1864"/>
        <p:cNvGrpSpPr/>
        <p:nvPr/>
      </p:nvGrpSpPr>
      <p:grpSpPr>
        <a:xfrm>
          <a:off x="0" y="0"/>
          <a:ext cx="0" cy="0"/>
          <a:chOff x="0" y="0"/>
          <a:chExt cx="0" cy="0"/>
        </a:xfrm>
      </p:grpSpPr>
      <p:sp>
        <p:nvSpPr>
          <p:cNvPr id="1865" name="Google Shape;1865;p1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66" name="Google Shape;1866;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7" name="Google Shape;1867;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2" name="Shape 1872"/>
        <p:cNvGrpSpPr/>
        <p:nvPr/>
      </p:nvGrpSpPr>
      <p:grpSpPr>
        <a:xfrm>
          <a:off x="0" y="0"/>
          <a:ext cx="0" cy="0"/>
          <a:chOff x="0" y="0"/>
          <a:chExt cx="0" cy="0"/>
        </a:xfrm>
      </p:grpSpPr>
      <p:sp>
        <p:nvSpPr>
          <p:cNvPr id="1873" name="Google Shape;1873;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4" name="Google Shape;1874;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9" name="Shape 1879"/>
        <p:cNvGrpSpPr/>
        <p:nvPr/>
      </p:nvGrpSpPr>
      <p:grpSpPr>
        <a:xfrm>
          <a:off x="0" y="0"/>
          <a:ext cx="0" cy="0"/>
          <a:chOff x="0" y="0"/>
          <a:chExt cx="0" cy="0"/>
        </a:xfrm>
      </p:grpSpPr>
      <p:sp>
        <p:nvSpPr>
          <p:cNvPr id="1880" name="Google Shape;1880;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81" name="Google Shape;1881;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6" name="Shape 1886"/>
        <p:cNvGrpSpPr/>
        <p:nvPr/>
      </p:nvGrpSpPr>
      <p:grpSpPr>
        <a:xfrm>
          <a:off x="0" y="0"/>
          <a:ext cx="0" cy="0"/>
          <a:chOff x="0" y="0"/>
          <a:chExt cx="0" cy="0"/>
        </a:xfrm>
      </p:grpSpPr>
      <p:sp>
        <p:nvSpPr>
          <p:cNvPr id="1887" name="Google Shape;1887;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88" name="Google Shape;1888;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3" name="Shape 1893"/>
        <p:cNvGrpSpPr/>
        <p:nvPr/>
      </p:nvGrpSpPr>
      <p:grpSpPr>
        <a:xfrm>
          <a:off x="0" y="0"/>
          <a:ext cx="0" cy="0"/>
          <a:chOff x="0" y="0"/>
          <a:chExt cx="0" cy="0"/>
        </a:xfrm>
      </p:grpSpPr>
      <p:sp>
        <p:nvSpPr>
          <p:cNvPr id="1894" name="Google Shape;1894;p1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95" name="Google Shape;1895;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96" name="Google Shape;1896;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4" name="Google Shape;30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1" name="Google Shape;31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8" name="Google Shape;3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5" name="Google Shape;32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2" name="Google Shape;33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9" name="Google Shape;33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5" name="Google Shape;36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3" name="Google Shape;37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87" name="Google Shape;18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0" name="Google Shape;4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7" name="Google Shape;40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4" name="Google Shape;41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8" name="Google Shape;43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2" name="Google Shape;46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9" name="Google Shape;46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6" name="Google Shape;49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1" name="Shape 501"/>
        <p:cNvGrpSpPr/>
        <p:nvPr/>
      </p:nvGrpSpPr>
      <p:grpSpPr>
        <a:xfrm>
          <a:off x="0" y="0"/>
          <a:ext cx="0" cy="0"/>
          <a:chOff x="0" y="0"/>
          <a:chExt cx="0" cy="0"/>
        </a:xfrm>
      </p:grpSpPr>
      <p:sp>
        <p:nvSpPr>
          <p:cNvPr id="502" name="Google Shape;50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3" name="Google Shape;5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8" name="Shape 508"/>
        <p:cNvGrpSpPr/>
        <p:nvPr/>
      </p:nvGrpSpPr>
      <p:grpSpPr>
        <a:xfrm>
          <a:off x="0" y="0"/>
          <a:ext cx="0" cy="0"/>
          <a:chOff x="0" y="0"/>
          <a:chExt cx="0" cy="0"/>
        </a:xfrm>
      </p:grpSpPr>
      <p:sp>
        <p:nvSpPr>
          <p:cNvPr id="509" name="Google Shape;50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0" name="Google Shape;51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2" name="Google Shape;53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4" name="Google Shape;19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39" name="Google Shape;53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46" name="Google Shape;54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Google Shape;55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53" name="Google Shape;55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5" name="Shape 575"/>
        <p:cNvGrpSpPr/>
        <p:nvPr/>
      </p:nvGrpSpPr>
      <p:grpSpPr>
        <a:xfrm>
          <a:off x="0" y="0"/>
          <a:ext cx="0" cy="0"/>
          <a:chOff x="0" y="0"/>
          <a:chExt cx="0" cy="0"/>
        </a:xfrm>
      </p:grpSpPr>
      <p:sp>
        <p:nvSpPr>
          <p:cNvPr id="576" name="Google Shape;57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77" name="Google Shape;57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01" name="Google Shape;60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25" name="Google Shape;62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0" name="Shape 650"/>
        <p:cNvGrpSpPr/>
        <p:nvPr/>
      </p:nvGrpSpPr>
      <p:grpSpPr>
        <a:xfrm>
          <a:off x="0" y="0"/>
          <a:ext cx="0" cy="0"/>
          <a:chOff x="0" y="0"/>
          <a:chExt cx="0" cy="0"/>
        </a:xfrm>
      </p:grpSpPr>
      <p:sp>
        <p:nvSpPr>
          <p:cNvPr id="651" name="Google Shape;651;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52" name="Google Shape;652;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2" name="Shape 672"/>
        <p:cNvGrpSpPr/>
        <p:nvPr/>
      </p:nvGrpSpPr>
      <p:grpSpPr>
        <a:xfrm>
          <a:off x="0" y="0"/>
          <a:ext cx="0" cy="0"/>
          <a:chOff x="0" y="0"/>
          <a:chExt cx="0" cy="0"/>
        </a:xfrm>
      </p:grpSpPr>
      <p:sp>
        <p:nvSpPr>
          <p:cNvPr id="673" name="Google Shape;67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74" name="Google Shape;67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Google Shape;69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696" name="Google Shape;69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6" name="Shape 716"/>
        <p:cNvGrpSpPr/>
        <p:nvPr/>
      </p:nvGrpSpPr>
      <p:grpSpPr>
        <a:xfrm>
          <a:off x="0" y="0"/>
          <a:ext cx="0" cy="0"/>
          <a:chOff x="0" y="0"/>
          <a:chExt cx="0" cy="0"/>
        </a:xfrm>
      </p:grpSpPr>
      <p:sp>
        <p:nvSpPr>
          <p:cNvPr id="717" name="Google Shape;717;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18" name="Google Shape;71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7" name="Google Shape;21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43" name="Google Shape;743;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1" name="Shape 761"/>
        <p:cNvGrpSpPr/>
        <p:nvPr/>
      </p:nvGrpSpPr>
      <p:grpSpPr>
        <a:xfrm>
          <a:off x="0" y="0"/>
          <a:ext cx="0" cy="0"/>
          <a:chOff x="0" y="0"/>
          <a:chExt cx="0" cy="0"/>
        </a:xfrm>
      </p:grpSpPr>
      <p:sp>
        <p:nvSpPr>
          <p:cNvPr id="762" name="Google Shape;76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63" name="Google Shape;76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1" name="Shape 781"/>
        <p:cNvGrpSpPr/>
        <p:nvPr/>
      </p:nvGrpSpPr>
      <p:grpSpPr>
        <a:xfrm>
          <a:off x="0" y="0"/>
          <a:ext cx="0" cy="0"/>
          <a:chOff x="0" y="0"/>
          <a:chExt cx="0" cy="0"/>
        </a:xfrm>
      </p:grpSpPr>
      <p:sp>
        <p:nvSpPr>
          <p:cNvPr id="782" name="Google Shape;78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783" name="Google Shape;78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1" name="Shape 801"/>
        <p:cNvGrpSpPr/>
        <p:nvPr/>
      </p:nvGrpSpPr>
      <p:grpSpPr>
        <a:xfrm>
          <a:off x="0" y="0"/>
          <a:ext cx="0" cy="0"/>
          <a:chOff x="0" y="0"/>
          <a:chExt cx="0" cy="0"/>
        </a:xfrm>
      </p:grpSpPr>
      <p:sp>
        <p:nvSpPr>
          <p:cNvPr id="802" name="Google Shape;802;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03" name="Google Shape;80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4" name="Shape 824"/>
        <p:cNvGrpSpPr/>
        <p:nvPr/>
      </p:nvGrpSpPr>
      <p:grpSpPr>
        <a:xfrm>
          <a:off x="0" y="0"/>
          <a:ext cx="0" cy="0"/>
          <a:chOff x="0" y="0"/>
          <a:chExt cx="0" cy="0"/>
        </a:xfrm>
      </p:grpSpPr>
      <p:sp>
        <p:nvSpPr>
          <p:cNvPr id="825" name="Google Shape;82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26" name="Google Shape;82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2" name="Shape 842"/>
        <p:cNvGrpSpPr/>
        <p:nvPr/>
      </p:nvGrpSpPr>
      <p:grpSpPr>
        <a:xfrm>
          <a:off x="0" y="0"/>
          <a:ext cx="0" cy="0"/>
          <a:chOff x="0" y="0"/>
          <a:chExt cx="0" cy="0"/>
        </a:xfrm>
      </p:grpSpPr>
      <p:sp>
        <p:nvSpPr>
          <p:cNvPr id="843" name="Google Shape;843;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44" name="Google Shape;844;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62" name="Google Shape;86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3" name="Google Shape;86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881" name="Google Shape;881;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0" name="Shape 900"/>
        <p:cNvGrpSpPr/>
        <p:nvPr/>
      </p:nvGrpSpPr>
      <p:grpSpPr>
        <a:xfrm>
          <a:off x="0" y="0"/>
          <a:ext cx="0" cy="0"/>
          <a:chOff x="0" y="0"/>
          <a:chExt cx="0" cy="0"/>
        </a:xfrm>
      </p:grpSpPr>
      <p:sp>
        <p:nvSpPr>
          <p:cNvPr id="901" name="Google Shape;901;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02" name="Google Shape;902;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2" name="Shape 912"/>
        <p:cNvGrpSpPr/>
        <p:nvPr/>
      </p:nvGrpSpPr>
      <p:grpSpPr>
        <a:xfrm>
          <a:off x="0" y="0"/>
          <a:ext cx="0" cy="0"/>
          <a:chOff x="0" y="0"/>
          <a:chExt cx="0" cy="0"/>
        </a:xfrm>
      </p:grpSpPr>
      <p:sp>
        <p:nvSpPr>
          <p:cNvPr id="913" name="Google Shape;913;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14" name="Google Shape;91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8" name="Google Shape;23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4" name="Shape 924"/>
        <p:cNvGrpSpPr/>
        <p:nvPr/>
      </p:nvGrpSpPr>
      <p:grpSpPr>
        <a:xfrm>
          <a:off x="0" y="0"/>
          <a:ext cx="0" cy="0"/>
          <a:chOff x="0" y="0"/>
          <a:chExt cx="0" cy="0"/>
        </a:xfrm>
      </p:grpSpPr>
      <p:sp>
        <p:nvSpPr>
          <p:cNvPr id="925" name="Google Shape;925;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26" name="Google Shape;92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0" name="Shape 960"/>
        <p:cNvGrpSpPr/>
        <p:nvPr/>
      </p:nvGrpSpPr>
      <p:grpSpPr>
        <a:xfrm>
          <a:off x="0" y="0"/>
          <a:ext cx="0" cy="0"/>
          <a:chOff x="0" y="0"/>
          <a:chExt cx="0" cy="0"/>
        </a:xfrm>
      </p:grpSpPr>
      <p:sp>
        <p:nvSpPr>
          <p:cNvPr id="961" name="Google Shape;961;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2" name="Google Shape;962;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69" name="Google Shape;969;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Google Shape;97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76" name="Google Shape;976;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1" name="Shape 981"/>
        <p:cNvGrpSpPr/>
        <p:nvPr/>
      </p:nvGrpSpPr>
      <p:grpSpPr>
        <a:xfrm>
          <a:off x="0" y="0"/>
          <a:ext cx="0" cy="0"/>
          <a:chOff x="0" y="0"/>
          <a:chExt cx="0" cy="0"/>
        </a:xfrm>
      </p:grpSpPr>
      <p:sp>
        <p:nvSpPr>
          <p:cNvPr id="982" name="Google Shape;982;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83" name="Google Shape;98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8" name="Shape 988"/>
        <p:cNvGrpSpPr/>
        <p:nvPr/>
      </p:nvGrpSpPr>
      <p:grpSpPr>
        <a:xfrm>
          <a:off x="0" y="0"/>
          <a:ext cx="0" cy="0"/>
          <a:chOff x="0" y="0"/>
          <a:chExt cx="0" cy="0"/>
        </a:xfrm>
      </p:grpSpPr>
      <p:sp>
        <p:nvSpPr>
          <p:cNvPr id="989" name="Google Shape;989;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0" name="Google Shape;99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5" name="Shape 995"/>
        <p:cNvGrpSpPr/>
        <p:nvPr/>
      </p:nvGrpSpPr>
      <p:grpSpPr>
        <a:xfrm>
          <a:off x="0" y="0"/>
          <a:ext cx="0" cy="0"/>
          <a:chOff x="0" y="0"/>
          <a:chExt cx="0" cy="0"/>
        </a:xfrm>
      </p:grpSpPr>
      <p:sp>
        <p:nvSpPr>
          <p:cNvPr id="996" name="Google Shape;99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997" name="Google Shape;99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2" name="Shape 1002"/>
        <p:cNvGrpSpPr/>
        <p:nvPr/>
      </p:nvGrpSpPr>
      <p:grpSpPr>
        <a:xfrm>
          <a:off x="0" y="0"/>
          <a:ext cx="0" cy="0"/>
          <a:chOff x="0" y="0"/>
          <a:chExt cx="0" cy="0"/>
        </a:xfrm>
      </p:grpSpPr>
      <p:sp>
        <p:nvSpPr>
          <p:cNvPr id="1003" name="Google Shape;1003;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04" name="Google Shape;1004;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Google Shape;1010;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1" name="Google Shape;1011;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6" name="Shape 1016"/>
        <p:cNvGrpSpPr/>
        <p:nvPr/>
      </p:nvGrpSpPr>
      <p:grpSpPr>
        <a:xfrm>
          <a:off x="0" y="0"/>
          <a:ext cx="0" cy="0"/>
          <a:chOff x="0" y="0"/>
          <a:chExt cx="0" cy="0"/>
        </a:xfrm>
      </p:grpSpPr>
      <p:sp>
        <p:nvSpPr>
          <p:cNvPr id="1017" name="Google Shape;1017;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18" name="Google Shape;1018;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5" name="Google Shape;24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3" name="Shape 1023"/>
        <p:cNvGrpSpPr/>
        <p:nvPr/>
      </p:nvGrpSpPr>
      <p:grpSpPr>
        <a:xfrm>
          <a:off x="0" y="0"/>
          <a:ext cx="0" cy="0"/>
          <a:chOff x="0" y="0"/>
          <a:chExt cx="0" cy="0"/>
        </a:xfrm>
      </p:grpSpPr>
      <p:sp>
        <p:nvSpPr>
          <p:cNvPr id="1024" name="Google Shape;1024;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25" name="Google Shape;102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0" name="Shape 1030"/>
        <p:cNvGrpSpPr/>
        <p:nvPr/>
      </p:nvGrpSpPr>
      <p:grpSpPr>
        <a:xfrm>
          <a:off x="0" y="0"/>
          <a:ext cx="0" cy="0"/>
          <a:chOff x="0" y="0"/>
          <a:chExt cx="0" cy="0"/>
        </a:xfrm>
      </p:grpSpPr>
      <p:sp>
        <p:nvSpPr>
          <p:cNvPr id="1031" name="Google Shape;1031;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2" name="Google Shape;103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7" name="Shape 1037"/>
        <p:cNvGrpSpPr/>
        <p:nvPr/>
      </p:nvGrpSpPr>
      <p:grpSpPr>
        <a:xfrm>
          <a:off x="0" y="0"/>
          <a:ext cx="0" cy="0"/>
          <a:chOff x="0" y="0"/>
          <a:chExt cx="0" cy="0"/>
        </a:xfrm>
      </p:grpSpPr>
      <p:sp>
        <p:nvSpPr>
          <p:cNvPr id="1038" name="Google Shape;1038;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39" name="Google Shape;1039;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4" name="Shape 1044"/>
        <p:cNvGrpSpPr/>
        <p:nvPr/>
      </p:nvGrpSpPr>
      <p:grpSpPr>
        <a:xfrm>
          <a:off x="0" y="0"/>
          <a:ext cx="0" cy="0"/>
          <a:chOff x="0" y="0"/>
          <a:chExt cx="0" cy="0"/>
        </a:xfrm>
      </p:grpSpPr>
      <p:sp>
        <p:nvSpPr>
          <p:cNvPr id="1045" name="Google Shape;1045;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46" name="Google Shape;1046;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1" name="Shape 1051"/>
        <p:cNvGrpSpPr/>
        <p:nvPr/>
      </p:nvGrpSpPr>
      <p:grpSpPr>
        <a:xfrm>
          <a:off x="0" y="0"/>
          <a:ext cx="0" cy="0"/>
          <a:chOff x="0" y="0"/>
          <a:chExt cx="0" cy="0"/>
        </a:xfrm>
      </p:grpSpPr>
      <p:sp>
        <p:nvSpPr>
          <p:cNvPr id="1052" name="Google Shape;1052;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53" name="Google Shape;1053;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8" name="Shape 1058"/>
        <p:cNvGrpSpPr/>
        <p:nvPr/>
      </p:nvGrpSpPr>
      <p:grpSpPr>
        <a:xfrm>
          <a:off x="0" y="0"/>
          <a:ext cx="0" cy="0"/>
          <a:chOff x="0" y="0"/>
          <a:chExt cx="0" cy="0"/>
        </a:xfrm>
      </p:grpSpPr>
      <p:sp>
        <p:nvSpPr>
          <p:cNvPr id="1059" name="Google Shape;1059;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0" name="Google Shape;1060;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5" name="Shape 1065"/>
        <p:cNvGrpSpPr/>
        <p:nvPr/>
      </p:nvGrpSpPr>
      <p:grpSpPr>
        <a:xfrm>
          <a:off x="0" y="0"/>
          <a:ext cx="0" cy="0"/>
          <a:chOff x="0" y="0"/>
          <a:chExt cx="0" cy="0"/>
        </a:xfrm>
      </p:grpSpPr>
      <p:sp>
        <p:nvSpPr>
          <p:cNvPr id="1066" name="Google Shape;1066;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67" name="Google Shape;106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2" name="Shape 1072"/>
        <p:cNvGrpSpPr/>
        <p:nvPr/>
      </p:nvGrpSpPr>
      <p:grpSpPr>
        <a:xfrm>
          <a:off x="0" y="0"/>
          <a:ext cx="0" cy="0"/>
          <a:chOff x="0" y="0"/>
          <a:chExt cx="0" cy="0"/>
        </a:xfrm>
      </p:grpSpPr>
      <p:sp>
        <p:nvSpPr>
          <p:cNvPr id="1073" name="Google Shape;107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74" name="Google Shape;1074;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9" name="Shape 1079"/>
        <p:cNvGrpSpPr/>
        <p:nvPr/>
      </p:nvGrpSpPr>
      <p:grpSpPr>
        <a:xfrm>
          <a:off x="0" y="0"/>
          <a:ext cx="0" cy="0"/>
          <a:chOff x="0" y="0"/>
          <a:chExt cx="0" cy="0"/>
        </a:xfrm>
      </p:grpSpPr>
      <p:sp>
        <p:nvSpPr>
          <p:cNvPr id="1080" name="Google Shape;108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81" name="Google Shape;108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Google Shape;108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88" name="Google Shape;108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2" name="Google Shape;2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Google Shape;1094;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095" name="Google Shape;109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2" name="Google Shape;110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09" name="Google Shape;1109;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1" name="Shape 1131"/>
        <p:cNvGrpSpPr/>
        <p:nvPr/>
      </p:nvGrpSpPr>
      <p:grpSpPr>
        <a:xfrm>
          <a:off x="0" y="0"/>
          <a:ext cx="0" cy="0"/>
          <a:chOff x="0" y="0"/>
          <a:chExt cx="0" cy="0"/>
        </a:xfrm>
      </p:grpSpPr>
      <p:sp>
        <p:nvSpPr>
          <p:cNvPr id="1132" name="Google Shape;1132;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33" name="Google Shape;113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7" name="Shape 1157"/>
        <p:cNvGrpSpPr/>
        <p:nvPr/>
      </p:nvGrpSpPr>
      <p:grpSpPr>
        <a:xfrm>
          <a:off x="0" y="0"/>
          <a:ext cx="0" cy="0"/>
          <a:chOff x="0" y="0"/>
          <a:chExt cx="0" cy="0"/>
        </a:xfrm>
      </p:grpSpPr>
      <p:sp>
        <p:nvSpPr>
          <p:cNvPr id="1158" name="Google Shape;1158;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59" name="Google Shape;1159;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4" name="Shape 1174"/>
        <p:cNvGrpSpPr/>
        <p:nvPr/>
      </p:nvGrpSpPr>
      <p:grpSpPr>
        <a:xfrm>
          <a:off x="0" y="0"/>
          <a:ext cx="0" cy="0"/>
          <a:chOff x="0" y="0"/>
          <a:chExt cx="0" cy="0"/>
        </a:xfrm>
      </p:grpSpPr>
      <p:sp>
        <p:nvSpPr>
          <p:cNvPr id="1175" name="Google Shape;1175;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76" name="Google Shape;1176;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4" name="Shape 1194"/>
        <p:cNvGrpSpPr/>
        <p:nvPr/>
      </p:nvGrpSpPr>
      <p:grpSpPr>
        <a:xfrm>
          <a:off x="0" y="0"/>
          <a:ext cx="0" cy="0"/>
          <a:chOff x="0" y="0"/>
          <a:chExt cx="0" cy="0"/>
        </a:xfrm>
      </p:grpSpPr>
      <p:sp>
        <p:nvSpPr>
          <p:cNvPr id="1195" name="Google Shape;1195;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196" name="Google Shape;1196;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7" name="Shape 1217"/>
        <p:cNvGrpSpPr/>
        <p:nvPr/>
      </p:nvGrpSpPr>
      <p:grpSpPr>
        <a:xfrm>
          <a:off x="0" y="0"/>
          <a:ext cx="0" cy="0"/>
          <a:chOff x="0" y="0"/>
          <a:chExt cx="0" cy="0"/>
        </a:xfrm>
      </p:grpSpPr>
      <p:sp>
        <p:nvSpPr>
          <p:cNvPr id="1218" name="Google Shape;1218;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19" name="Google Shape;1219;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1" name="Shape 1241"/>
        <p:cNvGrpSpPr/>
        <p:nvPr/>
      </p:nvGrpSpPr>
      <p:grpSpPr>
        <a:xfrm>
          <a:off x="0" y="0"/>
          <a:ext cx="0" cy="0"/>
          <a:chOff x="0" y="0"/>
          <a:chExt cx="0" cy="0"/>
        </a:xfrm>
      </p:grpSpPr>
      <p:sp>
        <p:nvSpPr>
          <p:cNvPr id="1242" name="Google Shape;1242;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43" name="Google Shape;1243;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6" name="Shape 1266"/>
        <p:cNvGrpSpPr/>
        <p:nvPr/>
      </p:nvGrpSpPr>
      <p:grpSpPr>
        <a:xfrm>
          <a:off x="0" y="0"/>
          <a:ext cx="0" cy="0"/>
          <a:chOff x="0" y="0"/>
          <a:chExt cx="0" cy="0"/>
        </a:xfrm>
      </p:grpSpPr>
      <p:sp>
        <p:nvSpPr>
          <p:cNvPr id="1267" name="Google Shape;1267;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68" name="Google Shape;1268;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9" name="Google Shape;25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1" name="Shape 1291"/>
        <p:cNvGrpSpPr/>
        <p:nvPr/>
      </p:nvGrpSpPr>
      <p:grpSpPr>
        <a:xfrm>
          <a:off x="0" y="0"/>
          <a:ext cx="0" cy="0"/>
          <a:chOff x="0" y="0"/>
          <a:chExt cx="0" cy="0"/>
        </a:xfrm>
      </p:grpSpPr>
      <p:sp>
        <p:nvSpPr>
          <p:cNvPr id="1292" name="Google Shape;1292;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293" name="Google Shape;129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6" name="Shape 1316"/>
        <p:cNvGrpSpPr/>
        <p:nvPr/>
      </p:nvGrpSpPr>
      <p:grpSpPr>
        <a:xfrm>
          <a:off x="0" y="0"/>
          <a:ext cx="0" cy="0"/>
          <a:chOff x="0" y="0"/>
          <a:chExt cx="0" cy="0"/>
        </a:xfrm>
      </p:grpSpPr>
      <p:sp>
        <p:nvSpPr>
          <p:cNvPr id="1317" name="Google Shape;1317;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18" name="Google Shape;1318;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1" name="Shape 1341"/>
        <p:cNvGrpSpPr/>
        <p:nvPr/>
      </p:nvGrpSpPr>
      <p:grpSpPr>
        <a:xfrm>
          <a:off x="0" y="0"/>
          <a:ext cx="0" cy="0"/>
          <a:chOff x="0" y="0"/>
          <a:chExt cx="0" cy="0"/>
        </a:xfrm>
      </p:grpSpPr>
      <p:sp>
        <p:nvSpPr>
          <p:cNvPr id="1342" name="Google Shape;1342;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43" name="Google Shape;1343;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6" name="Shape 1366"/>
        <p:cNvGrpSpPr/>
        <p:nvPr/>
      </p:nvGrpSpPr>
      <p:grpSpPr>
        <a:xfrm>
          <a:off x="0" y="0"/>
          <a:ext cx="0" cy="0"/>
          <a:chOff x="0" y="0"/>
          <a:chExt cx="0" cy="0"/>
        </a:xfrm>
      </p:grpSpPr>
      <p:sp>
        <p:nvSpPr>
          <p:cNvPr id="1367" name="Google Shape;1367;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68" name="Google Shape;1368;p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1" name="Shape 1391"/>
        <p:cNvGrpSpPr/>
        <p:nvPr/>
      </p:nvGrpSpPr>
      <p:grpSpPr>
        <a:xfrm>
          <a:off x="0" y="0"/>
          <a:ext cx="0" cy="0"/>
          <a:chOff x="0" y="0"/>
          <a:chExt cx="0" cy="0"/>
        </a:xfrm>
      </p:grpSpPr>
      <p:sp>
        <p:nvSpPr>
          <p:cNvPr id="1392" name="Google Shape;1392;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393" name="Google Shape;1393;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6" name="Shape 1416"/>
        <p:cNvGrpSpPr/>
        <p:nvPr/>
      </p:nvGrpSpPr>
      <p:grpSpPr>
        <a:xfrm>
          <a:off x="0" y="0"/>
          <a:ext cx="0" cy="0"/>
          <a:chOff x="0" y="0"/>
          <a:chExt cx="0" cy="0"/>
        </a:xfrm>
      </p:grpSpPr>
      <p:sp>
        <p:nvSpPr>
          <p:cNvPr id="1417" name="Google Shape;1417;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18" name="Google Shape;1418;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2" name="Shape 1442"/>
        <p:cNvGrpSpPr/>
        <p:nvPr/>
      </p:nvGrpSpPr>
      <p:grpSpPr>
        <a:xfrm>
          <a:off x="0" y="0"/>
          <a:ext cx="0" cy="0"/>
          <a:chOff x="0" y="0"/>
          <a:chExt cx="0" cy="0"/>
        </a:xfrm>
      </p:grpSpPr>
      <p:sp>
        <p:nvSpPr>
          <p:cNvPr id="1443" name="Google Shape;1443;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44" name="Google Shape;1444;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0" name="Shape 1450"/>
        <p:cNvGrpSpPr/>
        <p:nvPr/>
      </p:nvGrpSpPr>
      <p:grpSpPr>
        <a:xfrm>
          <a:off x="0" y="0"/>
          <a:ext cx="0" cy="0"/>
          <a:chOff x="0" y="0"/>
          <a:chExt cx="0" cy="0"/>
        </a:xfrm>
      </p:grpSpPr>
      <p:sp>
        <p:nvSpPr>
          <p:cNvPr id="1451" name="Google Shape;1451;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2" name="Google Shape;1452;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7" name="Shape 1457"/>
        <p:cNvGrpSpPr/>
        <p:nvPr/>
      </p:nvGrpSpPr>
      <p:grpSpPr>
        <a:xfrm>
          <a:off x="0" y="0"/>
          <a:ext cx="0" cy="0"/>
          <a:chOff x="0" y="0"/>
          <a:chExt cx="0" cy="0"/>
        </a:xfrm>
      </p:grpSpPr>
      <p:sp>
        <p:nvSpPr>
          <p:cNvPr id="1458" name="Google Shape;1458;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59" name="Google Shape;1459;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4" name="Shape 1464"/>
        <p:cNvGrpSpPr/>
        <p:nvPr/>
      </p:nvGrpSpPr>
      <p:grpSpPr>
        <a:xfrm>
          <a:off x="0" y="0"/>
          <a:ext cx="0" cy="0"/>
          <a:chOff x="0" y="0"/>
          <a:chExt cx="0" cy="0"/>
        </a:xfrm>
      </p:grpSpPr>
      <p:sp>
        <p:nvSpPr>
          <p:cNvPr id="1465" name="Google Shape;1465;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66" name="Google Shape;1466;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3" name="Google Shape;2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7" name="Shape 1487"/>
        <p:cNvGrpSpPr/>
        <p:nvPr/>
      </p:nvGrpSpPr>
      <p:grpSpPr>
        <a:xfrm>
          <a:off x="0" y="0"/>
          <a:ext cx="0" cy="0"/>
          <a:chOff x="0" y="0"/>
          <a:chExt cx="0" cy="0"/>
        </a:xfrm>
      </p:grpSpPr>
      <p:sp>
        <p:nvSpPr>
          <p:cNvPr id="1488" name="Google Shape;1488;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489" name="Google Shape;1489;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2" name="Shape 1512"/>
        <p:cNvGrpSpPr/>
        <p:nvPr/>
      </p:nvGrpSpPr>
      <p:grpSpPr>
        <a:xfrm>
          <a:off x="0" y="0"/>
          <a:ext cx="0" cy="0"/>
          <a:chOff x="0" y="0"/>
          <a:chExt cx="0" cy="0"/>
        </a:xfrm>
      </p:grpSpPr>
      <p:sp>
        <p:nvSpPr>
          <p:cNvPr id="1513" name="Google Shape;1513;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14" name="Google Shape;1514;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4" name="Shape 1534"/>
        <p:cNvGrpSpPr/>
        <p:nvPr/>
      </p:nvGrpSpPr>
      <p:grpSpPr>
        <a:xfrm>
          <a:off x="0" y="0"/>
          <a:ext cx="0" cy="0"/>
          <a:chOff x="0" y="0"/>
          <a:chExt cx="0" cy="0"/>
        </a:xfrm>
      </p:grpSpPr>
      <p:sp>
        <p:nvSpPr>
          <p:cNvPr id="1535" name="Google Shape;1535;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36" name="Google Shape;1536;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8" name="Shape 1558"/>
        <p:cNvGrpSpPr/>
        <p:nvPr/>
      </p:nvGrpSpPr>
      <p:grpSpPr>
        <a:xfrm>
          <a:off x="0" y="0"/>
          <a:ext cx="0" cy="0"/>
          <a:chOff x="0" y="0"/>
          <a:chExt cx="0" cy="0"/>
        </a:xfrm>
      </p:grpSpPr>
      <p:sp>
        <p:nvSpPr>
          <p:cNvPr id="1559" name="Google Shape;1559;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60" name="Google Shape;1560;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2" name="Shape 1582"/>
        <p:cNvGrpSpPr/>
        <p:nvPr/>
      </p:nvGrpSpPr>
      <p:grpSpPr>
        <a:xfrm>
          <a:off x="0" y="0"/>
          <a:ext cx="0" cy="0"/>
          <a:chOff x="0" y="0"/>
          <a:chExt cx="0" cy="0"/>
        </a:xfrm>
      </p:grpSpPr>
      <p:sp>
        <p:nvSpPr>
          <p:cNvPr id="1583" name="Google Shape;1583;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584" name="Google Shape;1584;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6" name="Shape 1606"/>
        <p:cNvGrpSpPr/>
        <p:nvPr/>
      </p:nvGrpSpPr>
      <p:grpSpPr>
        <a:xfrm>
          <a:off x="0" y="0"/>
          <a:ext cx="0" cy="0"/>
          <a:chOff x="0" y="0"/>
          <a:chExt cx="0" cy="0"/>
        </a:xfrm>
      </p:grpSpPr>
      <p:sp>
        <p:nvSpPr>
          <p:cNvPr id="1607" name="Google Shape;1607;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08" name="Google Shape;1608;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8" name="Shape 1628"/>
        <p:cNvGrpSpPr/>
        <p:nvPr/>
      </p:nvGrpSpPr>
      <p:grpSpPr>
        <a:xfrm>
          <a:off x="0" y="0"/>
          <a:ext cx="0" cy="0"/>
          <a:chOff x="0" y="0"/>
          <a:chExt cx="0" cy="0"/>
        </a:xfrm>
      </p:grpSpPr>
      <p:sp>
        <p:nvSpPr>
          <p:cNvPr id="1629" name="Google Shape;1629;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0" name="Google Shape;1630;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37" name="Google Shape;1637;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2" name="Shape 1642"/>
        <p:cNvGrpSpPr/>
        <p:nvPr/>
      </p:nvGrpSpPr>
      <p:grpSpPr>
        <a:xfrm>
          <a:off x="0" y="0"/>
          <a:ext cx="0" cy="0"/>
          <a:chOff x="0" y="0"/>
          <a:chExt cx="0" cy="0"/>
        </a:xfrm>
      </p:grpSpPr>
      <p:sp>
        <p:nvSpPr>
          <p:cNvPr id="1643" name="Google Shape;1643;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44" name="Google Shape;1644;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9" name="Shape 1649"/>
        <p:cNvGrpSpPr/>
        <p:nvPr/>
      </p:nvGrpSpPr>
      <p:grpSpPr>
        <a:xfrm>
          <a:off x="0" y="0"/>
          <a:ext cx="0" cy="0"/>
          <a:chOff x="0" y="0"/>
          <a:chExt cx="0" cy="0"/>
        </a:xfrm>
      </p:grpSpPr>
      <p:sp>
        <p:nvSpPr>
          <p:cNvPr id="1650" name="Google Shape;1650;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651" name="Google Shape;1651;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2"/>
          <p:cNvSpPr txBox="1"/>
          <p:nvPr>
            <p:ph type="ctrTitle"/>
          </p:nvPr>
        </p:nvSpPr>
        <p:spPr>
          <a:xfrm>
            <a:off x="2455863" y="596900"/>
            <a:ext cx="6192837" cy="35814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1" i="0" sz="52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9" name="Google Shape;59;p2"/>
          <p:cNvSpPr txBox="1"/>
          <p:nvPr>
            <p:ph idx="1" type="subTitle"/>
          </p:nvPr>
        </p:nvSpPr>
        <p:spPr>
          <a:xfrm>
            <a:off x="2489200" y="4279900"/>
            <a:ext cx="6146800" cy="14859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Verdana"/>
              <a:buNone/>
              <a:defRPr b="1" i="0" sz="3200" u="none" cap="none" strike="noStrike">
                <a:solidFill>
                  <a:schemeClr val="dk1"/>
                </a:solidFill>
                <a:latin typeface="Verdana"/>
                <a:ea typeface="Verdana"/>
                <a:cs typeface="Verdana"/>
                <a:sym typeface="Verdana"/>
              </a:defRPr>
            </a:lvl1pPr>
            <a:lvl2pPr indent="-285750" lvl="1" marL="74295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228600" lvl="2" marL="11430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228600" lvl="3" marL="1600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228600" lvl="4" marL="2057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228600" lvl="5" marL="2514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228600" lvl="6" marL="2971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228600" lvl="7" marL="3429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228600" lvl="8" marL="3886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60" name="Google Shape;60;p2"/>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1" name="Google Shape;61;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2" name="Google Shape;62;p2"/>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2" name="Shape 162"/>
        <p:cNvGrpSpPr/>
        <p:nvPr/>
      </p:nvGrpSpPr>
      <p:grpSpPr>
        <a:xfrm>
          <a:off x="0" y="0"/>
          <a:ext cx="0" cy="0"/>
          <a:chOff x="0" y="0"/>
          <a:chExt cx="0" cy="0"/>
        </a:xfrm>
      </p:grpSpPr>
      <p:sp>
        <p:nvSpPr>
          <p:cNvPr id="163" name="Google Shape;163;p12"/>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4" name="Google Shape;164;p12"/>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sz="2800">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65" name="Google Shape;165;p12"/>
          <p:cNvSpPr txBox="1"/>
          <p:nvPr>
            <p:ph idx="2" type="body"/>
          </p:nvPr>
        </p:nvSpPr>
        <p:spPr>
          <a:xfrm>
            <a:off x="4648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sz="2800">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66" name="Google Shape;166;p12"/>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7" name="Google Shape;167;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8" name="Google Shape;168;p12"/>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9" name="Shape 169"/>
        <p:cNvGrpSpPr/>
        <p:nvPr/>
      </p:nvGrpSpPr>
      <p:grpSpPr>
        <a:xfrm>
          <a:off x="0" y="0"/>
          <a:ext cx="0" cy="0"/>
          <a:chOff x="0" y="0"/>
          <a:chExt cx="0" cy="0"/>
        </a:xfrm>
      </p:grpSpPr>
      <p:sp>
        <p:nvSpPr>
          <p:cNvPr id="170" name="Google Shape;170;p13"/>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SzPts val="1400"/>
              <a:buNone/>
              <a:defRPr b="1" i="0" sz="4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71" name="Google Shape;171;p13"/>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Verdana"/>
              <a:buNone/>
              <a:defRPr sz="2000">
                <a:solidFill>
                  <a:schemeClr val="dk1"/>
                </a:solidFill>
                <a:latin typeface="Verdana"/>
                <a:ea typeface="Verdana"/>
                <a:cs typeface="Verdana"/>
                <a:sym typeface="Verdana"/>
              </a:defRPr>
            </a:lvl1pPr>
            <a:lvl2pPr indent="-228600" lvl="1" marL="914400" marR="0" rtl="0" algn="l">
              <a:spcBef>
                <a:spcPts val="360"/>
              </a:spcBef>
              <a:spcAft>
                <a:spcPts val="0"/>
              </a:spcAft>
              <a:buClr>
                <a:schemeClr val="dk1"/>
              </a:buClr>
              <a:buSzPts val="2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spcBef>
                <a:spcPts val="320"/>
              </a:spcBef>
              <a:spcAft>
                <a:spcPts val="0"/>
              </a:spcAft>
              <a:buClr>
                <a:schemeClr val="dk1"/>
              </a:buClr>
              <a:buSzPts val="24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9pPr>
          </a:lstStyle>
          <a:p/>
        </p:txBody>
      </p:sp>
      <p:sp>
        <p:nvSpPr>
          <p:cNvPr id="172" name="Google Shape;172;p1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3" name="Google Shape;173;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4" name="Google Shape;174;p13"/>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2" name="Shape 112"/>
        <p:cNvGrpSpPr/>
        <p:nvPr/>
      </p:nvGrpSpPr>
      <p:grpSpPr>
        <a:xfrm>
          <a:off x="0" y="0"/>
          <a:ext cx="0" cy="0"/>
          <a:chOff x="0" y="0"/>
          <a:chExt cx="0" cy="0"/>
        </a:xfrm>
      </p:grpSpPr>
      <p:sp>
        <p:nvSpPr>
          <p:cNvPr id="113" name="Google Shape;113;p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14" name="Google Shape;114;p4"/>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15" name="Google Shape;115;p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6" name="Google Shape;116;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7" name="Google Shape;117;p4"/>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8" name="Shape 118"/>
        <p:cNvGrpSpPr/>
        <p:nvPr/>
      </p:nvGrpSpPr>
      <p:grpSpPr>
        <a:xfrm>
          <a:off x="0" y="0"/>
          <a:ext cx="0" cy="0"/>
          <a:chOff x="0" y="0"/>
          <a:chExt cx="0" cy="0"/>
        </a:xfrm>
      </p:grpSpPr>
      <p:sp>
        <p:nvSpPr>
          <p:cNvPr id="119" name="Google Shape;119;p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0" name="Google Shape;120;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1" name="Google Shape;121;p5"/>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22" name="Shape 122"/>
        <p:cNvGrpSpPr/>
        <p:nvPr/>
      </p:nvGrpSpPr>
      <p:grpSpPr>
        <a:xfrm>
          <a:off x="0" y="0"/>
          <a:ext cx="0" cy="0"/>
          <a:chOff x="0" y="0"/>
          <a:chExt cx="0" cy="0"/>
        </a:xfrm>
      </p:grpSpPr>
      <p:sp>
        <p:nvSpPr>
          <p:cNvPr id="123" name="Google Shape;123;p6"/>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4" name="Google Shape;124;p6"/>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5" name="Google Shape;125;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6" name="Google Shape;126;p6"/>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7"/>
          <p:cNvSpPr txBox="1"/>
          <p:nvPr>
            <p:ph type="title"/>
          </p:nvPr>
        </p:nvSpPr>
        <p:spPr>
          <a:xfrm rot="5400000">
            <a:off x="4679950" y="2049463"/>
            <a:ext cx="5953125" cy="2060575"/>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9" name="Google Shape;129;p7"/>
          <p:cNvSpPr txBox="1"/>
          <p:nvPr>
            <p:ph idx="1" type="body"/>
          </p:nvPr>
        </p:nvSpPr>
        <p:spPr>
          <a:xfrm rot="5400000">
            <a:off x="481807" y="64295"/>
            <a:ext cx="5953125" cy="60309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sz="3200">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0" name="Google Shape;130;p7"/>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1" name="Google Shape;131;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2" name="Google Shape;132;p7"/>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33" name="Shape 133"/>
        <p:cNvGrpSpPr/>
        <p:nvPr/>
      </p:nvGrpSpPr>
      <p:grpSpPr>
        <a:xfrm>
          <a:off x="0" y="0"/>
          <a:ext cx="0" cy="0"/>
          <a:chOff x="0" y="0"/>
          <a:chExt cx="0" cy="0"/>
        </a:xfrm>
      </p:grpSpPr>
      <p:sp>
        <p:nvSpPr>
          <p:cNvPr id="134" name="Google Shape;134;p8"/>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5" name="Google Shape;135;p8"/>
          <p:cNvSpPr txBox="1"/>
          <p:nvPr>
            <p:ph idx="1" type="body"/>
          </p:nvPr>
        </p:nvSpPr>
        <p:spPr>
          <a:xfrm rot="5400000">
            <a:off x="2343944" y="-286544"/>
            <a:ext cx="445611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sz="3200">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6" name="Google Shape;136;p8"/>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7" name="Google Shape;137;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8" name="Google Shape;138;p8"/>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9" name="Shape 139"/>
        <p:cNvGrpSpPr/>
        <p:nvPr/>
      </p:nvGrpSpPr>
      <p:grpSpPr>
        <a:xfrm>
          <a:off x="0" y="0"/>
          <a:ext cx="0" cy="0"/>
          <a:chOff x="0" y="0"/>
          <a:chExt cx="0" cy="0"/>
        </a:xfrm>
      </p:grpSpPr>
      <p:sp>
        <p:nvSpPr>
          <p:cNvPr id="140" name="Google Shape;140;p9"/>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1" name="Google Shape;141;p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Verdana"/>
              <a:buNone/>
              <a:defRPr sz="3200">
                <a:solidFill>
                  <a:schemeClr val="dk1"/>
                </a:solidFill>
                <a:latin typeface="Verdana"/>
                <a:ea typeface="Verdana"/>
                <a:cs typeface="Verdana"/>
                <a:sym typeface="Verdana"/>
              </a:defRPr>
            </a:lvl1pPr>
            <a:lvl2pPr indent="0" lvl="1" marL="457200" marR="0" rtl="0" algn="l">
              <a:spcBef>
                <a:spcPts val="560"/>
              </a:spcBef>
              <a:spcAft>
                <a:spcPts val="0"/>
              </a:spcAft>
              <a:buClr>
                <a:schemeClr val="dk1"/>
              </a:buClr>
              <a:buSzPts val="1400"/>
              <a:buFont typeface="Verdana"/>
              <a:buNone/>
              <a:defRPr b="0" i="0" sz="2800" u="none" cap="none" strike="noStrike">
                <a:solidFill>
                  <a:schemeClr val="dk1"/>
                </a:solidFill>
                <a:latin typeface="Verdana"/>
                <a:ea typeface="Verdana"/>
                <a:cs typeface="Verdana"/>
                <a:sym typeface="Verdana"/>
              </a:defRPr>
            </a:lvl2pPr>
            <a:lvl3pPr indent="0" lvl="2" marL="914400" marR="0" rtl="0" algn="l">
              <a:spcBef>
                <a:spcPts val="480"/>
              </a:spcBef>
              <a:spcAft>
                <a:spcPts val="0"/>
              </a:spcAft>
              <a:buClr>
                <a:schemeClr val="dk1"/>
              </a:buClr>
              <a:buSzPts val="1400"/>
              <a:buFont typeface="Verdana"/>
              <a:buNone/>
              <a:defRPr b="0" i="0" sz="2400" u="none" cap="none" strike="noStrike">
                <a:solidFill>
                  <a:schemeClr val="dk1"/>
                </a:solidFill>
                <a:latin typeface="Verdana"/>
                <a:ea typeface="Verdana"/>
                <a:cs typeface="Verdana"/>
                <a:sym typeface="Verdana"/>
              </a:defRPr>
            </a:lvl3pPr>
            <a:lvl4pPr indent="0" lvl="3" marL="1371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4pPr>
            <a:lvl5pPr indent="0" lvl="4" marL="18288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5pPr>
            <a:lvl6pPr indent="0" lvl="5" marL="22860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6pPr>
            <a:lvl7pPr indent="0" lvl="6" marL="27432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7pPr>
            <a:lvl8pPr indent="0" lvl="7" marL="32004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8pPr>
            <a:lvl9pPr indent="0" lvl="8" marL="3657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9pPr>
          </a:lstStyle>
          <a:p/>
        </p:txBody>
      </p:sp>
      <p:sp>
        <p:nvSpPr>
          <p:cNvPr id="142" name="Google Shape;142;p9"/>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sz="1400">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43" name="Google Shape;143;p9"/>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4" name="Google Shape;144;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5" name="Google Shape;145;p9"/>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6" name="Shape 146"/>
        <p:cNvGrpSpPr/>
        <p:nvPr/>
      </p:nvGrpSpPr>
      <p:grpSpPr>
        <a:xfrm>
          <a:off x="0" y="0"/>
          <a:ext cx="0" cy="0"/>
          <a:chOff x="0" y="0"/>
          <a:chExt cx="0" cy="0"/>
        </a:xfrm>
      </p:grpSpPr>
      <p:sp>
        <p:nvSpPr>
          <p:cNvPr id="147" name="Google Shape;147;p10"/>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8" name="Google Shape;148;p10"/>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sz="3200">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49" name="Google Shape;149;p10"/>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sz="1400">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50" name="Google Shape;150;p10"/>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1" name="Google Shape;151;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2" name="Google Shape;152;p10"/>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3" name="Shape 153"/>
        <p:cNvGrpSpPr/>
        <p:nvPr/>
      </p:nvGrpSpPr>
      <p:grpSpPr>
        <a:xfrm>
          <a:off x="0" y="0"/>
          <a:ext cx="0" cy="0"/>
          <a:chOff x="0" y="0"/>
          <a:chExt cx="0" cy="0"/>
        </a:xfrm>
      </p:grpSpPr>
      <p:sp>
        <p:nvSpPr>
          <p:cNvPr id="154" name="Google Shape;154;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55" name="Google Shape;155;p11"/>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sz="2400">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56" name="Google Shape;156;p11"/>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sz="2400">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7" name="Google Shape;157;p11"/>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sz="2400">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58" name="Google Shape;158;p11"/>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sz="2400">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59" name="Google Shape;159;p11"/>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0" name="Google Shape;160;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1" name="Google Shape;161;p11"/>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1.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5944" y="-79986"/>
            <a:ext cx="9383428" cy="6937985"/>
            <a:chOff x="-25944" y="-79986"/>
            <a:chExt cx="9383428" cy="6937985"/>
          </a:xfrm>
        </p:grpSpPr>
        <p:grpSp>
          <p:nvGrpSpPr>
            <p:cNvPr id="11" name="Google Shape;11;p1"/>
            <p:cNvGrpSpPr/>
            <p:nvPr/>
          </p:nvGrpSpPr>
          <p:grpSpPr>
            <a:xfrm rot="-240000">
              <a:off x="5146270" y="52332"/>
              <a:ext cx="4005024" cy="6051556"/>
              <a:chOff x="4107703" y="889162"/>
              <a:chExt cx="4005024" cy="6051556"/>
            </a:xfrm>
          </p:grpSpPr>
          <p:sp>
            <p:nvSpPr>
              <p:cNvPr id="12" name="Google Shape;12;p1"/>
              <p:cNvSpPr/>
              <p:nvPr/>
            </p:nvSpPr>
            <p:spPr>
              <a:xfrm flipH="1" rot="1440000">
                <a:off x="5608637" y="1217612"/>
                <a:ext cx="2116137" cy="2357437"/>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p:nvPr/>
            </p:nvSpPr>
            <p:spPr>
              <a:xfrm flipH="1" rot="1440000">
                <a:off x="6380162" y="2841625"/>
                <a:ext cx="906462" cy="842962"/>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 name="Google Shape;14;p1"/>
              <p:cNvSpPr/>
              <p:nvPr/>
            </p:nvSpPr>
            <p:spPr>
              <a:xfrm flipH="1" rot="1440000">
                <a:off x="5772150" y="3419475"/>
                <a:ext cx="439737" cy="395287"/>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5" name="Google Shape;15;p1"/>
              <p:cNvSpPr/>
              <p:nvPr/>
            </p:nvSpPr>
            <p:spPr>
              <a:xfrm flipH="1" rot="1440000">
                <a:off x="6310312" y="1535112"/>
                <a:ext cx="388937" cy="55086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1"/>
              <p:cNvSpPr/>
              <p:nvPr/>
            </p:nvSpPr>
            <p:spPr>
              <a:xfrm flipH="1" rot="1440000">
                <a:off x="6072187" y="3484562"/>
                <a:ext cx="163512" cy="3317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 name="Google Shape;17;p1"/>
              <p:cNvSpPr/>
              <p:nvPr/>
            </p:nvSpPr>
            <p:spPr>
              <a:xfrm flipH="1" rot="1440000">
                <a:off x="6169025" y="2082800"/>
                <a:ext cx="190500" cy="142875"/>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p:nvPr/>
            </p:nvSpPr>
            <p:spPr>
              <a:xfrm flipH="1" rot="1440000">
                <a:off x="4749800" y="3706812"/>
                <a:ext cx="523875" cy="3268662"/>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9" name="Google Shape;19;p1"/>
            <p:cNvSpPr/>
            <p:nvPr/>
          </p:nvSpPr>
          <p:spPr>
            <a:xfrm flipH="1" rot="420000">
              <a:off x="34925" y="3106737"/>
              <a:ext cx="512762" cy="1030287"/>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 name="Google Shape;20;p1"/>
            <p:cNvSpPr/>
            <p:nvPr/>
          </p:nvSpPr>
          <p:spPr>
            <a:xfrm>
              <a:off x="266700" y="2000250"/>
              <a:ext cx="1998662" cy="2432050"/>
            </a:xfrm>
            <a:custGeom>
              <a:rect b="b" l="l" r="r" t="t"/>
              <a:pathLst>
                <a:path extrusionOk="0" h="120000" w="120000">
                  <a:moveTo>
                    <a:pt x="84924" y="120000"/>
                  </a:moveTo>
                  <a:lnTo>
                    <a:pt x="90929" y="113733"/>
                  </a:lnTo>
                  <a:lnTo>
                    <a:pt x="98363" y="104804"/>
                  </a:lnTo>
                  <a:lnTo>
                    <a:pt x="106274" y="93054"/>
                  </a:lnTo>
                  <a:lnTo>
                    <a:pt x="113804" y="80130"/>
                  </a:lnTo>
                  <a:lnTo>
                    <a:pt x="118570" y="65874"/>
                  </a:lnTo>
                  <a:lnTo>
                    <a:pt x="120000" y="50678"/>
                  </a:lnTo>
                  <a:lnTo>
                    <a:pt x="117235" y="36266"/>
                  </a:lnTo>
                  <a:lnTo>
                    <a:pt x="108657" y="23028"/>
                  </a:lnTo>
                  <a:lnTo>
                    <a:pt x="99412" y="14882"/>
                  </a:lnTo>
                  <a:lnTo>
                    <a:pt x="91596" y="8537"/>
                  </a:lnTo>
                  <a:lnTo>
                    <a:pt x="85210" y="5091"/>
                  </a:lnTo>
                  <a:lnTo>
                    <a:pt x="74916" y="1409"/>
                  </a:lnTo>
                  <a:lnTo>
                    <a:pt x="61191" y="0"/>
                  </a:lnTo>
                  <a:lnTo>
                    <a:pt x="41938" y="1801"/>
                  </a:lnTo>
                  <a:lnTo>
                    <a:pt x="34884" y="3446"/>
                  </a:lnTo>
                  <a:lnTo>
                    <a:pt x="27831" y="4543"/>
                  </a:lnTo>
                  <a:lnTo>
                    <a:pt x="21826" y="6187"/>
                  </a:lnTo>
                  <a:lnTo>
                    <a:pt x="16965" y="8067"/>
                  </a:lnTo>
                  <a:lnTo>
                    <a:pt x="12104" y="9947"/>
                  </a:lnTo>
                  <a:lnTo>
                    <a:pt x="7815" y="12375"/>
                  </a:lnTo>
                  <a:lnTo>
                    <a:pt x="3907" y="15430"/>
                  </a:lnTo>
                  <a:lnTo>
                    <a:pt x="0" y="19033"/>
                  </a:lnTo>
                  <a:lnTo>
                    <a:pt x="7243" y="16840"/>
                  </a:lnTo>
                  <a:lnTo>
                    <a:pt x="13725" y="15195"/>
                  </a:lnTo>
                  <a:lnTo>
                    <a:pt x="20206" y="14020"/>
                  </a:lnTo>
                  <a:lnTo>
                    <a:pt x="26687" y="12845"/>
                  </a:lnTo>
                  <a:lnTo>
                    <a:pt x="32025" y="11671"/>
                  </a:lnTo>
                  <a:lnTo>
                    <a:pt x="37839" y="11671"/>
                  </a:lnTo>
                  <a:lnTo>
                    <a:pt x="43653" y="11044"/>
                  </a:lnTo>
                  <a:lnTo>
                    <a:pt x="48705" y="11436"/>
                  </a:lnTo>
                  <a:lnTo>
                    <a:pt x="53852" y="11906"/>
                  </a:lnTo>
                  <a:lnTo>
                    <a:pt x="58903" y="13002"/>
                  </a:lnTo>
                  <a:lnTo>
                    <a:pt x="63764" y="14569"/>
                  </a:lnTo>
                  <a:lnTo>
                    <a:pt x="68149" y="16057"/>
                  </a:lnTo>
                  <a:lnTo>
                    <a:pt x="72438" y="18720"/>
                  </a:lnTo>
                  <a:lnTo>
                    <a:pt x="77299" y="20913"/>
                  </a:lnTo>
                  <a:lnTo>
                    <a:pt x="81493" y="24046"/>
                  </a:lnTo>
                  <a:lnTo>
                    <a:pt x="85687" y="27258"/>
                  </a:lnTo>
                  <a:lnTo>
                    <a:pt x="92549" y="36344"/>
                  </a:lnTo>
                  <a:lnTo>
                    <a:pt x="96838" y="47467"/>
                  </a:lnTo>
                  <a:lnTo>
                    <a:pt x="97887" y="60626"/>
                  </a:lnTo>
                  <a:lnTo>
                    <a:pt x="97410" y="73550"/>
                  </a:lnTo>
                  <a:lnTo>
                    <a:pt x="95504" y="87493"/>
                  </a:lnTo>
                  <a:lnTo>
                    <a:pt x="92073" y="100182"/>
                  </a:lnTo>
                  <a:lnTo>
                    <a:pt x="88927" y="111305"/>
                  </a:lnTo>
                  <a:lnTo>
                    <a:pt x="84924"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1" name="Google Shape;21;p1"/>
            <p:cNvSpPr/>
            <p:nvPr/>
          </p:nvSpPr>
          <p:spPr>
            <a:xfrm>
              <a:off x="0" y="4143375"/>
              <a:ext cx="1271587" cy="728662"/>
            </a:xfrm>
            <a:custGeom>
              <a:rect b="b" l="l" r="r" t="t"/>
              <a:pathLst>
                <a:path extrusionOk="0" h="120000" w="120000">
                  <a:moveTo>
                    <a:pt x="0" y="0"/>
                  </a:moveTo>
                  <a:lnTo>
                    <a:pt x="5543" y="18039"/>
                  </a:lnTo>
                  <a:lnTo>
                    <a:pt x="10187" y="34509"/>
                  </a:lnTo>
                  <a:lnTo>
                    <a:pt x="16479" y="49150"/>
                  </a:lnTo>
                  <a:lnTo>
                    <a:pt x="22322" y="59869"/>
                  </a:lnTo>
                  <a:lnTo>
                    <a:pt x="28764" y="72679"/>
                  </a:lnTo>
                  <a:lnTo>
                    <a:pt x="37453" y="82091"/>
                  </a:lnTo>
                  <a:lnTo>
                    <a:pt x="46142" y="87843"/>
                  </a:lnTo>
                  <a:lnTo>
                    <a:pt x="54681" y="95424"/>
                  </a:lnTo>
                  <a:lnTo>
                    <a:pt x="64419" y="99607"/>
                  </a:lnTo>
                  <a:lnTo>
                    <a:pt x="75056" y="101960"/>
                  </a:lnTo>
                  <a:lnTo>
                    <a:pt x="85842" y="102483"/>
                  </a:lnTo>
                  <a:lnTo>
                    <a:pt x="96779" y="99607"/>
                  </a:lnTo>
                  <a:lnTo>
                    <a:pt x="108764" y="94640"/>
                  </a:lnTo>
                  <a:lnTo>
                    <a:pt x="120000" y="87581"/>
                  </a:lnTo>
                  <a:lnTo>
                    <a:pt x="109513" y="98562"/>
                  </a:lnTo>
                  <a:lnTo>
                    <a:pt x="99176" y="105620"/>
                  </a:lnTo>
                  <a:lnTo>
                    <a:pt x="88988" y="112941"/>
                  </a:lnTo>
                  <a:lnTo>
                    <a:pt x="79700" y="116339"/>
                  </a:lnTo>
                  <a:lnTo>
                    <a:pt x="70561" y="119999"/>
                  </a:lnTo>
                  <a:lnTo>
                    <a:pt x="61573" y="119738"/>
                  </a:lnTo>
                  <a:lnTo>
                    <a:pt x="52434" y="119738"/>
                  </a:lnTo>
                  <a:lnTo>
                    <a:pt x="43595" y="117647"/>
                  </a:lnTo>
                  <a:lnTo>
                    <a:pt x="36554" y="113986"/>
                  </a:lnTo>
                  <a:lnTo>
                    <a:pt x="28764" y="108496"/>
                  </a:lnTo>
                  <a:lnTo>
                    <a:pt x="21722" y="103006"/>
                  </a:lnTo>
                  <a:lnTo>
                    <a:pt x="14981" y="97516"/>
                  </a:lnTo>
                  <a:lnTo>
                    <a:pt x="8988" y="90718"/>
                  </a:lnTo>
                  <a:lnTo>
                    <a:pt x="0" y="7686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 name="Google Shape;22;p1"/>
            <p:cNvSpPr/>
            <p:nvPr/>
          </p:nvSpPr>
          <p:spPr>
            <a:xfrm flipH="1" rot="420000">
              <a:off x="1425575" y="4532312"/>
              <a:ext cx="561975" cy="736600"/>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 name="Google Shape;23;p1"/>
            <p:cNvSpPr/>
            <p:nvPr/>
          </p:nvSpPr>
          <p:spPr>
            <a:xfrm flipH="1" rot="420000">
              <a:off x="1268412" y="4729162"/>
              <a:ext cx="138112" cy="434975"/>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 name="Google Shape;24;p1"/>
            <p:cNvSpPr/>
            <p:nvPr/>
          </p:nvSpPr>
          <p:spPr>
            <a:xfrm>
              <a:off x="1889125" y="5195887"/>
              <a:ext cx="1758950" cy="1662112"/>
            </a:xfrm>
            <a:custGeom>
              <a:rect b="b" l="l" r="r" t="t"/>
              <a:pathLst>
                <a:path extrusionOk="0" h="120000" w="120000">
                  <a:moveTo>
                    <a:pt x="84909" y="120000"/>
                  </a:moveTo>
                  <a:lnTo>
                    <a:pt x="74945" y="115873"/>
                  </a:lnTo>
                  <a:lnTo>
                    <a:pt x="65740" y="108309"/>
                  </a:lnTo>
                  <a:lnTo>
                    <a:pt x="55992" y="98681"/>
                  </a:lnTo>
                  <a:lnTo>
                    <a:pt x="46787" y="88939"/>
                  </a:lnTo>
                  <a:lnTo>
                    <a:pt x="37906" y="77593"/>
                  </a:lnTo>
                  <a:lnTo>
                    <a:pt x="28808" y="64527"/>
                  </a:lnTo>
                  <a:lnTo>
                    <a:pt x="20361" y="51232"/>
                  </a:lnTo>
                  <a:lnTo>
                    <a:pt x="13212" y="37249"/>
                  </a:lnTo>
                  <a:lnTo>
                    <a:pt x="7039" y="24183"/>
                  </a:lnTo>
                  <a:lnTo>
                    <a:pt x="2274" y="11575"/>
                  </a:lnTo>
                  <a:lnTo>
                    <a:pt x="0" y="0"/>
                  </a:lnTo>
                  <a:lnTo>
                    <a:pt x="11805" y="24871"/>
                  </a:lnTo>
                  <a:lnTo>
                    <a:pt x="22635" y="43323"/>
                  </a:lnTo>
                  <a:lnTo>
                    <a:pt x="31841" y="57306"/>
                  </a:lnTo>
                  <a:lnTo>
                    <a:pt x="40397" y="67621"/>
                  </a:lnTo>
                  <a:lnTo>
                    <a:pt x="47761" y="75759"/>
                  </a:lnTo>
                  <a:lnTo>
                    <a:pt x="54801" y="81719"/>
                  </a:lnTo>
                  <a:lnTo>
                    <a:pt x="61083" y="86418"/>
                  </a:lnTo>
                  <a:lnTo>
                    <a:pt x="67148" y="91805"/>
                  </a:lnTo>
                  <a:lnTo>
                    <a:pt x="81660" y="103037"/>
                  </a:lnTo>
                  <a:lnTo>
                    <a:pt x="100180" y="111977"/>
                  </a:lnTo>
                  <a:lnTo>
                    <a:pt x="120000" y="120000"/>
                  </a:lnTo>
                  <a:lnTo>
                    <a:pt x="84909"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5" name="Google Shape;25;p1"/>
            <p:cNvGrpSpPr/>
            <p:nvPr/>
          </p:nvGrpSpPr>
          <p:grpSpPr>
            <a:xfrm rot="3180000">
              <a:off x="4185442" y="1191420"/>
              <a:ext cx="903292" cy="1009650"/>
              <a:chOff x="2741612" y="1374775"/>
              <a:chExt cx="204788" cy="249237"/>
            </a:xfrm>
          </p:grpSpPr>
          <p:sp>
            <p:nvSpPr>
              <p:cNvPr id="26" name="Google Shape;26;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 name="Google Shape;27;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 name="Google Shape;28;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9" name="Google Shape;29;p1"/>
            <p:cNvGrpSpPr/>
            <p:nvPr/>
          </p:nvGrpSpPr>
          <p:grpSpPr>
            <a:xfrm rot="-6720000">
              <a:off x="5751510" y="115886"/>
              <a:ext cx="565153" cy="965200"/>
              <a:chOff x="2773362" y="1374775"/>
              <a:chExt cx="204788" cy="249237"/>
            </a:xfrm>
          </p:grpSpPr>
          <p:sp>
            <p:nvSpPr>
              <p:cNvPr id="30" name="Google Shape;30;p1"/>
              <p:cNvSpPr/>
              <p:nvPr/>
            </p:nvSpPr>
            <p:spPr>
              <a:xfrm>
                <a:off x="277336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 name="Google Shape;31;p1"/>
              <p:cNvSpPr/>
              <p:nvPr/>
            </p:nvSpPr>
            <p:spPr>
              <a:xfrm>
                <a:off x="286702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 name="Google Shape;32;p1"/>
              <p:cNvSpPr/>
              <p:nvPr/>
            </p:nvSpPr>
            <p:spPr>
              <a:xfrm>
                <a:off x="2841625"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 name="Google Shape;33;p1"/>
            <p:cNvGrpSpPr/>
            <p:nvPr/>
          </p:nvGrpSpPr>
          <p:grpSpPr>
            <a:xfrm rot="8520000">
              <a:off x="1074734" y="5221291"/>
              <a:ext cx="793754" cy="793747"/>
              <a:chOff x="2741612" y="1406525"/>
              <a:chExt cx="204788" cy="247649"/>
            </a:xfrm>
          </p:grpSpPr>
          <p:sp>
            <p:nvSpPr>
              <p:cNvPr id="34" name="Google Shape;34;p1"/>
              <p:cNvSpPr/>
              <p:nvPr/>
            </p:nvSpPr>
            <p:spPr>
              <a:xfrm>
                <a:off x="2741612" y="140652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5" name="Google Shape;35;p1"/>
              <p:cNvSpPr/>
              <p:nvPr/>
            </p:nvSpPr>
            <p:spPr>
              <a:xfrm>
                <a:off x="2835275" y="145097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 name="Google Shape;36;p1"/>
              <p:cNvSpPr/>
              <p:nvPr/>
            </p:nvSpPr>
            <p:spPr>
              <a:xfrm>
                <a:off x="2813050" y="1614487"/>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7" name="Google Shape;37;p1"/>
            <p:cNvGrpSpPr/>
            <p:nvPr/>
          </p:nvGrpSpPr>
          <p:grpSpPr>
            <a:xfrm flipH="1" rot="4140000">
              <a:off x="640552" y="369090"/>
              <a:ext cx="1123956" cy="1414462"/>
              <a:chOff x="2741612" y="1374775"/>
              <a:chExt cx="204788" cy="249237"/>
            </a:xfrm>
          </p:grpSpPr>
          <p:sp>
            <p:nvSpPr>
              <p:cNvPr id="38" name="Google Shape;38;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 name="Google Shape;39;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0" name="Google Shape;40;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1" name="Google Shape;41;p1"/>
            <p:cNvGrpSpPr/>
            <p:nvPr/>
          </p:nvGrpSpPr>
          <p:grpSpPr>
            <a:xfrm flipH="1" rot="10020000">
              <a:off x="7388225" y="3797299"/>
              <a:ext cx="1123956" cy="1414462"/>
              <a:chOff x="2741612" y="1374775"/>
              <a:chExt cx="204788" cy="249237"/>
            </a:xfrm>
          </p:grpSpPr>
          <p:sp>
            <p:nvSpPr>
              <p:cNvPr id="42" name="Google Shape;42;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 name="Google Shape;43;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 name="Google Shape;44;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45" name="Google Shape;45;p1"/>
            <p:cNvSpPr/>
            <p:nvPr/>
          </p:nvSpPr>
          <p:spPr>
            <a:xfrm>
              <a:off x="1931987" y="3175"/>
              <a:ext cx="1368425" cy="1406525"/>
            </a:xfrm>
            <a:custGeom>
              <a:rect b="b" l="l" r="r" t="t"/>
              <a:pathLst>
                <a:path extrusionOk="0" h="120000" w="120000">
                  <a:moveTo>
                    <a:pt x="0" y="0"/>
                  </a:moveTo>
                  <a:lnTo>
                    <a:pt x="835" y="14492"/>
                  </a:lnTo>
                  <a:lnTo>
                    <a:pt x="5150" y="35485"/>
                  </a:lnTo>
                  <a:lnTo>
                    <a:pt x="11554" y="55530"/>
                  </a:lnTo>
                  <a:lnTo>
                    <a:pt x="20742" y="73950"/>
                  </a:lnTo>
                  <a:lnTo>
                    <a:pt x="32993" y="90203"/>
                  </a:lnTo>
                  <a:lnTo>
                    <a:pt x="47053" y="103476"/>
                  </a:lnTo>
                  <a:lnTo>
                    <a:pt x="62645" y="113498"/>
                  </a:lnTo>
                  <a:lnTo>
                    <a:pt x="80603" y="119051"/>
                  </a:lnTo>
                  <a:lnTo>
                    <a:pt x="99396" y="120000"/>
                  </a:lnTo>
                  <a:lnTo>
                    <a:pt x="120000" y="115259"/>
                  </a:lnTo>
                  <a:lnTo>
                    <a:pt x="109141" y="115936"/>
                  </a:lnTo>
                  <a:lnTo>
                    <a:pt x="97447" y="113092"/>
                  </a:lnTo>
                  <a:lnTo>
                    <a:pt x="86450" y="107539"/>
                  </a:lnTo>
                  <a:lnTo>
                    <a:pt x="75452" y="98600"/>
                  </a:lnTo>
                  <a:lnTo>
                    <a:pt x="64872" y="87900"/>
                  </a:lnTo>
                  <a:lnTo>
                    <a:pt x="55266" y="75440"/>
                  </a:lnTo>
                  <a:lnTo>
                    <a:pt x="46496" y="61489"/>
                  </a:lnTo>
                  <a:lnTo>
                    <a:pt x="38839" y="45914"/>
                  </a:lnTo>
                  <a:lnTo>
                    <a:pt x="33132" y="30474"/>
                  </a:lnTo>
                  <a:lnTo>
                    <a:pt x="28538" y="14221"/>
                  </a:lnTo>
                  <a:lnTo>
                    <a:pt x="25614" y="406"/>
                  </a:ln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 name="Google Shape;46;p1"/>
            <p:cNvSpPr/>
            <p:nvPr/>
          </p:nvSpPr>
          <p:spPr>
            <a:xfrm flipH="1" rot="-960000">
              <a:off x="3425825" y="161925"/>
              <a:ext cx="1081087" cy="94138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 name="Google Shape;47;p1"/>
            <p:cNvSpPr/>
            <p:nvPr/>
          </p:nvSpPr>
          <p:spPr>
            <a:xfrm flipH="1" rot="-960000">
              <a:off x="3170237" y="1362075"/>
              <a:ext cx="523875" cy="441325"/>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 name="Google Shape;48;p1"/>
            <p:cNvSpPr/>
            <p:nvPr/>
          </p:nvSpPr>
          <p:spPr>
            <a:xfrm flipH="1" rot="-960000">
              <a:off x="3530600" y="1282700"/>
              <a:ext cx="195262" cy="3698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 name="Google Shape;49;p1"/>
            <p:cNvSpPr/>
            <p:nvPr/>
          </p:nvSpPr>
          <p:spPr>
            <a:xfrm>
              <a:off x="2544762" y="0"/>
              <a:ext cx="196850" cy="192087"/>
            </a:xfrm>
            <a:custGeom>
              <a:rect b="b" l="l" r="r" t="t"/>
              <a:pathLst>
                <a:path extrusionOk="0" h="120000" w="120000">
                  <a:moveTo>
                    <a:pt x="120000" y="0"/>
                  </a:moveTo>
                  <a:lnTo>
                    <a:pt x="109354" y="8925"/>
                  </a:lnTo>
                  <a:lnTo>
                    <a:pt x="95806" y="24793"/>
                  </a:lnTo>
                  <a:lnTo>
                    <a:pt x="78387" y="40661"/>
                  </a:lnTo>
                  <a:lnTo>
                    <a:pt x="60967" y="53553"/>
                  </a:lnTo>
                  <a:lnTo>
                    <a:pt x="39677" y="65454"/>
                  </a:lnTo>
                  <a:lnTo>
                    <a:pt x="21290" y="73388"/>
                  </a:lnTo>
                  <a:lnTo>
                    <a:pt x="0" y="74380"/>
                  </a:lnTo>
                  <a:lnTo>
                    <a:pt x="9677" y="95206"/>
                  </a:lnTo>
                  <a:lnTo>
                    <a:pt x="22258" y="112066"/>
                  </a:lnTo>
                  <a:lnTo>
                    <a:pt x="39677" y="120000"/>
                  </a:lnTo>
                  <a:lnTo>
                    <a:pt x="58064" y="120000"/>
                  </a:lnTo>
                  <a:lnTo>
                    <a:pt x="80322" y="110082"/>
                  </a:lnTo>
                  <a:lnTo>
                    <a:pt x="97741" y="87272"/>
                  </a:lnTo>
                  <a:lnTo>
                    <a:pt x="112258" y="52561"/>
                  </a:lnTo>
                  <a:lnTo>
                    <a:pt x="120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 name="Google Shape;50;p1"/>
            <p:cNvSpPr/>
            <p:nvPr/>
          </p:nvSpPr>
          <p:spPr>
            <a:xfrm flipH="1" rot="-960000">
              <a:off x="3449637" y="1965325"/>
              <a:ext cx="623887" cy="3651250"/>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 name="Google Shape;51;p1"/>
            <p:cNvSpPr/>
            <p:nvPr/>
          </p:nvSpPr>
          <p:spPr>
            <a:xfrm>
              <a:off x="0" y="2933700"/>
              <a:ext cx="57150" cy="209550"/>
            </a:xfrm>
            <a:custGeom>
              <a:rect b="b" l="l" r="r" t="t"/>
              <a:pathLst>
                <a:path extrusionOk="0" h="120000" w="120000">
                  <a:moveTo>
                    <a:pt x="0" y="0"/>
                  </a:moveTo>
                  <a:lnTo>
                    <a:pt x="120000" y="10909"/>
                  </a:lnTo>
                  <a:lnTo>
                    <a:pt x="0" y="12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2" name="Google Shape;52;p1"/>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3" name="Google Shape;53;p1"/>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4" name="Google Shape;54;p1"/>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5" name="Google Shape;55;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1"/>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grpSp>
        <p:nvGrpSpPr>
          <p:cNvPr id="64" name="Google Shape;64;p3"/>
          <p:cNvGrpSpPr/>
          <p:nvPr/>
        </p:nvGrpSpPr>
        <p:grpSpPr>
          <a:xfrm>
            <a:off x="-181057" y="-91300"/>
            <a:ext cx="3127634" cy="6947712"/>
            <a:chOff x="-181057" y="-91300"/>
            <a:chExt cx="3127634" cy="6947712"/>
          </a:xfrm>
        </p:grpSpPr>
        <p:sp>
          <p:nvSpPr>
            <p:cNvPr id="65" name="Google Shape;65;p3"/>
            <p:cNvSpPr/>
            <p:nvPr/>
          </p:nvSpPr>
          <p:spPr>
            <a:xfrm>
              <a:off x="-7937" y="5178425"/>
              <a:ext cx="749300" cy="1273175"/>
            </a:xfrm>
            <a:custGeom>
              <a:rect b="b" l="l" r="r" t="t"/>
              <a:pathLst>
                <a:path extrusionOk="0" h="120000" w="120000">
                  <a:moveTo>
                    <a:pt x="1271" y="4788"/>
                  </a:moveTo>
                  <a:cubicBezTo>
                    <a:pt x="25677" y="0"/>
                    <a:pt x="5084" y="2543"/>
                    <a:pt x="48050" y="3890"/>
                  </a:cubicBezTo>
                  <a:cubicBezTo>
                    <a:pt x="56186" y="5536"/>
                    <a:pt x="71186" y="7032"/>
                    <a:pt x="78559" y="9875"/>
                  </a:cubicBezTo>
                  <a:cubicBezTo>
                    <a:pt x="82627" y="11521"/>
                    <a:pt x="90762" y="14663"/>
                    <a:pt x="90762" y="14663"/>
                  </a:cubicBezTo>
                  <a:cubicBezTo>
                    <a:pt x="100169" y="23042"/>
                    <a:pt x="94830" y="20199"/>
                    <a:pt x="105000" y="24239"/>
                  </a:cubicBezTo>
                  <a:cubicBezTo>
                    <a:pt x="110084" y="33366"/>
                    <a:pt x="108305" y="28877"/>
                    <a:pt x="111101" y="37406"/>
                  </a:cubicBezTo>
                  <a:cubicBezTo>
                    <a:pt x="110084" y="55361"/>
                    <a:pt x="120000" y="68079"/>
                    <a:pt x="100932" y="79301"/>
                  </a:cubicBezTo>
                  <a:cubicBezTo>
                    <a:pt x="97881" y="84837"/>
                    <a:pt x="93559" y="90822"/>
                    <a:pt x="86694" y="94862"/>
                  </a:cubicBezTo>
                  <a:cubicBezTo>
                    <a:pt x="81101" y="104887"/>
                    <a:pt x="59237" y="105785"/>
                    <a:pt x="43983" y="106832"/>
                  </a:cubicBezTo>
                  <a:cubicBezTo>
                    <a:pt x="36101" y="108329"/>
                    <a:pt x="25423" y="105785"/>
                    <a:pt x="19576" y="109226"/>
                  </a:cubicBezTo>
                  <a:cubicBezTo>
                    <a:pt x="15254" y="111770"/>
                    <a:pt x="18305" y="116408"/>
                    <a:pt x="17542" y="120000"/>
                  </a:cubicBezTo>
                  <a:cubicBezTo>
                    <a:pt x="13474" y="119551"/>
                    <a:pt x="5847" y="118503"/>
                    <a:pt x="1779" y="117905"/>
                  </a:cubicBezTo>
                  <a:cubicBezTo>
                    <a:pt x="1271" y="117905"/>
                    <a:pt x="0" y="114014"/>
                    <a:pt x="1271" y="112369"/>
                  </a:cubicBezTo>
                  <a:cubicBezTo>
                    <a:pt x="2542" y="110723"/>
                    <a:pt x="9406" y="109975"/>
                    <a:pt x="9406" y="108029"/>
                  </a:cubicBezTo>
                  <a:cubicBezTo>
                    <a:pt x="6610" y="102044"/>
                    <a:pt x="5593" y="102493"/>
                    <a:pt x="1271" y="100249"/>
                  </a:cubicBezTo>
                  <a:cubicBezTo>
                    <a:pt x="1271" y="80947"/>
                    <a:pt x="1271" y="34862"/>
                    <a:pt x="1271" y="4788"/>
                  </a:cubicBezTo>
                  <a:close/>
                </a:path>
              </a:pathLst>
            </a:custGeom>
            <a:solidFill>
              <a:schemeClr val="folHlink">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66" name="Google Shape;66;p3"/>
            <p:cNvGrpSpPr/>
            <p:nvPr/>
          </p:nvGrpSpPr>
          <p:grpSpPr>
            <a:xfrm flipH="1" rot="-6600000">
              <a:off x="165099" y="3875088"/>
              <a:ext cx="717554" cy="704850"/>
              <a:chOff x="2741612" y="1374775"/>
              <a:chExt cx="204788" cy="249237"/>
            </a:xfrm>
          </p:grpSpPr>
          <p:sp>
            <p:nvSpPr>
              <p:cNvPr id="67" name="Google Shape;67;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 name="Google Shape;68;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9" name="Google Shape;69;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70" name="Google Shape;70;p3"/>
            <p:cNvSpPr/>
            <p:nvPr/>
          </p:nvSpPr>
          <p:spPr>
            <a:xfrm>
              <a:off x="142875" y="2755900"/>
              <a:ext cx="1127125" cy="1219200"/>
            </a:xfrm>
            <a:custGeom>
              <a:rect b="b" l="l" r="r" t="t"/>
              <a:pathLst>
                <a:path extrusionOk="0" h="120000" w="120000">
                  <a:moveTo>
                    <a:pt x="2366" y="65000"/>
                  </a:moveTo>
                  <a:cubicBezTo>
                    <a:pt x="1014" y="55156"/>
                    <a:pt x="0" y="52968"/>
                    <a:pt x="2366" y="42500"/>
                  </a:cubicBezTo>
                  <a:cubicBezTo>
                    <a:pt x="4056" y="35468"/>
                    <a:pt x="12169" y="27812"/>
                    <a:pt x="17239" y="22500"/>
                  </a:cubicBezTo>
                  <a:cubicBezTo>
                    <a:pt x="19774" y="19843"/>
                    <a:pt x="22647" y="17500"/>
                    <a:pt x="25352" y="15000"/>
                  </a:cubicBezTo>
                  <a:cubicBezTo>
                    <a:pt x="27718" y="12812"/>
                    <a:pt x="33464" y="10000"/>
                    <a:pt x="33464" y="10000"/>
                  </a:cubicBezTo>
                  <a:cubicBezTo>
                    <a:pt x="39042" y="2187"/>
                    <a:pt x="49690" y="1093"/>
                    <a:pt x="59154" y="0"/>
                  </a:cubicBezTo>
                  <a:cubicBezTo>
                    <a:pt x="69464" y="468"/>
                    <a:pt x="79943" y="156"/>
                    <a:pt x="90253" y="1250"/>
                  </a:cubicBezTo>
                  <a:cubicBezTo>
                    <a:pt x="98366" y="2031"/>
                    <a:pt x="105464" y="11093"/>
                    <a:pt x="111887" y="15000"/>
                  </a:cubicBezTo>
                  <a:cubicBezTo>
                    <a:pt x="116788" y="21875"/>
                    <a:pt x="117971" y="23593"/>
                    <a:pt x="119999" y="31250"/>
                  </a:cubicBezTo>
                  <a:cubicBezTo>
                    <a:pt x="119492" y="41718"/>
                    <a:pt x="119492" y="52031"/>
                    <a:pt x="118647" y="62500"/>
                  </a:cubicBezTo>
                  <a:cubicBezTo>
                    <a:pt x="118309" y="66093"/>
                    <a:pt x="116281" y="66875"/>
                    <a:pt x="114591" y="70000"/>
                  </a:cubicBezTo>
                  <a:cubicBezTo>
                    <a:pt x="109183" y="80000"/>
                    <a:pt x="105802" y="94843"/>
                    <a:pt x="92957" y="98750"/>
                  </a:cubicBezTo>
                  <a:cubicBezTo>
                    <a:pt x="91098" y="100000"/>
                    <a:pt x="89577" y="101718"/>
                    <a:pt x="87549" y="102500"/>
                  </a:cubicBezTo>
                  <a:cubicBezTo>
                    <a:pt x="85014" y="103437"/>
                    <a:pt x="79436" y="101250"/>
                    <a:pt x="79436" y="103750"/>
                  </a:cubicBezTo>
                  <a:cubicBezTo>
                    <a:pt x="79436" y="106406"/>
                    <a:pt x="84845" y="105468"/>
                    <a:pt x="87549" y="106250"/>
                  </a:cubicBezTo>
                  <a:cubicBezTo>
                    <a:pt x="90253" y="107031"/>
                    <a:pt x="95661" y="108750"/>
                    <a:pt x="95661" y="108750"/>
                  </a:cubicBezTo>
                  <a:cubicBezTo>
                    <a:pt x="96169" y="110000"/>
                    <a:pt x="98028" y="111562"/>
                    <a:pt x="97014" y="112500"/>
                  </a:cubicBezTo>
                  <a:cubicBezTo>
                    <a:pt x="94985" y="114375"/>
                    <a:pt x="91605" y="114218"/>
                    <a:pt x="88901" y="115000"/>
                  </a:cubicBezTo>
                  <a:cubicBezTo>
                    <a:pt x="87380" y="115468"/>
                    <a:pt x="86366" y="116875"/>
                    <a:pt x="84845" y="117500"/>
                  </a:cubicBezTo>
                  <a:cubicBezTo>
                    <a:pt x="82309" y="118593"/>
                    <a:pt x="76732" y="120000"/>
                    <a:pt x="76732" y="120000"/>
                  </a:cubicBezTo>
                  <a:cubicBezTo>
                    <a:pt x="75718" y="117187"/>
                    <a:pt x="76563" y="113281"/>
                    <a:pt x="74028" y="111250"/>
                  </a:cubicBezTo>
                  <a:cubicBezTo>
                    <a:pt x="68788" y="107031"/>
                    <a:pt x="43267" y="107656"/>
                    <a:pt x="41577" y="107500"/>
                  </a:cubicBezTo>
                  <a:cubicBezTo>
                    <a:pt x="34985" y="106250"/>
                    <a:pt x="28056" y="105312"/>
                    <a:pt x="22647" y="101250"/>
                  </a:cubicBezTo>
                  <a:cubicBezTo>
                    <a:pt x="21126" y="100156"/>
                    <a:pt x="19774" y="98906"/>
                    <a:pt x="18591" y="97500"/>
                  </a:cubicBezTo>
                  <a:cubicBezTo>
                    <a:pt x="16563" y="95156"/>
                    <a:pt x="13183" y="90000"/>
                    <a:pt x="13183" y="90000"/>
                  </a:cubicBezTo>
                  <a:cubicBezTo>
                    <a:pt x="11154" y="79062"/>
                    <a:pt x="12507" y="85000"/>
                    <a:pt x="9126" y="72500"/>
                  </a:cubicBezTo>
                  <a:cubicBezTo>
                    <a:pt x="6253" y="62031"/>
                    <a:pt x="9802" y="72343"/>
                    <a:pt x="5070" y="63750"/>
                  </a:cubicBezTo>
                  <a:cubicBezTo>
                    <a:pt x="4394" y="62500"/>
                    <a:pt x="5070" y="59375"/>
                    <a:pt x="3718" y="60000"/>
                  </a:cubicBezTo>
                  <a:cubicBezTo>
                    <a:pt x="2028" y="60781"/>
                    <a:pt x="2873" y="63281"/>
                    <a:pt x="2366" y="65000"/>
                  </a:cubicBez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1" name="Google Shape;71;p3"/>
            <p:cNvGrpSpPr/>
            <p:nvPr/>
          </p:nvGrpSpPr>
          <p:grpSpPr>
            <a:xfrm rot="360000">
              <a:off x="-39565" y="2708252"/>
              <a:ext cx="2844650" cy="2856327"/>
              <a:chOff x="36843" y="4395877"/>
              <a:chExt cx="1448828" cy="1366640"/>
            </a:xfrm>
          </p:grpSpPr>
          <p:sp>
            <p:nvSpPr>
              <p:cNvPr id="72" name="Google Shape;72;p3"/>
              <p:cNvSpPr/>
              <p:nvPr/>
            </p:nvSpPr>
            <p:spPr>
              <a:xfrm flipH="1" rot="420000">
                <a:off x="198437" y="4424362"/>
                <a:ext cx="496887" cy="481012"/>
              </a:xfrm>
              <a:custGeom>
                <a:rect b="b" l="l" r="r" t="t"/>
                <a:pathLst>
                  <a:path extrusionOk="0" h="120000" w="120000">
                    <a:moveTo>
                      <a:pt x="25437" y="120000"/>
                    </a:moveTo>
                    <a:lnTo>
                      <a:pt x="20460" y="113142"/>
                    </a:lnTo>
                    <a:lnTo>
                      <a:pt x="14377" y="103428"/>
                    </a:lnTo>
                    <a:lnTo>
                      <a:pt x="8294" y="90857"/>
                    </a:lnTo>
                    <a:lnTo>
                      <a:pt x="2764" y="77142"/>
                    </a:lnTo>
                    <a:lnTo>
                      <a:pt x="0" y="62285"/>
                    </a:lnTo>
                    <a:lnTo>
                      <a:pt x="552" y="46857"/>
                    </a:lnTo>
                    <a:lnTo>
                      <a:pt x="4976" y="32571"/>
                    </a:lnTo>
                    <a:lnTo>
                      <a:pt x="14930" y="20000"/>
                    </a:lnTo>
                    <a:lnTo>
                      <a:pt x="24884" y="12571"/>
                    </a:lnTo>
                    <a:lnTo>
                      <a:pt x="33179" y="6857"/>
                    </a:lnTo>
                    <a:lnTo>
                      <a:pt x="39815" y="4000"/>
                    </a:lnTo>
                    <a:lnTo>
                      <a:pt x="44792" y="2857"/>
                    </a:lnTo>
                    <a:lnTo>
                      <a:pt x="48663" y="2857"/>
                    </a:lnTo>
                    <a:lnTo>
                      <a:pt x="57511" y="0"/>
                    </a:lnTo>
                    <a:lnTo>
                      <a:pt x="81843" y="4571"/>
                    </a:lnTo>
                    <a:lnTo>
                      <a:pt x="88479" y="6857"/>
                    </a:lnTo>
                    <a:lnTo>
                      <a:pt x="95115" y="8571"/>
                    </a:lnTo>
                    <a:lnTo>
                      <a:pt x="100645" y="10857"/>
                    </a:lnTo>
                    <a:lnTo>
                      <a:pt x="105069" y="13142"/>
                    </a:lnTo>
                    <a:lnTo>
                      <a:pt x="109493" y="15428"/>
                    </a:lnTo>
                    <a:lnTo>
                      <a:pt x="113364" y="18285"/>
                    </a:lnTo>
                    <a:lnTo>
                      <a:pt x="116682" y="21714"/>
                    </a:lnTo>
                    <a:lnTo>
                      <a:pt x="120000" y="25714"/>
                    </a:lnTo>
                    <a:lnTo>
                      <a:pt x="113364" y="22857"/>
                    </a:lnTo>
                    <a:lnTo>
                      <a:pt x="107281" y="20571"/>
                    </a:lnTo>
                    <a:lnTo>
                      <a:pt x="101198" y="18857"/>
                    </a:lnTo>
                    <a:lnTo>
                      <a:pt x="95115" y="17142"/>
                    </a:lnTo>
                    <a:lnTo>
                      <a:pt x="90138" y="15428"/>
                    </a:lnTo>
                    <a:lnTo>
                      <a:pt x="84608" y="14857"/>
                    </a:lnTo>
                    <a:lnTo>
                      <a:pt x="79078" y="13714"/>
                    </a:lnTo>
                    <a:lnTo>
                      <a:pt x="74101" y="13714"/>
                    </a:lnTo>
                    <a:lnTo>
                      <a:pt x="69124" y="13714"/>
                    </a:lnTo>
                    <a:lnTo>
                      <a:pt x="64147" y="14285"/>
                    </a:lnTo>
                    <a:lnTo>
                      <a:pt x="59170" y="15428"/>
                    </a:lnTo>
                    <a:lnTo>
                      <a:pt x="54746" y="16571"/>
                    </a:lnTo>
                    <a:lnTo>
                      <a:pt x="50322" y="18857"/>
                    </a:lnTo>
                    <a:lnTo>
                      <a:pt x="45345" y="20571"/>
                    </a:lnTo>
                    <a:lnTo>
                      <a:pt x="40921" y="23428"/>
                    </a:lnTo>
                    <a:lnTo>
                      <a:pt x="36497" y="26285"/>
                    </a:lnTo>
                    <a:lnTo>
                      <a:pt x="28755" y="34857"/>
                    </a:lnTo>
                    <a:lnTo>
                      <a:pt x="23225" y="45714"/>
                    </a:lnTo>
                    <a:lnTo>
                      <a:pt x="20460" y="58857"/>
                    </a:lnTo>
                    <a:lnTo>
                      <a:pt x="19354" y="72000"/>
                    </a:lnTo>
                    <a:lnTo>
                      <a:pt x="19354" y="86285"/>
                    </a:lnTo>
                    <a:lnTo>
                      <a:pt x="21013" y="99428"/>
                    </a:lnTo>
                    <a:lnTo>
                      <a:pt x="22672" y="110857"/>
                    </a:lnTo>
                    <a:lnTo>
                      <a:pt x="25437" y="120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3" name="Google Shape;73;p3"/>
              <p:cNvSpPr/>
              <p:nvPr/>
            </p:nvSpPr>
            <p:spPr>
              <a:xfrm flipH="1" rot="420000">
                <a:off x="65087" y="4513262"/>
                <a:ext cx="415925" cy="488950"/>
              </a:xfrm>
              <a:custGeom>
                <a:rect b="b" l="l" r="r" t="t"/>
                <a:pathLst>
                  <a:path extrusionOk="0" h="120000" w="120000">
                    <a:moveTo>
                      <a:pt x="71868" y="0"/>
                    </a:moveTo>
                    <a:lnTo>
                      <a:pt x="73846" y="1126"/>
                    </a:lnTo>
                    <a:lnTo>
                      <a:pt x="77802" y="4507"/>
                    </a:lnTo>
                    <a:lnTo>
                      <a:pt x="83736" y="10140"/>
                    </a:lnTo>
                    <a:lnTo>
                      <a:pt x="90329" y="18591"/>
                    </a:lnTo>
                    <a:lnTo>
                      <a:pt x="95604" y="29295"/>
                    </a:lnTo>
                    <a:lnTo>
                      <a:pt x="98901" y="42816"/>
                    </a:lnTo>
                    <a:lnTo>
                      <a:pt x="98901" y="59154"/>
                    </a:lnTo>
                    <a:lnTo>
                      <a:pt x="94945" y="78309"/>
                    </a:lnTo>
                    <a:lnTo>
                      <a:pt x="92307" y="83943"/>
                    </a:lnTo>
                    <a:lnTo>
                      <a:pt x="89670" y="88450"/>
                    </a:lnTo>
                    <a:lnTo>
                      <a:pt x="86373" y="92957"/>
                    </a:lnTo>
                    <a:lnTo>
                      <a:pt x="82417" y="97464"/>
                    </a:lnTo>
                    <a:lnTo>
                      <a:pt x="77142" y="101408"/>
                    </a:lnTo>
                    <a:lnTo>
                      <a:pt x="72527" y="104225"/>
                    </a:lnTo>
                    <a:lnTo>
                      <a:pt x="67252" y="107605"/>
                    </a:lnTo>
                    <a:lnTo>
                      <a:pt x="60659" y="109859"/>
                    </a:lnTo>
                    <a:lnTo>
                      <a:pt x="54065" y="110985"/>
                    </a:lnTo>
                    <a:lnTo>
                      <a:pt x="47472" y="112676"/>
                    </a:lnTo>
                    <a:lnTo>
                      <a:pt x="40219" y="113239"/>
                    </a:lnTo>
                    <a:lnTo>
                      <a:pt x="32307" y="113239"/>
                    </a:lnTo>
                    <a:lnTo>
                      <a:pt x="24395" y="112676"/>
                    </a:lnTo>
                    <a:lnTo>
                      <a:pt x="16483" y="110985"/>
                    </a:lnTo>
                    <a:lnTo>
                      <a:pt x="7912" y="108732"/>
                    </a:lnTo>
                    <a:lnTo>
                      <a:pt x="0" y="105915"/>
                    </a:lnTo>
                    <a:lnTo>
                      <a:pt x="7252" y="109859"/>
                    </a:lnTo>
                    <a:lnTo>
                      <a:pt x="14505" y="112676"/>
                    </a:lnTo>
                    <a:lnTo>
                      <a:pt x="21758" y="115492"/>
                    </a:lnTo>
                    <a:lnTo>
                      <a:pt x="28351" y="117183"/>
                    </a:lnTo>
                    <a:lnTo>
                      <a:pt x="34945" y="118873"/>
                    </a:lnTo>
                    <a:lnTo>
                      <a:pt x="41538" y="119436"/>
                    </a:lnTo>
                    <a:lnTo>
                      <a:pt x="48131" y="119999"/>
                    </a:lnTo>
                    <a:lnTo>
                      <a:pt x="54725" y="119999"/>
                    </a:lnTo>
                    <a:lnTo>
                      <a:pt x="60000" y="119436"/>
                    </a:lnTo>
                    <a:lnTo>
                      <a:pt x="65934" y="118309"/>
                    </a:lnTo>
                    <a:lnTo>
                      <a:pt x="71208" y="117183"/>
                    </a:lnTo>
                    <a:lnTo>
                      <a:pt x="76483" y="116056"/>
                    </a:lnTo>
                    <a:lnTo>
                      <a:pt x="81098" y="114366"/>
                    </a:lnTo>
                    <a:lnTo>
                      <a:pt x="85714" y="112112"/>
                    </a:lnTo>
                    <a:lnTo>
                      <a:pt x="89670" y="109859"/>
                    </a:lnTo>
                    <a:lnTo>
                      <a:pt x="93626" y="107605"/>
                    </a:lnTo>
                    <a:lnTo>
                      <a:pt x="104175" y="99154"/>
                    </a:lnTo>
                    <a:lnTo>
                      <a:pt x="111428" y="90704"/>
                    </a:lnTo>
                    <a:lnTo>
                      <a:pt x="116043" y="81126"/>
                    </a:lnTo>
                    <a:lnTo>
                      <a:pt x="118021" y="72112"/>
                    </a:lnTo>
                    <a:lnTo>
                      <a:pt x="119340" y="62535"/>
                    </a:lnTo>
                    <a:lnTo>
                      <a:pt x="119340" y="53521"/>
                    </a:lnTo>
                    <a:lnTo>
                      <a:pt x="120000" y="44507"/>
                    </a:lnTo>
                    <a:lnTo>
                      <a:pt x="114065" y="25915"/>
                    </a:lnTo>
                    <a:lnTo>
                      <a:pt x="102857" y="11830"/>
                    </a:lnTo>
                    <a:lnTo>
                      <a:pt x="99560" y="10140"/>
                    </a:lnTo>
                    <a:lnTo>
                      <a:pt x="96923" y="8450"/>
                    </a:lnTo>
                    <a:lnTo>
                      <a:pt x="93626" y="7323"/>
                    </a:lnTo>
                    <a:lnTo>
                      <a:pt x="90989" y="6197"/>
                    </a:lnTo>
                    <a:lnTo>
                      <a:pt x="87032" y="5070"/>
                    </a:lnTo>
                    <a:lnTo>
                      <a:pt x="83076" y="3380"/>
                    </a:lnTo>
                    <a:lnTo>
                      <a:pt x="78461" y="1690"/>
                    </a:lnTo>
                    <a:lnTo>
                      <a:pt x="7186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 name="Google Shape;74;p3"/>
              <p:cNvSpPr/>
              <p:nvPr/>
            </p:nvSpPr>
            <p:spPr>
              <a:xfrm flipH="1" rot="420000">
                <a:off x="192087" y="4614862"/>
                <a:ext cx="147637" cy="247650"/>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5" name="Google Shape;75;p3"/>
              <p:cNvSpPr/>
              <p:nvPr/>
            </p:nvSpPr>
            <p:spPr>
              <a:xfrm flipH="1" rot="420000">
                <a:off x="496887" y="4937125"/>
                <a:ext cx="134937" cy="147637"/>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 name="Google Shape;76;p3"/>
              <p:cNvSpPr/>
              <p:nvPr/>
            </p:nvSpPr>
            <p:spPr>
              <a:xfrm flipH="1" rot="420000">
                <a:off x="458787" y="4973637"/>
                <a:ext cx="33337" cy="87312"/>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7" name="Google Shape;77;p3"/>
              <p:cNvGrpSpPr/>
              <p:nvPr/>
            </p:nvGrpSpPr>
            <p:grpSpPr>
              <a:xfrm flipH="1" rot="-10680000">
                <a:off x="513402" y="5061178"/>
                <a:ext cx="960612" cy="684785"/>
                <a:chOff x="-601177" y="2705133"/>
                <a:chExt cx="960612" cy="684785"/>
              </a:xfrm>
            </p:grpSpPr>
            <p:sp>
              <p:nvSpPr>
                <p:cNvPr id="78" name="Google Shape;78;p3"/>
                <p:cNvSpPr/>
                <p:nvPr/>
              </p:nvSpPr>
              <p:spPr>
                <a:xfrm rot="4200000">
                  <a:off x="-384968" y="2867818"/>
                  <a:ext cx="227012" cy="619125"/>
                </a:xfrm>
                <a:custGeom>
                  <a:rect b="b" l="l" r="r" t="t"/>
                  <a:pathLst>
                    <a:path extrusionOk="0" h="120000" w="120000">
                      <a:moveTo>
                        <a:pt x="6956" y="9361"/>
                      </a:moveTo>
                      <a:lnTo>
                        <a:pt x="3478" y="15319"/>
                      </a:lnTo>
                      <a:lnTo>
                        <a:pt x="1739" y="21063"/>
                      </a:lnTo>
                      <a:lnTo>
                        <a:pt x="0" y="26595"/>
                      </a:lnTo>
                      <a:lnTo>
                        <a:pt x="0" y="32127"/>
                      </a:lnTo>
                      <a:lnTo>
                        <a:pt x="1739" y="38297"/>
                      </a:lnTo>
                      <a:lnTo>
                        <a:pt x="4057" y="44893"/>
                      </a:lnTo>
                      <a:lnTo>
                        <a:pt x="9275" y="52553"/>
                      </a:lnTo>
                      <a:lnTo>
                        <a:pt x="16811" y="61063"/>
                      </a:lnTo>
                      <a:lnTo>
                        <a:pt x="24927" y="69148"/>
                      </a:lnTo>
                      <a:lnTo>
                        <a:pt x="35362" y="77446"/>
                      </a:lnTo>
                      <a:lnTo>
                        <a:pt x="48115" y="86382"/>
                      </a:lnTo>
                      <a:lnTo>
                        <a:pt x="61449" y="94893"/>
                      </a:lnTo>
                      <a:lnTo>
                        <a:pt x="76521" y="102765"/>
                      </a:lnTo>
                      <a:lnTo>
                        <a:pt x="91014" y="109787"/>
                      </a:lnTo>
                      <a:lnTo>
                        <a:pt x="105507" y="115744"/>
                      </a:lnTo>
                      <a:lnTo>
                        <a:pt x="120000" y="120000"/>
                      </a:lnTo>
                      <a:lnTo>
                        <a:pt x="92753" y="106595"/>
                      </a:lnTo>
                      <a:lnTo>
                        <a:pt x="73623" y="95319"/>
                      </a:lnTo>
                      <a:lnTo>
                        <a:pt x="59710" y="86170"/>
                      </a:lnTo>
                      <a:lnTo>
                        <a:pt x="50434" y="78297"/>
                      </a:lnTo>
                      <a:lnTo>
                        <a:pt x="43478" y="71702"/>
                      </a:lnTo>
                      <a:lnTo>
                        <a:pt x="39420" y="65744"/>
                      </a:lnTo>
                      <a:lnTo>
                        <a:pt x="36521" y="60638"/>
                      </a:lnTo>
                      <a:lnTo>
                        <a:pt x="32463" y="55531"/>
                      </a:lnTo>
                      <a:lnTo>
                        <a:pt x="25507" y="43617"/>
                      </a:lnTo>
                      <a:lnTo>
                        <a:pt x="23768" y="29787"/>
                      </a:lnTo>
                      <a:lnTo>
                        <a:pt x="24927" y="14468"/>
                      </a:lnTo>
                      <a:lnTo>
                        <a:pt x="28985" y="0"/>
                      </a:lnTo>
                      <a:lnTo>
                        <a:pt x="6956" y="936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9" name="Google Shape;79;p3"/>
                <p:cNvSpPr/>
                <p:nvPr/>
              </p:nvSpPr>
              <p:spPr>
                <a:xfrm rot="4200000">
                  <a:off x="197643" y="2794793"/>
                  <a:ext cx="52387" cy="254000"/>
                </a:xfrm>
                <a:custGeom>
                  <a:rect b="b" l="l" r="r" t="t"/>
                  <a:pathLst>
                    <a:path extrusionOk="0" h="120000" w="120000">
                      <a:moveTo>
                        <a:pt x="0" y="9827"/>
                      </a:moveTo>
                      <a:lnTo>
                        <a:pt x="35744" y="28448"/>
                      </a:lnTo>
                      <a:lnTo>
                        <a:pt x="56170" y="52241"/>
                      </a:lnTo>
                      <a:lnTo>
                        <a:pt x="61276" y="82241"/>
                      </a:lnTo>
                      <a:lnTo>
                        <a:pt x="48510" y="120000"/>
                      </a:lnTo>
                      <a:lnTo>
                        <a:pt x="114893" y="112241"/>
                      </a:lnTo>
                      <a:lnTo>
                        <a:pt x="120000" y="92068"/>
                      </a:lnTo>
                      <a:lnTo>
                        <a:pt x="120000" y="72413"/>
                      </a:lnTo>
                      <a:lnTo>
                        <a:pt x="114893" y="53275"/>
                      </a:lnTo>
                      <a:lnTo>
                        <a:pt x="104680" y="36724"/>
                      </a:lnTo>
                      <a:lnTo>
                        <a:pt x="91914" y="26896"/>
                      </a:lnTo>
                      <a:lnTo>
                        <a:pt x="74042" y="17586"/>
                      </a:lnTo>
                      <a:lnTo>
                        <a:pt x="56170" y="8793"/>
                      </a:lnTo>
                      <a:lnTo>
                        <a:pt x="33191" y="0"/>
                      </a:lnTo>
                      <a:lnTo>
                        <a:pt x="0" y="98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 name="Google Shape;80;p3"/>
                <p:cNvSpPr/>
                <p:nvPr/>
              </p:nvSpPr>
              <p:spPr>
                <a:xfrm rot="4200000">
                  <a:off x="274637" y="2735262"/>
                  <a:ext cx="95250" cy="44450"/>
                </a:xfrm>
                <a:custGeom>
                  <a:rect b="b" l="l" r="r" t="t"/>
                  <a:pathLst>
                    <a:path extrusionOk="0" h="120000" w="120000">
                      <a:moveTo>
                        <a:pt x="120000" y="66000"/>
                      </a:moveTo>
                      <a:lnTo>
                        <a:pt x="106206" y="51000"/>
                      </a:lnTo>
                      <a:lnTo>
                        <a:pt x="93793" y="36000"/>
                      </a:lnTo>
                      <a:lnTo>
                        <a:pt x="80000" y="21000"/>
                      </a:lnTo>
                      <a:lnTo>
                        <a:pt x="64827" y="15000"/>
                      </a:lnTo>
                      <a:lnTo>
                        <a:pt x="51034" y="9000"/>
                      </a:lnTo>
                      <a:lnTo>
                        <a:pt x="35862" y="6000"/>
                      </a:lnTo>
                      <a:lnTo>
                        <a:pt x="17931" y="0"/>
                      </a:lnTo>
                      <a:lnTo>
                        <a:pt x="0" y="6000"/>
                      </a:lnTo>
                      <a:lnTo>
                        <a:pt x="8275" y="18000"/>
                      </a:lnTo>
                      <a:lnTo>
                        <a:pt x="19310" y="30000"/>
                      </a:lnTo>
                      <a:lnTo>
                        <a:pt x="30344" y="42000"/>
                      </a:lnTo>
                      <a:lnTo>
                        <a:pt x="45517" y="54000"/>
                      </a:lnTo>
                      <a:lnTo>
                        <a:pt x="57931" y="66000"/>
                      </a:lnTo>
                      <a:lnTo>
                        <a:pt x="71724" y="81000"/>
                      </a:lnTo>
                      <a:lnTo>
                        <a:pt x="88275" y="99000"/>
                      </a:lnTo>
                      <a:lnTo>
                        <a:pt x="102068" y="120000"/>
                      </a:lnTo>
                      <a:lnTo>
                        <a:pt x="120000" y="66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81" name="Google Shape;81;p3"/>
            <p:cNvGrpSpPr/>
            <p:nvPr/>
          </p:nvGrpSpPr>
          <p:grpSpPr>
            <a:xfrm rot="6240000">
              <a:off x="540350" y="6121477"/>
              <a:ext cx="622303" cy="664525"/>
              <a:chOff x="2741612" y="1377950"/>
              <a:chExt cx="204788" cy="246062"/>
            </a:xfrm>
          </p:grpSpPr>
          <p:sp>
            <p:nvSpPr>
              <p:cNvPr id="82" name="Google Shape;82;p3"/>
              <p:cNvSpPr/>
              <p:nvPr/>
            </p:nvSpPr>
            <p:spPr>
              <a:xfrm>
                <a:off x="2741612" y="1377950"/>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 name="Google Shape;83;p3"/>
              <p:cNvSpPr/>
              <p:nvPr/>
            </p:nvSpPr>
            <p:spPr>
              <a:xfrm>
                <a:off x="2835275" y="1422400"/>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 name="Google Shape;84;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5" name="Google Shape;85;p3"/>
            <p:cNvGrpSpPr/>
            <p:nvPr/>
          </p:nvGrpSpPr>
          <p:grpSpPr>
            <a:xfrm rot="4980000">
              <a:off x="395285" y="1749426"/>
              <a:ext cx="654053" cy="793750"/>
              <a:chOff x="2741612" y="1374775"/>
              <a:chExt cx="204788" cy="249237"/>
            </a:xfrm>
          </p:grpSpPr>
          <p:sp>
            <p:nvSpPr>
              <p:cNvPr id="86" name="Google Shape;86;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7" name="Google Shape;87;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 name="Google Shape;88;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9" name="Google Shape;89;p3"/>
            <p:cNvGrpSpPr/>
            <p:nvPr/>
          </p:nvGrpSpPr>
          <p:grpSpPr>
            <a:xfrm>
              <a:off x="1293812" y="0"/>
              <a:ext cx="547690" cy="582612"/>
              <a:chOff x="2741612" y="1374775"/>
              <a:chExt cx="204788" cy="249237"/>
            </a:xfrm>
          </p:grpSpPr>
          <p:sp>
            <p:nvSpPr>
              <p:cNvPr id="90" name="Google Shape;90;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1" name="Google Shape;91;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2" name="Google Shape;92;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93" name="Google Shape;93;p3"/>
            <p:cNvSpPr/>
            <p:nvPr/>
          </p:nvSpPr>
          <p:spPr>
            <a:xfrm>
              <a:off x="138112" y="149225"/>
              <a:ext cx="1109662" cy="1200150"/>
            </a:xfrm>
            <a:custGeom>
              <a:rect b="b" l="l" r="r" t="t"/>
              <a:pathLst>
                <a:path extrusionOk="0" h="120000" w="120000">
                  <a:moveTo>
                    <a:pt x="171" y="62222"/>
                  </a:moveTo>
                  <a:cubicBezTo>
                    <a:pt x="343" y="54761"/>
                    <a:pt x="343" y="47460"/>
                    <a:pt x="515" y="40000"/>
                  </a:cubicBezTo>
                  <a:cubicBezTo>
                    <a:pt x="515" y="37777"/>
                    <a:pt x="2746" y="35555"/>
                    <a:pt x="3605" y="33333"/>
                  </a:cubicBezTo>
                  <a:cubicBezTo>
                    <a:pt x="4120" y="32063"/>
                    <a:pt x="4978" y="28888"/>
                    <a:pt x="4978" y="28888"/>
                  </a:cubicBezTo>
                  <a:cubicBezTo>
                    <a:pt x="5493" y="27460"/>
                    <a:pt x="5836" y="25873"/>
                    <a:pt x="6695" y="24444"/>
                  </a:cubicBezTo>
                  <a:cubicBezTo>
                    <a:pt x="7210" y="23492"/>
                    <a:pt x="8755" y="21904"/>
                    <a:pt x="8755" y="21904"/>
                  </a:cubicBezTo>
                  <a:cubicBezTo>
                    <a:pt x="9957" y="18412"/>
                    <a:pt x="15107" y="13015"/>
                    <a:pt x="19055" y="11746"/>
                  </a:cubicBezTo>
                  <a:cubicBezTo>
                    <a:pt x="21974" y="9682"/>
                    <a:pt x="25579" y="5873"/>
                    <a:pt x="29012" y="4761"/>
                  </a:cubicBezTo>
                  <a:cubicBezTo>
                    <a:pt x="31244" y="2698"/>
                    <a:pt x="35536" y="2380"/>
                    <a:pt x="38626" y="1587"/>
                  </a:cubicBezTo>
                  <a:cubicBezTo>
                    <a:pt x="40000" y="1269"/>
                    <a:pt x="41373" y="952"/>
                    <a:pt x="42746" y="634"/>
                  </a:cubicBezTo>
                  <a:cubicBezTo>
                    <a:pt x="43605" y="476"/>
                    <a:pt x="45493" y="0"/>
                    <a:pt x="45493" y="0"/>
                  </a:cubicBezTo>
                  <a:cubicBezTo>
                    <a:pt x="50815" y="158"/>
                    <a:pt x="55965" y="0"/>
                    <a:pt x="61287" y="317"/>
                  </a:cubicBezTo>
                  <a:cubicBezTo>
                    <a:pt x="62832" y="317"/>
                    <a:pt x="66094" y="952"/>
                    <a:pt x="66094" y="952"/>
                  </a:cubicBezTo>
                  <a:cubicBezTo>
                    <a:pt x="71587" y="2698"/>
                    <a:pt x="79484" y="2222"/>
                    <a:pt x="83948" y="6349"/>
                  </a:cubicBezTo>
                  <a:cubicBezTo>
                    <a:pt x="90643" y="9523"/>
                    <a:pt x="101630" y="16666"/>
                    <a:pt x="106266" y="20317"/>
                  </a:cubicBezTo>
                  <a:cubicBezTo>
                    <a:pt x="109012" y="21269"/>
                    <a:pt x="110386" y="26031"/>
                    <a:pt x="112103" y="28253"/>
                  </a:cubicBezTo>
                  <a:cubicBezTo>
                    <a:pt x="114506" y="37142"/>
                    <a:pt x="117939" y="42063"/>
                    <a:pt x="118969" y="51111"/>
                  </a:cubicBezTo>
                  <a:cubicBezTo>
                    <a:pt x="119999" y="57936"/>
                    <a:pt x="118798" y="63174"/>
                    <a:pt x="117939" y="68888"/>
                  </a:cubicBezTo>
                  <a:cubicBezTo>
                    <a:pt x="117768" y="74444"/>
                    <a:pt x="118626" y="80952"/>
                    <a:pt x="114163" y="85396"/>
                  </a:cubicBezTo>
                  <a:cubicBezTo>
                    <a:pt x="112789" y="86825"/>
                    <a:pt x="110557" y="87777"/>
                    <a:pt x="109699" y="89523"/>
                  </a:cubicBezTo>
                  <a:cubicBezTo>
                    <a:pt x="109184" y="90317"/>
                    <a:pt x="109184" y="91428"/>
                    <a:pt x="108326" y="92063"/>
                  </a:cubicBezTo>
                  <a:cubicBezTo>
                    <a:pt x="107124" y="92857"/>
                    <a:pt x="104206" y="93333"/>
                    <a:pt x="104206" y="93333"/>
                  </a:cubicBezTo>
                  <a:cubicBezTo>
                    <a:pt x="99742" y="95555"/>
                    <a:pt x="85665" y="103015"/>
                    <a:pt x="81201" y="105396"/>
                  </a:cubicBezTo>
                  <a:cubicBezTo>
                    <a:pt x="79828" y="105714"/>
                    <a:pt x="77081" y="107619"/>
                    <a:pt x="77081" y="107619"/>
                  </a:cubicBezTo>
                  <a:cubicBezTo>
                    <a:pt x="75193" y="108730"/>
                    <a:pt x="71587" y="107777"/>
                    <a:pt x="69527" y="108571"/>
                  </a:cubicBezTo>
                  <a:cubicBezTo>
                    <a:pt x="67982" y="109047"/>
                    <a:pt x="66094" y="109206"/>
                    <a:pt x="64377" y="109523"/>
                  </a:cubicBezTo>
                  <a:cubicBezTo>
                    <a:pt x="56309" y="109365"/>
                    <a:pt x="52703" y="109047"/>
                    <a:pt x="45836" y="108571"/>
                  </a:cubicBezTo>
                  <a:cubicBezTo>
                    <a:pt x="42746" y="109523"/>
                    <a:pt x="45321" y="108412"/>
                    <a:pt x="44463" y="114603"/>
                  </a:cubicBezTo>
                  <a:cubicBezTo>
                    <a:pt x="44291" y="116349"/>
                    <a:pt x="42918" y="119047"/>
                    <a:pt x="41373" y="120000"/>
                  </a:cubicBezTo>
                  <a:cubicBezTo>
                    <a:pt x="37424" y="119365"/>
                    <a:pt x="35536" y="116666"/>
                    <a:pt x="31759" y="115555"/>
                  </a:cubicBezTo>
                  <a:cubicBezTo>
                    <a:pt x="30214" y="115079"/>
                    <a:pt x="29356" y="114920"/>
                    <a:pt x="27982" y="114285"/>
                  </a:cubicBezTo>
                  <a:cubicBezTo>
                    <a:pt x="27296" y="113968"/>
                    <a:pt x="25922" y="113650"/>
                    <a:pt x="25922" y="113650"/>
                  </a:cubicBezTo>
                  <a:cubicBezTo>
                    <a:pt x="26952" y="110317"/>
                    <a:pt x="30901" y="109365"/>
                    <a:pt x="33476" y="106984"/>
                  </a:cubicBezTo>
                  <a:cubicBezTo>
                    <a:pt x="33991" y="105555"/>
                    <a:pt x="35193" y="103492"/>
                    <a:pt x="36223" y="102222"/>
                  </a:cubicBezTo>
                  <a:cubicBezTo>
                    <a:pt x="36051" y="101269"/>
                    <a:pt x="36394" y="100158"/>
                    <a:pt x="35879" y="99365"/>
                  </a:cubicBezTo>
                  <a:cubicBezTo>
                    <a:pt x="35536" y="98571"/>
                    <a:pt x="34163" y="98888"/>
                    <a:pt x="33476" y="98412"/>
                  </a:cubicBezTo>
                  <a:cubicBezTo>
                    <a:pt x="31759" y="97142"/>
                    <a:pt x="29699" y="96190"/>
                    <a:pt x="28326" y="94603"/>
                  </a:cubicBezTo>
                  <a:cubicBezTo>
                    <a:pt x="25064" y="90952"/>
                    <a:pt x="21115" y="87619"/>
                    <a:pt x="16995" y="84761"/>
                  </a:cubicBezTo>
                  <a:cubicBezTo>
                    <a:pt x="14935" y="83333"/>
                    <a:pt x="12360" y="82063"/>
                    <a:pt x="10472" y="80317"/>
                  </a:cubicBezTo>
                  <a:cubicBezTo>
                    <a:pt x="8412" y="78412"/>
                    <a:pt x="6351" y="76190"/>
                    <a:pt x="3948" y="74603"/>
                  </a:cubicBezTo>
                  <a:cubicBezTo>
                    <a:pt x="2231" y="72380"/>
                    <a:pt x="1716" y="71587"/>
                    <a:pt x="1201" y="68888"/>
                  </a:cubicBezTo>
                  <a:cubicBezTo>
                    <a:pt x="1030" y="66825"/>
                    <a:pt x="1201" y="64761"/>
                    <a:pt x="858" y="62857"/>
                  </a:cubicBezTo>
                  <a:cubicBezTo>
                    <a:pt x="858" y="62539"/>
                    <a:pt x="0" y="62063"/>
                    <a:pt x="171" y="62222"/>
                  </a:cubicBezTo>
                  <a:close/>
                </a:path>
              </a:pathLst>
            </a:custGeom>
            <a:solidFill>
              <a:schemeClr val="accent1">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 name="Google Shape;94;p3"/>
            <p:cNvSpPr/>
            <p:nvPr/>
          </p:nvSpPr>
          <p:spPr>
            <a:xfrm rot="780000">
              <a:off x="384175" y="5403850"/>
              <a:ext cx="209550" cy="26511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5" name="Google Shape;95;p3"/>
            <p:cNvSpPr/>
            <p:nvPr/>
          </p:nvSpPr>
          <p:spPr>
            <a:xfrm rot="780000">
              <a:off x="422275" y="5702300"/>
              <a:ext cx="104775" cy="68262"/>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6" name="Google Shape;96;p3"/>
            <p:cNvSpPr/>
            <p:nvPr/>
          </p:nvSpPr>
          <p:spPr>
            <a:xfrm>
              <a:off x="17462" y="6524625"/>
              <a:ext cx="187325" cy="331787"/>
            </a:xfrm>
            <a:custGeom>
              <a:rect b="b" l="l" r="r" t="t"/>
              <a:pathLst>
                <a:path extrusionOk="0" h="120000" w="120000">
                  <a:moveTo>
                    <a:pt x="0" y="0"/>
                  </a:moveTo>
                  <a:lnTo>
                    <a:pt x="6101" y="4593"/>
                  </a:lnTo>
                  <a:lnTo>
                    <a:pt x="15254" y="10909"/>
                  </a:lnTo>
                  <a:lnTo>
                    <a:pt x="26440" y="18947"/>
                  </a:lnTo>
                  <a:lnTo>
                    <a:pt x="38644" y="29282"/>
                  </a:lnTo>
                  <a:lnTo>
                    <a:pt x="54915" y="41339"/>
                  </a:lnTo>
                  <a:lnTo>
                    <a:pt x="68135" y="53971"/>
                  </a:lnTo>
                  <a:lnTo>
                    <a:pt x="80338" y="68325"/>
                  </a:lnTo>
                  <a:lnTo>
                    <a:pt x="88474" y="83827"/>
                  </a:lnTo>
                  <a:lnTo>
                    <a:pt x="95593" y="100478"/>
                  </a:lnTo>
                  <a:lnTo>
                    <a:pt x="92542" y="119999"/>
                  </a:lnTo>
                  <a:lnTo>
                    <a:pt x="120000" y="119999"/>
                  </a:lnTo>
                  <a:lnTo>
                    <a:pt x="118983" y="101626"/>
                  </a:lnTo>
                  <a:lnTo>
                    <a:pt x="105762" y="68325"/>
                  </a:lnTo>
                  <a:lnTo>
                    <a:pt x="83389" y="39617"/>
                  </a:lnTo>
                  <a:lnTo>
                    <a:pt x="47796" y="1550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7" name="Google Shape;97;p3"/>
            <p:cNvSpPr/>
            <p:nvPr/>
          </p:nvSpPr>
          <p:spPr>
            <a:xfrm>
              <a:off x="0" y="6299200"/>
              <a:ext cx="206375" cy="203200"/>
            </a:xfrm>
            <a:custGeom>
              <a:rect b="b" l="l" r="r" t="t"/>
              <a:pathLst>
                <a:path extrusionOk="0" h="120000" w="120000">
                  <a:moveTo>
                    <a:pt x="95076" y="0"/>
                  </a:moveTo>
                  <a:lnTo>
                    <a:pt x="120000" y="120000"/>
                  </a:lnTo>
                  <a:lnTo>
                    <a:pt x="115384" y="118125"/>
                  </a:lnTo>
                  <a:lnTo>
                    <a:pt x="102461" y="113437"/>
                  </a:lnTo>
                  <a:lnTo>
                    <a:pt x="84923" y="104062"/>
                  </a:lnTo>
                  <a:lnTo>
                    <a:pt x="62769" y="96562"/>
                  </a:lnTo>
                  <a:lnTo>
                    <a:pt x="37846" y="88125"/>
                  </a:lnTo>
                  <a:lnTo>
                    <a:pt x="17538" y="84375"/>
                  </a:lnTo>
                  <a:lnTo>
                    <a:pt x="0" y="87187"/>
                  </a:lnTo>
                  <a:lnTo>
                    <a:pt x="0" y="67500"/>
                  </a:lnTo>
                  <a:lnTo>
                    <a:pt x="11076" y="65625"/>
                  </a:lnTo>
                  <a:lnTo>
                    <a:pt x="22153" y="61875"/>
                  </a:lnTo>
                  <a:lnTo>
                    <a:pt x="35076" y="61875"/>
                  </a:lnTo>
                  <a:lnTo>
                    <a:pt x="47076" y="62812"/>
                  </a:lnTo>
                  <a:lnTo>
                    <a:pt x="60000" y="65625"/>
                  </a:lnTo>
                  <a:lnTo>
                    <a:pt x="72000" y="73125"/>
                  </a:lnTo>
                  <a:lnTo>
                    <a:pt x="74769" y="69375"/>
                  </a:lnTo>
                  <a:lnTo>
                    <a:pt x="74769" y="54375"/>
                  </a:lnTo>
                  <a:lnTo>
                    <a:pt x="75692" y="34687"/>
                  </a:lnTo>
                  <a:lnTo>
                    <a:pt x="75692" y="27187"/>
                  </a:lnTo>
                  <a:lnTo>
                    <a:pt x="73846" y="27187"/>
                  </a:lnTo>
                  <a:lnTo>
                    <a:pt x="71076" y="25312"/>
                  </a:lnTo>
                  <a:lnTo>
                    <a:pt x="70153" y="20625"/>
                  </a:lnTo>
                  <a:lnTo>
                    <a:pt x="69230" y="17812"/>
                  </a:lnTo>
                  <a:lnTo>
                    <a:pt x="70153" y="14062"/>
                  </a:lnTo>
                  <a:lnTo>
                    <a:pt x="72923" y="9375"/>
                  </a:lnTo>
                  <a:lnTo>
                    <a:pt x="82153" y="5625"/>
                  </a:lnTo>
                  <a:lnTo>
                    <a:pt x="95076"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8" name="Google Shape;98;p3"/>
            <p:cNvSpPr/>
            <p:nvPr/>
          </p:nvSpPr>
          <p:spPr>
            <a:xfrm>
              <a:off x="0" y="6269037"/>
              <a:ext cx="74612" cy="136525"/>
            </a:xfrm>
            <a:custGeom>
              <a:rect b="b" l="l" r="r" t="t"/>
              <a:pathLst>
                <a:path extrusionOk="0" h="120000" w="120000">
                  <a:moveTo>
                    <a:pt x="94468" y="0"/>
                  </a:moveTo>
                  <a:lnTo>
                    <a:pt x="38297" y="51627"/>
                  </a:lnTo>
                  <a:lnTo>
                    <a:pt x="0" y="82325"/>
                  </a:lnTo>
                  <a:lnTo>
                    <a:pt x="0" y="120000"/>
                  </a:lnTo>
                  <a:lnTo>
                    <a:pt x="20425" y="114418"/>
                  </a:lnTo>
                  <a:lnTo>
                    <a:pt x="51063" y="101860"/>
                  </a:lnTo>
                  <a:lnTo>
                    <a:pt x="84255" y="87906"/>
                  </a:lnTo>
                  <a:lnTo>
                    <a:pt x="107234" y="71162"/>
                  </a:lnTo>
                  <a:lnTo>
                    <a:pt x="120000" y="50232"/>
                  </a:lnTo>
                  <a:lnTo>
                    <a:pt x="117446" y="26511"/>
                  </a:lnTo>
                  <a:lnTo>
                    <a:pt x="94468"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9" name="Google Shape;99;p3"/>
            <p:cNvSpPr/>
            <p:nvPr/>
          </p:nvSpPr>
          <p:spPr>
            <a:xfrm>
              <a:off x="0" y="5141912"/>
              <a:ext cx="788987" cy="1174750"/>
            </a:xfrm>
            <a:custGeom>
              <a:rect b="b" l="l" r="r" t="t"/>
              <a:pathLst>
                <a:path extrusionOk="0" h="120000" w="120000">
                  <a:moveTo>
                    <a:pt x="0" y="2108"/>
                  </a:moveTo>
                  <a:lnTo>
                    <a:pt x="9899" y="648"/>
                  </a:lnTo>
                  <a:lnTo>
                    <a:pt x="24386" y="0"/>
                  </a:lnTo>
                  <a:lnTo>
                    <a:pt x="41046" y="648"/>
                  </a:lnTo>
                  <a:lnTo>
                    <a:pt x="59879" y="3405"/>
                  </a:lnTo>
                  <a:lnTo>
                    <a:pt x="77987" y="8108"/>
                  </a:lnTo>
                  <a:lnTo>
                    <a:pt x="92233" y="14594"/>
                  </a:lnTo>
                  <a:lnTo>
                    <a:pt x="103340" y="22864"/>
                  </a:lnTo>
                  <a:lnTo>
                    <a:pt x="111790" y="32270"/>
                  </a:lnTo>
                  <a:lnTo>
                    <a:pt x="117102" y="42486"/>
                  </a:lnTo>
                  <a:lnTo>
                    <a:pt x="119758" y="53027"/>
                  </a:lnTo>
                  <a:lnTo>
                    <a:pt x="120000" y="64216"/>
                  </a:lnTo>
                  <a:lnTo>
                    <a:pt x="117585" y="74918"/>
                  </a:lnTo>
                  <a:lnTo>
                    <a:pt x="113480" y="85459"/>
                  </a:lnTo>
                  <a:lnTo>
                    <a:pt x="106961" y="95027"/>
                  </a:lnTo>
                  <a:lnTo>
                    <a:pt x="98028" y="103621"/>
                  </a:lnTo>
                  <a:lnTo>
                    <a:pt x="87887" y="110756"/>
                  </a:lnTo>
                  <a:lnTo>
                    <a:pt x="76056" y="115945"/>
                  </a:lnTo>
                  <a:lnTo>
                    <a:pt x="62535" y="119351"/>
                  </a:lnTo>
                  <a:lnTo>
                    <a:pt x="47806" y="120000"/>
                  </a:lnTo>
                  <a:lnTo>
                    <a:pt x="31629" y="117891"/>
                  </a:lnTo>
                  <a:lnTo>
                    <a:pt x="40321" y="118054"/>
                  </a:lnTo>
                  <a:lnTo>
                    <a:pt x="49255" y="116432"/>
                  </a:lnTo>
                  <a:lnTo>
                    <a:pt x="57464" y="113513"/>
                  </a:lnTo>
                  <a:lnTo>
                    <a:pt x="65674" y="108648"/>
                  </a:lnTo>
                  <a:lnTo>
                    <a:pt x="73400" y="102972"/>
                  </a:lnTo>
                  <a:lnTo>
                    <a:pt x="80402" y="96324"/>
                  </a:lnTo>
                  <a:lnTo>
                    <a:pt x="86438" y="89027"/>
                  </a:lnTo>
                  <a:lnTo>
                    <a:pt x="91991" y="81081"/>
                  </a:lnTo>
                  <a:lnTo>
                    <a:pt x="95613" y="72810"/>
                  </a:lnTo>
                  <a:lnTo>
                    <a:pt x="98511" y="64378"/>
                  </a:lnTo>
                  <a:lnTo>
                    <a:pt x="99959" y="56108"/>
                  </a:lnTo>
                  <a:lnTo>
                    <a:pt x="99476" y="48000"/>
                  </a:lnTo>
                  <a:lnTo>
                    <a:pt x="97062" y="40702"/>
                  </a:lnTo>
                  <a:lnTo>
                    <a:pt x="92716" y="33729"/>
                  </a:lnTo>
                  <a:lnTo>
                    <a:pt x="86197" y="27891"/>
                  </a:lnTo>
                  <a:lnTo>
                    <a:pt x="77263" y="23027"/>
                  </a:lnTo>
                  <a:lnTo>
                    <a:pt x="62776" y="17351"/>
                  </a:lnTo>
                  <a:lnTo>
                    <a:pt x="49014" y="13297"/>
                  </a:lnTo>
                  <a:lnTo>
                    <a:pt x="37183" y="10540"/>
                  </a:lnTo>
                  <a:lnTo>
                    <a:pt x="26076" y="9081"/>
                  </a:lnTo>
                  <a:lnTo>
                    <a:pt x="16418" y="8918"/>
                  </a:lnTo>
                  <a:lnTo>
                    <a:pt x="7726" y="9891"/>
                  </a:lnTo>
                  <a:lnTo>
                    <a:pt x="0" y="11351"/>
                  </a:lnTo>
                  <a:lnTo>
                    <a:pt x="0" y="2108"/>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0" name="Google Shape;100;p3"/>
            <p:cNvSpPr/>
            <p:nvPr/>
          </p:nvSpPr>
          <p:spPr>
            <a:xfrm rot="1560000">
              <a:off x="31750" y="650875"/>
              <a:ext cx="546100" cy="38893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1" name="Google Shape;101;p3"/>
            <p:cNvSpPr/>
            <p:nvPr/>
          </p:nvSpPr>
          <p:spPr>
            <a:xfrm rot="1560000">
              <a:off x="384175" y="1200150"/>
              <a:ext cx="265112" cy="182562"/>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2" name="Google Shape;102;p3"/>
            <p:cNvSpPr/>
            <p:nvPr/>
          </p:nvSpPr>
          <p:spPr>
            <a:xfrm rot="1560000">
              <a:off x="911225" y="454025"/>
              <a:ext cx="233362" cy="254000"/>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3" name="Google Shape;103;p3"/>
            <p:cNvSpPr/>
            <p:nvPr/>
          </p:nvSpPr>
          <p:spPr>
            <a:xfrm rot="1560000">
              <a:off x="374650" y="1144587"/>
              <a:ext cx="98425" cy="1539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4" name="Google Shape;104;p3"/>
            <p:cNvSpPr/>
            <p:nvPr/>
          </p:nvSpPr>
          <p:spPr>
            <a:xfrm rot="1560000">
              <a:off x="928687" y="739775"/>
              <a:ext cx="114300" cy="65087"/>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5" name="Google Shape;105;p3"/>
            <p:cNvSpPr/>
            <p:nvPr/>
          </p:nvSpPr>
          <p:spPr>
            <a:xfrm>
              <a:off x="0" y="1406525"/>
              <a:ext cx="571500" cy="1031875"/>
            </a:xfrm>
            <a:custGeom>
              <a:rect b="b" l="l" r="r" t="t"/>
              <a:pathLst>
                <a:path extrusionOk="0" h="120000" w="120000">
                  <a:moveTo>
                    <a:pt x="88000" y="0"/>
                  </a:moveTo>
                  <a:lnTo>
                    <a:pt x="89666" y="1661"/>
                  </a:lnTo>
                  <a:lnTo>
                    <a:pt x="92333" y="4061"/>
                  </a:lnTo>
                  <a:lnTo>
                    <a:pt x="95333" y="7200"/>
                  </a:lnTo>
                  <a:lnTo>
                    <a:pt x="99000" y="10707"/>
                  </a:lnTo>
                  <a:lnTo>
                    <a:pt x="103000" y="15323"/>
                  </a:lnTo>
                  <a:lnTo>
                    <a:pt x="106333" y="19938"/>
                  </a:lnTo>
                  <a:lnTo>
                    <a:pt x="109666" y="25107"/>
                  </a:lnTo>
                  <a:lnTo>
                    <a:pt x="111000" y="30092"/>
                  </a:lnTo>
                  <a:lnTo>
                    <a:pt x="112000" y="35630"/>
                  </a:lnTo>
                  <a:lnTo>
                    <a:pt x="110666" y="41169"/>
                  </a:lnTo>
                  <a:lnTo>
                    <a:pt x="107666" y="47076"/>
                  </a:lnTo>
                  <a:lnTo>
                    <a:pt x="103333" y="52615"/>
                  </a:lnTo>
                  <a:lnTo>
                    <a:pt x="95666" y="58153"/>
                  </a:lnTo>
                  <a:lnTo>
                    <a:pt x="85666" y="63323"/>
                  </a:lnTo>
                  <a:lnTo>
                    <a:pt x="72666" y="68307"/>
                  </a:lnTo>
                  <a:lnTo>
                    <a:pt x="55666" y="73107"/>
                  </a:lnTo>
                  <a:lnTo>
                    <a:pt x="37000" y="78461"/>
                  </a:lnTo>
                  <a:lnTo>
                    <a:pt x="23000" y="84369"/>
                  </a:lnTo>
                  <a:lnTo>
                    <a:pt x="11666" y="90461"/>
                  </a:lnTo>
                  <a:lnTo>
                    <a:pt x="4000" y="97107"/>
                  </a:lnTo>
                  <a:lnTo>
                    <a:pt x="0" y="102092"/>
                  </a:lnTo>
                  <a:lnTo>
                    <a:pt x="0" y="120000"/>
                  </a:lnTo>
                  <a:lnTo>
                    <a:pt x="2000" y="115938"/>
                  </a:lnTo>
                  <a:lnTo>
                    <a:pt x="6333" y="109661"/>
                  </a:lnTo>
                  <a:lnTo>
                    <a:pt x="14333" y="101723"/>
                  </a:lnTo>
                  <a:lnTo>
                    <a:pt x="25333" y="92861"/>
                  </a:lnTo>
                  <a:lnTo>
                    <a:pt x="41666" y="83815"/>
                  </a:lnTo>
                  <a:lnTo>
                    <a:pt x="63333" y="75323"/>
                  </a:lnTo>
                  <a:lnTo>
                    <a:pt x="91666" y="67384"/>
                  </a:lnTo>
                  <a:lnTo>
                    <a:pt x="102666" y="63138"/>
                  </a:lnTo>
                  <a:lnTo>
                    <a:pt x="111666" y="56307"/>
                  </a:lnTo>
                  <a:lnTo>
                    <a:pt x="117333" y="47076"/>
                  </a:lnTo>
                  <a:lnTo>
                    <a:pt x="120000" y="37107"/>
                  </a:lnTo>
                  <a:lnTo>
                    <a:pt x="118666" y="26584"/>
                  </a:lnTo>
                  <a:lnTo>
                    <a:pt x="113666" y="16246"/>
                  </a:lnTo>
                  <a:lnTo>
                    <a:pt x="103666" y="7200"/>
                  </a:lnTo>
                  <a:lnTo>
                    <a:pt x="88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6" name="Google Shape;106;p3"/>
            <p:cNvSpPr/>
            <p:nvPr/>
          </p:nvSpPr>
          <p:spPr>
            <a:xfrm rot="1560000">
              <a:off x="88900" y="133350"/>
              <a:ext cx="1276350" cy="1089025"/>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07" name="Google Shape;107;p3"/>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08" name="Google Shape;108;p3"/>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09" name="Google Shape;109;p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0" name="Google Shape;110;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1" name="Google Shape;111;p3"/>
          <p:cNvSpPr txBox="1"/>
          <p:nvPr>
            <p:ph idx="12" type="sldNum"/>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hyperlink" Target="mailto:lopict56@gmail.com"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14"/>
          <p:cNvSpPr txBox="1"/>
          <p:nvPr>
            <p:ph type="ctrTitle"/>
          </p:nvPr>
        </p:nvSpPr>
        <p:spPr>
          <a:xfrm>
            <a:off x="2438400" y="1143000"/>
            <a:ext cx="6192837" cy="22733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1" i="0" lang="en-US" sz="5200" u="none" cap="none" strike="noStrike">
                <a:solidFill>
                  <a:schemeClr val="dk2"/>
                </a:solidFill>
                <a:latin typeface="Verdana"/>
                <a:ea typeface="Verdana"/>
                <a:cs typeface="Verdana"/>
                <a:sym typeface="Verdana"/>
              </a:rPr>
              <a:t>C Programming Basic </a:t>
            </a:r>
            <a:br>
              <a:rPr b="1" i="0" lang="en-US" sz="5200" u="none" cap="none" strike="noStrike">
                <a:solidFill>
                  <a:schemeClr val="dk2"/>
                </a:solidFill>
                <a:latin typeface="Verdana"/>
                <a:ea typeface="Verdana"/>
                <a:cs typeface="Verdana"/>
                <a:sym typeface="Verdana"/>
              </a:rPr>
            </a:br>
            <a:r>
              <a:rPr b="1" i="0" lang="en-US" sz="5200" u="none" cap="none" strike="noStrike">
                <a:solidFill>
                  <a:schemeClr val="dk2"/>
                </a:solidFill>
                <a:latin typeface="Verdana"/>
                <a:ea typeface="Verdana"/>
                <a:cs typeface="Verdana"/>
                <a:sym typeface="Verdana"/>
              </a:rPr>
              <a:t>Linked List</a:t>
            </a:r>
            <a:endParaRPr/>
          </a:p>
        </p:txBody>
      </p:sp>
      <p:sp>
        <p:nvSpPr>
          <p:cNvPr id="181" name="Google Shape;181;p14"/>
          <p:cNvSpPr txBox="1"/>
          <p:nvPr>
            <p:ph idx="1" type="subTitle"/>
          </p:nvPr>
        </p:nvSpPr>
        <p:spPr>
          <a:xfrm>
            <a:off x="2489200" y="4279900"/>
            <a:ext cx="61468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Lecturers :</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Verdana"/>
                <a:ea typeface="Verdana"/>
                <a:cs typeface="Verdana"/>
                <a:sym typeface="Verdana"/>
              </a:rPr>
              <a:t>Cao Tuan Dung</a:t>
            </a:r>
            <a:endParaRPr/>
          </a:p>
          <a:p>
            <a:pPr indent="0" lvl="0" marL="0" marR="0" rtl="0" algn="l">
              <a:lnSpc>
                <a:spcPct val="90000"/>
              </a:lnSpc>
              <a:spcBef>
                <a:spcPts val="480"/>
              </a:spcBef>
              <a:spcAft>
                <a:spcPts val="0"/>
              </a:spcAft>
              <a:buClr>
                <a:srgbClr val="3333FF"/>
              </a:buClr>
              <a:buFont typeface="Verdana"/>
              <a:buNone/>
            </a:pPr>
            <a:r>
              <a:rPr b="1" i="0" lang="en-US" sz="2400" u="none" cap="none" strike="noStrike">
                <a:solidFill>
                  <a:srgbClr val="3333FF"/>
                </a:solidFill>
                <a:latin typeface="Verdana"/>
                <a:ea typeface="Verdana"/>
                <a:cs typeface="Verdana"/>
                <a:sym typeface="Verdana"/>
              </a:rPr>
              <a:t>	Le Duc Trung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Dept of Software Engineering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Hanoi University of Technology</a:t>
            </a:r>
            <a:endParaRPr/>
          </a:p>
          <a:p>
            <a:pPr indent="0" lvl="0" marL="0" marR="0" rtl="0" algn="ctr">
              <a:spcBef>
                <a:spcPts val="480"/>
              </a:spcBef>
              <a:spcAft>
                <a:spcPts val="0"/>
              </a:spcAft>
              <a:buClr>
                <a:schemeClr val="dk1"/>
              </a:buClr>
              <a:buFont typeface="Verdana"/>
              <a:buNone/>
            </a:pPr>
            <a:r>
              <a:t/>
            </a:r>
            <a:endParaRPr b="1" i="0" sz="2400" u="none" cap="none" strike="noStrike">
              <a:solidFill>
                <a:schemeClr val="dk1"/>
              </a:solidFill>
              <a:latin typeface="Verdana"/>
              <a:ea typeface="Verdana"/>
              <a:cs typeface="Verdana"/>
              <a:sym typeface="Verdana"/>
            </a:endParaRPr>
          </a:p>
        </p:txBody>
      </p:sp>
      <p:sp>
        <p:nvSpPr>
          <p:cNvPr id="182" name="Google Shape;182;p14"/>
          <p:cNvSpPr txBox="1"/>
          <p:nvPr/>
        </p:nvSpPr>
        <p:spPr>
          <a:xfrm>
            <a:off x="4191000" y="3519487"/>
            <a:ext cx="3733800" cy="6413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1" lang="en-US" sz="1800" u="none">
                <a:solidFill>
                  <a:schemeClr val="dk1"/>
                </a:solidFill>
                <a:latin typeface="Verdana"/>
                <a:ea typeface="Verdana"/>
                <a:cs typeface="Verdana"/>
                <a:sym typeface="Verdana"/>
              </a:rPr>
              <a:t>For Data Structure and Algorithms</a:t>
            </a:r>
            <a:endParaRPr/>
          </a:p>
        </p:txBody>
      </p:sp>
      <p:pic>
        <p:nvPicPr>
          <p:cNvPr id="183" name="Google Shape;183;p14"/>
          <p:cNvPicPr preferRelativeResize="0"/>
          <p:nvPr/>
        </p:nvPicPr>
        <p:blipFill rotWithShape="1">
          <a:blip r:embed="rId3">
            <a:alphaModFix/>
          </a:blip>
          <a:srcRect b="0" l="0" r="0" t="0"/>
          <a:stretch/>
        </p:blipFill>
        <p:spPr>
          <a:xfrm>
            <a:off x="76200" y="152400"/>
            <a:ext cx="1447800" cy="954087"/>
          </a:xfrm>
          <a:prstGeom prst="rect">
            <a:avLst/>
          </a:prstGeom>
          <a:noFill/>
          <a:ln>
            <a:noFill/>
          </a:ln>
        </p:spPr>
      </p:pic>
      <p:sp>
        <p:nvSpPr>
          <p:cNvPr id="184" name="Google Shape;184;p14"/>
          <p:cNvSpPr txBox="1"/>
          <p:nvPr/>
        </p:nvSpPr>
        <p:spPr>
          <a:xfrm>
            <a:off x="1654175" y="228600"/>
            <a:ext cx="74898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http://www.4shared.com/file/59509006/4824b2ce/week3.html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2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93" name="Google Shape;293;p2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Make new node</a:t>
            </a:r>
            <a:endParaRPr/>
          </a:p>
        </p:txBody>
      </p:sp>
      <p:sp>
        <p:nvSpPr>
          <p:cNvPr id="294" name="Google Shape;294;p23"/>
          <p:cNvSpPr txBox="1"/>
          <p:nvPr>
            <p:ph idx="1" type="body"/>
          </p:nvPr>
        </p:nvSpPr>
        <p:spPr>
          <a:xfrm>
            <a:off x="457200" y="1600200"/>
            <a:ext cx="86868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node_addr* makeNewNode(){</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node_addr* new = (node_addr*) malloc(sizeof(node_addr));</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strcpy((new-&gt;addr).name, « Tran Van Thanh »);</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new-&gt;next =NULL;</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return new;</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root = makeNewNode();</a:t>
            </a:r>
            <a:endParaRPr/>
          </a:p>
          <a:p>
            <a:pPr indent="-342900" lvl="0" marL="342900" marR="0" rtl="0" algn="l">
              <a:lnSpc>
                <a:spcPct val="9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cur = root;</a:t>
            </a:r>
            <a:endParaRPr/>
          </a:p>
          <a:p>
            <a:pPr indent="-190500" lvl="0" marL="342900" marR="0" rtl="0" algn="l">
              <a:spcBef>
                <a:spcPts val="480"/>
              </a:spcBef>
              <a:spcAft>
                <a:spcPts val="0"/>
              </a:spcAft>
              <a:buClr>
                <a:schemeClr val="dk1"/>
              </a:buClr>
              <a:buSzPts val="2400"/>
              <a:buFont typeface="Verdana"/>
              <a:buNone/>
            </a:pPr>
            <a:r>
              <a:t/>
            </a:r>
            <a:endParaRPr b="1" i="0" sz="24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9" name="Shape 1659"/>
        <p:cNvGrpSpPr/>
        <p:nvPr/>
      </p:nvGrpSpPr>
      <p:grpSpPr>
        <a:xfrm>
          <a:off x="0" y="0"/>
          <a:ext cx="0" cy="0"/>
          <a:chOff x="0" y="0"/>
          <a:chExt cx="0" cy="0"/>
        </a:xfrm>
      </p:grpSpPr>
      <p:sp>
        <p:nvSpPr>
          <p:cNvPr id="1660" name="Google Shape;1660;p11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61" name="Google Shape;1661;p11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Question</a:t>
            </a:r>
            <a:endParaRPr/>
          </a:p>
        </p:txBody>
      </p:sp>
      <p:sp>
        <p:nvSpPr>
          <p:cNvPr id="1662" name="Google Shape;1662;p11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We are now designing “address list” for mobile phones.</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You must declare a record structure that can keep a name, a phone number, and a e-mail address at least. And you must make the program which can deals with any number of the data.</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Hint: you can organize elements and data structure using following record structure AddressList</a:t>
            </a:r>
            <a:endParaRPr/>
          </a:p>
          <a:p>
            <a:pPr indent="-342900" lvl="0" marL="342900" marR="0" rtl="0" algn="l">
              <a:lnSpc>
                <a:spcPct val="80000"/>
              </a:lnSpc>
              <a:spcBef>
                <a:spcPts val="400"/>
              </a:spcBef>
              <a:spcAft>
                <a:spcPts val="0"/>
              </a:spcAft>
              <a:buClr>
                <a:schemeClr val="dk1"/>
              </a:buClr>
              <a:buFont typeface="Verdana"/>
              <a:buNone/>
            </a:pPr>
            <a:r>
              <a:t/>
            </a:r>
            <a:endParaRPr b="0" i="0" sz="2000" u="none">
              <a:solidFill>
                <a:schemeClr val="dk1"/>
              </a:solidFill>
              <a:latin typeface="Verdana"/>
              <a:ea typeface="Verdana"/>
              <a:cs typeface="Verdana"/>
              <a:sym typeface="Verdana"/>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struct AddressList {</a:t>
            </a:r>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	struct AddressList *prev;</a:t>
            </a:r>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	struct AddressList *next;</a:t>
            </a:r>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	struct Address addr;</a:t>
            </a:r>
            <a:endParaRPr/>
          </a:p>
          <a:p>
            <a:pPr indent="-342900" lvl="0" marL="342900" marR="0" rtl="0" algn="l">
              <a:lnSpc>
                <a:spcPct val="80000"/>
              </a:lnSpc>
              <a:spcBef>
                <a:spcPts val="480"/>
              </a:spcBef>
              <a:spcAft>
                <a:spcPts val="0"/>
              </a:spcAft>
              <a:buClr>
                <a:schemeClr val="dk1"/>
              </a:buClr>
              <a:buFont typeface="Courier New"/>
              <a:buNone/>
            </a:pPr>
            <a:r>
              <a:rPr b="0"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Courier New"/>
              <a:ea typeface="Courier New"/>
              <a:cs typeface="Courier New"/>
              <a:sym typeface="Courier New"/>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6" name="Shape 1666"/>
        <p:cNvGrpSpPr/>
        <p:nvPr/>
      </p:nvGrpSpPr>
      <p:grpSpPr>
        <a:xfrm>
          <a:off x="0" y="0"/>
          <a:ext cx="0" cy="0"/>
          <a:chOff x="0" y="0"/>
          <a:chExt cx="0" cy="0"/>
        </a:xfrm>
      </p:grpSpPr>
      <p:sp>
        <p:nvSpPr>
          <p:cNvPr id="1667" name="Google Shape;1667;p11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68" name="Google Shape;1668;p11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Double link list</a:t>
            </a:r>
            <a:endParaRPr/>
          </a:p>
        </p:txBody>
      </p:sp>
      <p:sp>
        <p:nvSpPr>
          <p:cNvPr id="1669" name="Google Shape;1669;p11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An element has 2 pointer fields, we can follow front and back.</a:t>
            </a:r>
            <a:endParaRPr/>
          </a:p>
          <a:p>
            <a:pPr indent="-165100" lvl="0" marL="342900" marR="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
        <p:nvSpPr>
          <p:cNvPr id="1670" name="Google Shape;1670;p114"/>
          <p:cNvSpPr txBox="1"/>
          <p:nvPr/>
        </p:nvSpPr>
        <p:spPr>
          <a:xfrm>
            <a:off x="2195512" y="359410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671" name="Google Shape;1671;p114"/>
          <p:cNvSpPr txBox="1"/>
          <p:nvPr/>
        </p:nvSpPr>
        <p:spPr>
          <a:xfrm>
            <a:off x="2195512" y="30749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2" name="Google Shape;1672;p114"/>
          <p:cNvSpPr txBox="1"/>
          <p:nvPr/>
        </p:nvSpPr>
        <p:spPr>
          <a:xfrm>
            <a:off x="2671762" y="32051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3" name="Google Shape;1673;p114"/>
          <p:cNvSpPr txBox="1"/>
          <p:nvPr/>
        </p:nvSpPr>
        <p:spPr>
          <a:xfrm>
            <a:off x="2195512" y="411321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1674" name="Google Shape;1674;p114"/>
          <p:cNvSpPr txBox="1"/>
          <p:nvPr/>
        </p:nvSpPr>
        <p:spPr>
          <a:xfrm>
            <a:off x="4140200" y="3608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12</a:t>
            </a:r>
            <a:endParaRPr/>
          </a:p>
        </p:txBody>
      </p:sp>
      <p:sp>
        <p:nvSpPr>
          <p:cNvPr id="1675" name="Google Shape;1675;p114"/>
          <p:cNvSpPr txBox="1"/>
          <p:nvPr/>
        </p:nvSpPr>
        <p:spPr>
          <a:xfrm>
            <a:off x="4140200" y="3089275"/>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6" name="Google Shape;1676;p114"/>
          <p:cNvSpPr txBox="1"/>
          <p:nvPr/>
        </p:nvSpPr>
        <p:spPr>
          <a:xfrm>
            <a:off x="4616450" y="321945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7" name="Google Shape;1677;p114"/>
          <p:cNvSpPr txBox="1"/>
          <p:nvPr/>
        </p:nvSpPr>
        <p:spPr>
          <a:xfrm>
            <a:off x="4140200" y="412750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8" name="Google Shape;1678;p114"/>
          <p:cNvSpPr txBox="1"/>
          <p:nvPr/>
        </p:nvSpPr>
        <p:spPr>
          <a:xfrm>
            <a:off x="4616450" y="4257675"/>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79" name="Google Shape;1679;p114"/>
          <p:cNvSpPr txBox="1"/>
          <p:nvPr/>
        </p:nvSpPr>
        <p:spPr>
          <a:xfrm>
            <a:off x="6084887" y="3608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680" name="Google Shape;1680;p114"/>
          <p:cNvSpPr txBox="1"/>
          <p:nvPr/>
        </p:nvSpPr>
        <p:spPr>
          <a:xfrm>
            <a:off x="6084887" y="40973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81" name="Google Shape;1681;p114"/>
          <p:cNvSpPr txBox="1"/>
          <p:nvPr/>
        </p:nvSpPr>
        <p:spPr>
          <a:xfrm>
            <a:off x="6561137" y="422751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82" name="Google Shape;1682;p114"/>
          <p:cNvSpPr txBox="1"/>
          <p:nvPr/>
        </p:nvSpPr>
        <p:spPr>
          <a:xfrm>
            <a:off x="6084887" y="30908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cxnSp>
        <p:nvCxnSpPr>
          <p:cNvPr id="1683" name="Google Shape;1683;p114"/>
          <p:cNvCxnSpPr/>
          <p:nvPr/>
        </p:nvCxnSpPr>
        <p:spPr>
          <a:xfrm>
            <a:off x="2771775" y="3305175"/>
            <a:ext cx="1368425" cy="0"/>
          </a:xfrm>
          <a:prstGeom prst="straightConnector1">
            <a:avLst/>
          </a:prstGeom>
          <a:noFill/>
          <a:ln cap="flat" cmpd="sng" w="9525">
            <a:solidFill>
              <a:schemeClr val="dk1"/>
            </a:solidFill>
            <a:prstDash val="solid"/>
            <a:miter lim="800000"/>
            <a:headEnd len="sm" w="sm" type="none"/>
            <a:tailEnd len="med" w="med" type="triangle"/>
          </a:ln>
        </p:spPr>
      </p:cxnSp>
      <p:cxnSp>
        <p:nvCxnSpPr>
          <p:cNvPr id="1684" name="Google Shape;1684;p114"/>
          <p:cNvCxnSpPr/>
          <p:nvPr/>
        </p:nvCxnSpPr>
        <p:spPr>
          <a:xfrm>
            <a:off x="4845050" y="3305175"/>
            <a:ext cx="1225550" cy="0"/>
          </a:xfrm>
          <a:prstGeom prst="straightConnector1">
            <a:avLst/>
          </a:prstGeom>
          <a:noFill/>
          <a:ln cap="flat" cmpd="sng" w="9525">
            <a:solidFill>
              <a:schemeClr val="dk1"/>
            </a:solidFill>
            <a:prstDash val="solid"/>
            <a:miter lim="800000"/>
            <a:headEnd len="sm" w="sm" type="none"/>
            <a:tailEnd len="med" w="med" type="triangle"/>
          </a:ln>
        </p:spPr>
      </p:cxnSp>
      <p:cxnSp>
        <p:nvCxnSpPr>
          <p:cNvPr id="1685" name="Google Shape;1685;p114"/>
          <p:cNvCxnSpPr/>
          <p:nvPr/>
        </p:nvCxnSpPr>
        <p:spPr>
          <a:xfrm rot="10800000">
            <a:off x="3348037" y="4386262"/>
            <a:ext cx="1223962" cy="0"/>
          </a:xfrm>
          <a:prstGeom prst="straightConnector1">
            <a:avLst/>
          </a:prstGeom>
          <a:noFill/>
          <a:ln cap="flat" cmpd="sng" w="9525">
            <a:solidFill>
              <a:schemeClr val="dk1"/>
            </a:solidFill>
            <a:prstDash val="solid"/>
            <a:miter lim="800000"/>
            <a:headEnd len="sm" w="sm" type="none"/>
            <a:tailEnd len="med" w="med" type="triangle"/>
          </a:ln>
        </p:spPr>
      </p:cxnSp>
      <p:cxnSp>
        <p:nvCxnSpPr>
          <p:cNvPr id="1686" name="Google Shape;1686;p114"/>
          <p:cNvCxnSpPr/>
          <p:nvPr/>
        </p:nvCxnSpPr>
        <p:spPr>
          <a:xfrm rot="10800000">
            <a:off x="5292725" y="4386262"/>
            <a:ext cx="1295400" cy="0"/>
          </a:xfrm>
          <a:prstGeom prst="straightConnector1">
            <a:avLst/>
          </a:prstGeom>
          <a:noFill/>
          <a:ln cap="flat" cmpd="sng" w="9525">
            <a:solidFill>
              <a:schemeClr val="dk1"/>
            </a:solidFill>
            <a:prstDash val="solid"/>
            <a:miter lim="800000"/>
            <a:headEnd len="sm" w="sm" type="none"/>
            <a:tailEnd len="med" w="med" type="triangle"/>
          </a:ln>
        </p:spPr>
      </p:cxnSp>
      <p:sp>
        <p:nvSpPr>
          <p:cNvPr id="1687" name="Google Shape;1687;p114"/>
          <p:cNvSpPr txBox="1"/>
          <p:nvPr/>
        </p:nvSpPr>
        <p:spPr>
          <a:xfrm>
            <a:off x="323850" y="4097337"/>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head</a:t>
            </a:r>
            <a:endParaRPr/>
          </a:p>
        </p:txBody>
      </p:sp>
      <p:sp>
        <p:nvSpPr>
          <p:cNvPr id="1688" name="Google Shape;1688;p114"/>
          <p:cNvSpPr txBox="1"/>
          <p:nvPr/>
        </p:nvSpPr>
        <p:spPr>
          <a:xfrm>
            <a:off x="7596187" y="2513012"/>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tail</a:t>
            </a:r>
            <a:endParaRPr/>
          </a:p>
        </p:txBody>
      </p:sp>
      <p:sp>
        <p:nvSpPr>
          <p:cNvPr id="1689" name="Google Shape;1689;p114"/>
          <p:cNvSpPr txBox="1"/>
          <p:nvPr/>
        </p:nvSpPr>
        <p:spPr>
          <a:xfrm>
            <a:off x="468312" y="4529137"/>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690" name="Google Shape;1690;p114"/>
          <p:cNvCxnSpPr/>
          <p:nvPr/>
        </p:nvCxnSpPr>
        <p:spPr>
          <a:xfrm flipH="1" rot="10800000">
            <a:off x="684212" y="3846362"/>
            <a:ext cx="1511400" cy="971700"/>
          </a:xfrm>
          <a:prstGeom prst="bentConnector3">
            <a:avLst>
              <a:gd fmla="val 50000" name="adj1"/>
            </a:avLst>
          </a:prstGeom>
          <a:noFill/>
          <a:ln cap="flat" cmpd="sng" w="9525">
            <a:solidFill>
              <a:schemeClr val="dk1"/>
            </a:solidFill>
            <a:prstDash val="solid"/>
            <a:miter lim="800000"/>
            <a:headEnd len="sm" w="sm" type="none"/>
            <a:tailEnd len="med" w="med" type="triangle"/>
          </a:ln>
        </p:spPr>
      </p:cxnSp>
      <p:sp>
        <p:nvSpPr>
          <p:cNvPr id="1691" name="Google Shape;1691;p114"/>
          <p:cNvSpPr txBox="1"/>
          <p:nvPr/>
        </p:nvSpPr>
        <p:spPr>
          <a:xfrm>
            <a:off x="8532812" y="2728912"/>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692" name="Google Shape;1692;p114"/>
          <p:cNvCxnSpPr/>
          <p:nvPr/>
        </p:nvCxnSpPr>
        <p:spPr>
          <a:xfrm flipH="1">
            <a:off x="7308812" y="3017837"/>
            <a:ext cx="1224000" cy="719100"/>
          </a:xfrm>
          <a:prstGeom prst="bentConnector3">
            <a:avLst>
              <a:gd fmla="val 10786"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6" name="Shape 1696"/>
        <p:cNvGrpSpPr/>
        <p:nvPr/>
      </p:nvGrpSpPr>
      <p:grpSpPr>
        <a:xfrm>
          <a:off x="0" y="0"/>
          <a:ext cx="0" cy="0"/>
          <a:chOff x="0" y="0"/>
          <a:chExt cx="0" cy="0"/>
        </a:xfrm>
      </p:grpSpPr>
      <p:sp>
        <p:nvSpPr>
          <p:cNvPr id="1697" name="Google Shape;1697;p11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98" name="Google Shape;1698;p11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Declaration</a:t>
            </a:r>
            <a:endParaRPr/>
          </a:p>
        </p:txBody>
      </p:sp>
      <p:sp>
        <p:nvSpPr>
          <p:cNvPr id="1699" name="Google Shape;1699;p11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typedef ... elementtype;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typedef struct node node;</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typedef struct node{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elementtype element;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node* prev;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node* next;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typedef node* doublelist;</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doublelist head, tail, cur;</a:t>
            </a:r>
            <a:endParaRPr/>
          </a:p>
          <a:p>
            <a:pPr indent="-342900" lvl="0" marL="342900" marR="0" rtl="0" algn="l">
              <a:lnSpc>
                <a:spcPct val="9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a:t>
            </a:r>
            <a:endParaRPr/>
          </a:p>
          <a:p>
            <a:pPr indent="-342900" lvl="0" marL="342900" marR="0" rtl="0" algn="l">
              <a:lnSpc>
                <a:spcPct val="90000"/>
              </a:lnSpc>
              <a:spcBef>
                <a:spcPts val="560"/>
              </a:spcBef>
              <a:spcAft>
                <a:spcPts val="0"/>
              </a:spcAft>
              <a:buClr>
                <a:schemeClr val="dk1"/>
              </a:buClr>
              <a:buFont typeface="Verdana"/>
              <a:buNone/>
            </a:pPr>
            <a:r>
              <a:t/>
            </a:r>
            <a:endParaRPr b="1" i="0" sz="2800" u="none">
              <a:solidFill>
                <a:schemeClr val="dk1"/>
              </a:solidFill>
              <a:latin typeface="Courier New"/>
              <a:ea typeface="Courier New"/>
              <a:cs typeface="Courier New"/>
              <a:sym typeface="Courier New"/>
            </a:endParaRPr>
          </a:p>
          <a:p>
            <a:pPr indent="-165100" lvl="0" marL="342900" marR="0" rtl="0" algn="l">
              <a:spcBef>
                <a:spcPts val="560"/>
              </a:spcBef>
              <a:spcAft>
                <a:spcPts val="0"/>
              </a:spcAft>
              <a:buClr>
                <a:schemeClr val="dk1"/>
              </a:buClr>
              <a:buSzPts val="2800"/>
              <a:buFont typeface="Verdana"/>
              <a:buNone/>
            </a:pPr>
            <a:r>
              <a:t/>
            </a:r>
            <a:endParaRPr b="1" i="0" sz="2800" u="none">
              <a:solidFill>
                <a:schemeClr val="dk1"/>
              </a:solidFill>
              <a:latin typeface="Courier New"/>
              <a:ea typeface="Courier New"/>
              <a:cs typeface="Courier New"/>
              <a:sym typeface="Courier New"/>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3" name="Shape 1703"/>
        <p:cNvGrpSpPr/>
        <p:nvPr/>
      </p:nvGrpSpPr>
      <p:grpSpPr>
        <a:xfrm>
          <a:off x="0" y="0"/>
          <a:ext cx="0" cy="0"/>
          <a:chOff x="0" y="0"/>
          <a:chExt cx="0" cy="0"/>
        </a:xfrm>
      </p:grpSpPr>
      <p:sp>
        <p:nvSpPr>
          <p:cNvPr id="1704" name="Google Shape;1704;p11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705" name="Google Shape;1705;p11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Initialisation and check for emptiness</a:t>
            </a:r>
            <a:endParaRPr/>
          </a:p>
        </p:txBody>
      </p:sp>
      <p:sp>
        <p:nvSpPr>
          <p:cNvPr id="1706" name="Google Shape;1706;p11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MakeNull_List (doublelist *root, doublist *tail, doublist *cur){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NULL;</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(*tail)= NULL; (*cur)= NULL;</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int isEmpty (doublist root){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return (root==NULL);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100000"/>
              </a:lnSpc>
              <a:spcBef>
                <a:spcPts val="480"/>
              </a:spcBef>
              <a:spcAft>
                <a:spcPts val="0"/>
              </a:spcAft>
              <a:buClr>
                <a:schemeClr val="dk1"/>
              </a:buClr>
              <a:buFont typeface="Verdana"/>
              <a:buNone/>
            </a:pPr>
            <a:r>
              <a:t/>
            </a:r>
            <a:endParaRPr b="0"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Courier New"/>
              <a:ea typeface="Courier New"/>
              <a:cs typeface="Courier New"/>
              <a:sym typeface="Courier New"/>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0" name="Shape 1710"/>
        <p:cNvGrpSpPr/>
        <p:nvPr/>
      </p:nvGrpSpPr>
      <p:grpSpPr>
        <a:xfrm>
          <a:off x="0" y="0"/>
          <a:ext cx="0" cy="0"/>
          <a:chOff x="0" y="0"/>
          <a:chExt cx="0" cy="0"/>
        </a:xfrm>
      </p:grpSpPr>
      <p:sp>
        <p:nvSpPr>
          <p:cNvPr id="1711" name="Google Shape;1711;p1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makeNewNode() - generic</a:t>
            </a:r>
            <a:endParaRPr/>
          </a:p>
        </p:txBody>
      </p:sp>
      <p:sp>
        <p:nvSpPr>
          <p:cNvPr id="1712" name="Google Shape;1712;p11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node* makeNewNode(elementtype addr){</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node* new = (node*) 	malloc(sizeof(node));</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new-&gt;element=addr;</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new-&gt;next =NULL;</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new-&gt;prev =NULL;</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return new;</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a:t>
            </a:r>
            <a:endParaRPr/>
          </a:p>
        </p:txBody>
      </p:sp>
      <p:sp>
        <p:nvSpPr>
          <p:cNvPr id="1713" name="Google Shape;1713;p11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7" name="Shape 1717"/>
        <p:cNvGrpSpPr/>
        <p:nvPr/>
      </p:nvGrpSpPr>
      <p:grpSpPr>
        <a:xfrm>
          <a:off x="0" y="0"/>
          <a:ext cx="0" cy="0"/>
          <a:chOff x="0" y="0"/>
          <a:chExt cx="0" cy="0"/>
        </a:xfrm>
      </p:grpSpPr>
      <p:sp>
        <p:nvSpPr>
          <p:cNvPr id="1718" name="Google Shape;1718;p1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insertion just after the current position (generic)</a:t>
            </a:r>
            <a:endParaRPr/>
          </a:p>
        </p:txBody>
      </p:sp>
      <p:sp>
        <p:nvSpPr>
          <p:cNvPr id="1719" name="Google Shape;1719;p1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void insertAfterCurrent(elementtype e, doublelist *root, doublelist *tail, doublelist *cur)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new = makeNewNode(e);</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*root = new; *tail=new;</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new-&gt;next=(*cur)-&gt;next;</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((*cur)-&gt;next!=NULL)(*cur)-&gt;next-&gt;prev=new; </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new-&gt;prev=*cur;</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(*cur)-&gt;next = new;</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*cur = new;</a:t>
            </a:r>
            <a:endParaRPr/>
          </a:p>
          <a:p>
            <a:pPr indent="-285750" lvl="1" marL="74295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if (new-&gt;next==NULL) *tail = new;</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p:txBody>
      </p:sp>
      <p:sp>
        <p:nvSpPr>
          <p:cNvPr id="1720" name="Google Shape;1720;p11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4" name="Shape 1724"/>
        <p:cNvGrpSpPr/>
        <p:nvPr/>
      </p:nvGrpSpPr>
      <p:grpSpPr>
        <a:xfrm>
          <a:off x="0" y="0"/>
          <a:ext cx="0" cy="0"/>
          <a:chOff x="0" y="0"/>
          <a:chExt cx="0" cy="0"/>
        </a:xfrm>
      </p:grpSpPr>
      <p:sp>
        <p:nvSpPr>
          <p:cNvPr id="1725" name="Google Shape;1725;p11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insertBeforeCurrent</a:t>
            </a:r>
            <a:endParaRPr/>
          </a:p>
        </p:txBody>
      </p:sp>
      <p:sp>
        <p:nvSpPr>
          <p:cNvPr id="1726" name="Google Shape;1726;p11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void insertBeforeCurrent(elementtype e) {</a:t>
            </a:r>
            <a:endParaRPr/>
          </a:p>
          <a:p>
            <a:pPr indent="-342900" lvl="0" marL="342900" marR="0" rtl="0" algn="l">
              <a:lnSpc>
                <a:spcPct val="10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342900" lvl="0" marL="342900" marR="0" rtl="0" algn="l">
              <a:lnSpc>
                <a:spcPct val="10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node* new = makeNewNode(e);</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 = NULL;</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new-&gt;next=cur;</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cur pointed to first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(cur==root)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 /* nut moi them vao tro thanh dau danh sach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else prev-&gt;next = new;</a:t>
            </a:r>
            <a:endParaRPr/>
          </a:p>
          <a:p>
            <a:pPr indent="-285750" lvl="1" marL="742950" marR="0" rtl="0" algn="l">
              <a:lnSpc>
                <a:spcPct val="80000"/>
              </a:lnSpc>
              <a:spcBef>
                <a:spcPts val="320"/>
              </a:spcBef>
              <a:spcAft>
                <a:spcPts val="0"/>
              </a:spcAft>
              <a:buClr>
                <a:schemeClr val="dk1"/>
              </a:buClr>
              <a:buFont typeface="Courier New"/>
              <a:buNone/>
            </a:pPr>
            <a:r>
              <a:rPr b="1" i="0" lang="en-US" sz="1600" u="none" cap="none" strike="noStrike">
                <a:solidFill>
                  <a:schemeClr val="dk1"/>
                </a:solidFill>
                <a:latin typeface="Courier New"/>
                <a:ea typeface="Courier New"/>
                <a:cs typeface="Courier New"/>
                <a:sym typeface="Courier New"/>
              </a:rPr>
              <a:t>		cur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p:txBody>
      </p:sp>
      <p:sp>
        <p:nvSpPr>
          <p:cNvPr id="1727" name="Google Shape;1727;p11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1" name="Shape 1731"/>
        <p:cNvGrpSpPr/>
        <p:nvPr/>
      </p:nvGrpSpPr>
      <p:grpSpPr>
        <a:xfrm>
          <a:off x="0" y="0"/>
          <a:ext cx="0" cy="0"/>
          <a:chOff x="0" y="0"/>
          <a:chExt cx="0" cy="0"/>
        </a:xfrm>
      </p:grpSpPr>
      <p:sp>
        <p:nvSpPr>
          <p:cNvPr id="1732" name="Google Shape;1732;p12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733" name="Google Shape;1733;p120"/>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a node </a:t>
            </a:r>
            <a:r>
              <a:rPr b="0" i="0" lang="en-US" sz="4000" u="none" cap="none" strike="noStrike">
                <a:solidFill>
                  <a:schemeClr val="dk2"/>
                </a:solidFill>
                <a:latin typeface="Verdana"/>
                <a:ea typeface="Verdana"/>
                <a:cs typeface="Verdana"/>
                <a:sym typeface="Verdana"/>
              </a:rPr>
              <a:t>pointed by p</a:t>
            </a:r>
            <a:endParaRPr/>
          </a:p>
        </p:txBody>
      </p:sp>
      <p:sp>
        <p:nvSpPr>
          <p:cNvPr id="1734" name="Google Shape;1734;p120"/>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void Delete_List (doublelist p, doublelist *root){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(*root == NULL) printf(”Empty list”);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else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(p==*root) (*root)=(*root)-&gt;Next;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//Delete first element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else p-&gt;prev-&gt;next=p-&gt;next;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FF6600"/>
                </a:solidFill>
                <a:latin typeface="Courier New"/>
                <a:ea typeface="Courier New"/>
                <a:cs typeface="Courier New"/>
                <a:sym typeface="Courier New"/>
              </a:rPr>
              <a:t>if (p-&gt;next!=NULL) p-&gt;next-&gt;prev=p-&gt;prev;</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free(p);</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p:txBody>
      </p:sp>
      <p:sp>
        <p:nvSpPr>
          <p:cNvPr id="1735" name="Google Shape;1735;p120"/>
          <p:cNvSpPr txBox="1"/>
          <p:nvPr/>
        </p:nvSpPr>
        <p:spPr>
          <a:xfrm>
            <a:off x="2676525" y="51371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736" name="Google Shape;1736;p120"/>
          <p:cNvSpPr txBox="1"/>
          <p:nvPr/>
        </p:nvSpPr>
        <p:spPr>
          <a:xfrm>
            <a:off x="2676525" y="46180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37" name="Google Shape;1737;p120"/>
          <p:cNvSpPr txBox="1"/>
          <p:nvPr/>
        </p:nvSpPr>
        <p:spPr>
          <a:xfrm>
            <a:off x="3152775" y="474821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38" name="Google Shape;1738;p120"/>
          <p:cNvSpPr txBox="1"/>
          <p:nvPr/>
        </p:nvSpPr>
        <p:spPr>
          <a:xfrm>
            <a:off x="2676525" y="56562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39" name="Google Shape;1739;p120"/>
          <p:cNvSpPr txBox="1"/>
          <p:nvPr/>
        </p:nvSpPr>
        <p:spPr>
          <a:xfrm>
            <a:off x="4619625"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12</a:t>
            </a:r>
            <a:endParaRPr/>
          </a:p>
        </p:txBody>
      </p:sp>
      <p:sp>
        <p:nvSpPr>
          <p:cNvPr id="1740" name="Google Shape;1740;p120"/>
          <p:cNvSpPr txBox="1"/>
          <p:nvPr/>
        </p:nvSpPr>
        <p:spPr>
          <a:xfrm>
            <a:off x="4619625" y="4632325"/>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1" name="Google Shape;1741;p120"/>
          <p:cNvSpPr txBox="1"/>
          <p:nvPr/>
        </p:nvSpPr>
        <p:spPr>
          <a:xfrm>
            <a:off x="5095875" y="47625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2" name="Google Shape;1742;p120"/>
          <p:cNvSpPr txBox="1"/>
          <p:nvPr/>
        </p:nvSpPr>
        <p:spPr>
          <a:xfrm>
            <a:off x="4619625" y="56705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3" name="Google Shape;1743;p120"/>
          <p:cNvSpPr txBox="1"/>
          <p:nvPr/>
        </p:nvSpPr>
        <p:spPr>
          <a:xfrm>
            <a:off x="5095875" y="5800725"/>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4" name="Google Shape;1744;p120"/>
          <p:cNvSpPr txBox="1"/>
          <p:nvPr/>
        </p:nvSpPr>
        <p:spPr>
          <a:xfrm>
            <a:off x="6564312"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745" name="Google Shape;1745;p120"/>
          <p:cNvSpPr txBox="1"/>
          <p:nvPr/>
        </p:nvSpPr>
        <p:spPr>
          <a:xfrm>
            <a:off x="6564312" y="5640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6" name="Google Shape;1746;p120"/>
          <p:cNvSpPr txBox="1"/>
          <p:nvPr/>
        </p:nvSpPr>
        <p:spPr>
          <a:xfrm>
            <a:off x="7040562" y="57705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47" name="Google Shape;1747;p120"/>
          <p:cNvSpPr txBox="1"/>
          <p:nvPr/>
        </p:nvSpPr>
        <p:spPr>
          <a:xfrm>
            <a:off x="6564312" y="463391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cxnSp>
        <p:nvCxnSpPr>
          <p:cNvPr id="1748" name="Google Shape;1748;p120"/>
          <p:cNvCxnSpPr/>
          <p:nvPr/>
        </p:nvCxnSpPr>
        <p:spPr>
          <a:xfrm>
            <a:off x="5324475" y="4848225"/>
            <a:ext cx="1225550" cy="0"/>
          </a:xfrm>
          <a:prstGeom prst="straightConnector1">
            <a:avLst/>
          </a:prstGeom>
          <a:noFill/>
          <a:ln cap="flat" cmpd="sng" w="9525">
            <a:solidFill>
              <a:schemeClr val="dk1"/>
            </a:solidFill>
            <a:prstDash val="solid"/>
            <a:miter lim="800000"/>
            <a:headEnd len="sm" w="sm" type="none"/>
            <a:tailEnd len="med" w="med" type="triangle"/>
          </a:ln>
        </p:spPr>
      </p:cxnSp>
      <p:cxnSp>
        <p:nvCxnSpPr>
          <p:cNvPr id="1749" name="Google Shape;1749;p120"/>
          <p:cNvCxnSpPr/>
          <p:nvPr/>
        </p:nvCxnSpPr>
        <p:spPr>
          <a:xfrm rot="10800000">
            <a:off x="3827462" y="5929312"/>
            <a:ext cx="1223962" cy="0"/>
          </a:xfrm>
          <a:prstGeom prst="straightConnector1">
            <a:avLst/>
          </a:prstGeom>
          <a:noFill/>
          <a:ln cap="flat" cmpd="sng" w="9525">
            <a:solidFill>
              <a:schemeClr val="dk1"/>
            </a:solidFill>
            <a:prstDash val="solid"/>
            <a:miter lim="800000"/>
            <a:headEnd len="sm" w="sm" type="none"/>
            <a:tailEnd len="med" w="med" type="triangle"/>
          </a:ln>
        </p:spPr>
      </p:cxnSp>
      <p:cxnSp>
        <p:nvCxnSpPr>
          <p:cNvPr id="1750" name="Google Shape;1750;p120"/>
          <p:cNvCxnSpPr/>
          <p:nvPr/>
        </p:nvCxnSpPr>
        <p:spPr>
          <a:xfrm rot="10800000">
            <a:off x="5772150" y="5929312"/>
            <a:ext cx="1295400" cy="0"/>
          </a:xfrm>
          <a:prstGeom prst="straightConnector1">
            <a:avLst/>
          </a:prstGeom>
          <a:noFill/>
          <a:ln cap="flat" cmpd="sng" w="9525">
            <a:solidFill>
              <a:schemeClr val="dk1"/>
            </a:solidFill>
            <a:prstDash val="solid"/>
            <a:miter lim="800000"/>
            <a:headEnd len="sm" w="sm" type="none"/>
            <a:tailEnd len="med" w="med" type="triangle"/>
          </a:ln>
        </p:spPr>
      </p:cxnSp>
      <p:sp>
        <p:nvSpPr>
          <p:cNvPr id="1751" name="Google Shape;1751;p120"/>
          <p:cNvSpPr txBox="1"/>
          <p:nvPr/>
        </p:nvSpPr>
        <p:spPr>
          <a:xfrm>
            <a:off x="300037" y="4343400"/>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52" name="Google Shape;1752;p120"/>
          <p:cNvCxnSpPr/>
          <p:nvPr/>
        </p:nvCxnSpPr>
        <p:spPr>
          <a:xfrm>
            <a:off x="515937" y="4632325"/>
            <a:ext cx="719100" cy="250800"/>
          </a:xfrm>
          <a:prstGeom prst="bentConnector3">
            <a:avLst>
              <a:gd fmla="val 10777" name="adj1"/>
            </a:avLst>
          </a:prstGeom>
          <a:noFill/>
          <a:ln cap="flat" cmpd="sng" w="9525">
            <a:solidFill>
              <a:schemeClr val="dk1"/>
            </a:solidFill>
            <a:prstDash val="solid"/>
            <a:miter lim="800000"/>
            <a:headEnd len="sm" w="sm" type="none"/>
            <a:tailEnd len="med" w="med" type="triangle"/>
          </a:ln>
        </p:spPr>
      </p:cxnSp>
      <p:sp>
        <p:nvSpPr>
          <p:cNvPr id="1753" name="Google Shape;1753;p120"/>
          <p:cNvSpPr txBox="1"/>
          <p:nvPr/>
        </p:nvSpPr>
        <p:spPr>
          <a:xfrm>
            <a:off x="1235075" y="51498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1754" name="Google Shape;1754;p120"/>
          <p:cNvSpPr txBox="1"/>
          <p:nvPr/>
        </p:nvSpPr>
        <p:spPr>
          <a:xfrm>
            <a:off x="1235075" y="46307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55" name="Google Shape;1755;p120"/>
          <p:cNvSpPr txBox="1"/>
          <p:nvPr/>
        </p:nvSpPr>
        <p:spPr>
          <a:xfrm>
            <a:off x="1235075" y="56689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56" name="Google Shape;1756;p120"/>
          <p:cNvCxnSpPr/>
          <p:nvPr/>
        </p:nvCxnSpPr>
        <p:spPr>
          <a:xfrm rot="10800000">
            <a:off x="2389187" y="5854700"/>
            <a:ext cx="719137" cy="0"/>
          </a:xfrm>
          <a:prstGeom prst="straightConnector1">
            <a:avLst/>
          </a:prstGeom>
          <a:noFill/>
          <a:ln cap="flat" cmpd="sng" w="9525">
            <a:solidFill>
              <a:schemeClr val="dk1"/>
            </a:solidFill>
            <a:prstDash val="solid"/>
            <a:miter lim="800000"/>
            <a:headEnd len="sm" w="sm" type="none"/>
            <a:tailEnd len="med" w="med" type="triangle"/>
          </a:ln>
        </p:spPr>
      </p:cxnSp>
      <p:sp>
        <p:nvSpPr>
          <p:cNvPr id="1757" name="Google Shape;1757;p120"/>
          <p:cNvSpPr txBox="1"/>
          <p:nvPr/>
        </p:nvSpPr>
        <p:spPr>
          <a:xfrm>
            <a:off x="3138487" y="578485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58" name="Google Shape;1758;p120"/>
          <p:cNvCxnSpPr/>
          <p:nvPr/>
        </p:nvCxnSpPr>
        <p:spPr>
          <a:xfrm>
            <a:off x="1812925" y="4846637"/>
            <a:ext cx="863600" cy="0"/>
          </a:xfrm>
          <a:prstGeom prst="straightConnector1">
            <a:avLst/>
          </a:prstGeom>
          <a:noFill/>
          <a:ln cap="flat" cmpd="sng" w="9525">
            <a:solidFill>
              <a:schemeClr val="dk1"/>
            </a:solidFill>
            <a:prstDash val="solid"/>
            <a:miter lim="800000"/>
            <a:headEnd len="sm" w="sm" type="none"/>
            <a:tailEnd len="med" w="med" type="triangle"/>
          </a:ln>
        </p:spPr>
      </p:cxnSp>
      <p:sp>
        <p:nvSpPr>
          <p:cNvPr id="1759" name="Google Shape;1759;p120"/>
          <p:cNvSpPr txBox="1"/>
          <p:nvPr/>
        </p:nvSpPr>
        <p:spPr>
          <a:xfrm>
            <a:off x="1668462" y="57832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60" name="Google Shape;1760;p120"/>
          <p:cNvSpPr txBox="1"/>
          <p:nvPr/>
        </p:nvSpPr>
        <p:spPr>
          <a:xfrm>
            <a:off x="1668462" y="47752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61" name="Google Shape;1761;p120"/>
          <p:cNvSpPr txBox="1"/>
          <p:nvPr/>
        </p:nvSpPr>
        <p:spPr>
          <a:xfrm>
            <a:off x="228600" y="4919662"/>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root</a:t>
            </a:r>
            <a:endParaRPr/>
          </a:p>
        </p:txBody>
      </p:sp>
      <p:sp>
        <p:nvSpPr>
          <p:cNvPr id="1762" name="Google Shape;1762;p120"/>
          <p:cNvSpPr txBox="1"/>
          <p:nvPr/>
        </p:nvSpPr>
        <p:spPr>
          <a:xfrm>
            <a:off x="4114800" y="6359525"/>
            <a:ext cx="506412"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p</a:t>
            </a:r>
            <a:endParaRPr/>
          </a:p>
        </p:txBody>
      </p:sp>
      <p:cxnSp>
        <p:nvCxnSpPr>
          <p:cNvPr id="1763" name="Google Shape;1763;p120"/>
          <p:cNvCxnSpPr/>
          <p:nvPr/>
        </p:nvCxnSpPr>
        <p:spPr>
          <a:xfrm flipH="1" rot="10800000">
            <a:off x="4621212" y="6173774"/>
            <a:ext cx="574800" cy="369900"/>
          </a:xfrm>
          <a:prstGeom prst="bentConnector2">
            <a:avLst/>
          </a:prstGeom>
          <a:noFill/>
          <a:ln cap="flat" cmpd="sng" w="9525">
            <a:solidFill>
              <a:schemeClr val="dk1"/>
            </a:solidFill>
            <a:prstDash val="solid"/>
            <a:miter lim="800000"/>
            <a:headEnd len="sm" w="sm" type="none"/>
            <a:tailEnd len="med" w="med" type="triangle"/>
          </a:ln>
        </p:spPr>
      </p:cxnSp>
      <p:cxnSp>
        <p:nvCxnSpPr>
          <p:cNvPr id="1764" name="Google Shape;1764;p120"/>
          <p:cNvCxnSpPr/>
          <p:nvPr/>
        </p:nvCxnSpPr>
        <p:spPr>
          <a:xfrm>
            <a:off x="3252787" y="4618037"/>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9" name="Shape 1769"/>
        <p:cNvGrpSpPr/>
        <p:nvPr/>
      </p:nvGrpSpPr>
      <p:grpSpPr>
        <a:xfrm>
          <a:off x="0" y="0"/>
          <a:ext cx="0" cy="0"/>
          <a:chOff x="0" y="0"/>
          <a:chExt cx="0" cy="0"/>
        </a:xfrm>
      </p:grpSpPr>
      <p:sp>
        <p:nvSpPr>
          <p:cNvPr id="1770" name="Google Shape;1770;p12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771" name="Google Shape;1771;p121"/>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a node </a:t>
            </a:r>
            <a:r>
              <a:rPr b="0" i="0" lang="en-US" sz="4000" u="none" cap="none" strike="noStrike">
                <a:solidFill>
                  <a:schemeClr val="dk2"/>
                </a:solidFill>
                <a:latin typeface="Verdana"/>
                <a:ea typeface="Verdana"/>
                <a:cs typeface="Verdana"/>
                <a:sym typeface="Verdana"/>
              </a:rPr>
              <a:t>pointed by p</a:t>
            </a:r>
            <a:endParaRPr/>
          </a:p>
        </p:txBody>
      </p:sp>
      <p:sp>
        <p:nvSpPr>
          <p:cNvPr id="1772" name="Google Shape;1772;p121"/>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void Delete_List (doublelist p, doublelist *root){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(*root == NULL) printf(”Empty list”);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else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(p==*root) (*root)=(*root)-&gt;Next;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//Delete first element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else p-&gt;prev-&gt;next=p-&gt;next;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FF6600"/>
                </a:solidFill>
                <a:latin typeface="Courier New"/>
                <a:ea typeface="Courier New"/>
                <a:cs typeface="Courier New"/>
                <a:sym typeface="Courier New"/>
              </a:rPr>
              <a:t>if (p-&gt;next!=NULL) p-&gt;next-&gt;prev=p-&gt;prev;</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free(p);</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p:txBody>
      </p:sp>
      <p:sp>
        <p:nvSpPr>
          <p:cNvPr id="1773" name="Google Shape;1773;p121"/>
          <p:cNvSpPr txBox="1"/>
          <p:nvPr/>
        </p:nvSpPr>
        <p:spPr>
          <a:xfrm>
            <a:off x="2676525" y="51371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774" name="Google Shape;1774;p121"/>
          <p:cNvSpPr txBox="1"/>
          <p:nvPr/>
        </p:nvSpPr>
        <p:spPr>
          <a:xfrm>
            <a:off x="2676525" y="46180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75" name="Google Shape;1775;p121"/>
          <p:cNvSpPr txBox="1"/>
          <p:nvPr/>
        </p:nvSpPr>
        <p:spPr>
          <a:xfrm>
            <a:off x="3152775" y="474821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76" name="Google Shape;1776;p121"/>
          <p:cNvSpPr txBox="1"/>
          <p:nvPr/>
        </p:nvSpPr>
        <p:spPr>
          <a:xfrm>
            <a:off x="2676525" y="56562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77" name="Google Shape;1777;p121"/>
          <p:cNvSpPr txBox="1"/>
          <p:nvPr/>
        </p:nvSpPr>
        <p:spPr>
          <a:xfrm>
            <a:off x="4619625"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12</a:t>
            </a:r>
            <a:endParaRPr/>
          </a:p>
        </p:txBody>
      </p:sp>
      <p:sp>
        <p:nvSpPr>
          <p:cNvPr id="1778" name="Google Shape;1778;p121"/>
          <p:cNvSpPr txBox="1"/>
          <p:nvPr/>
        </p:nvSpPr>
        <p:spPr>
          <a:xfrm>
            <a:off x="4619625" y="4632325"/>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79" name="Google Shape;1779;p121"/>
          <p:cNvSpPr txBox="1"/>
          <p:nvPr/>
        </p:nvSpPr>
        <p:spPr>
          <a:xfrm>
            <a:off x="5095875" y="47625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0" name="Google Shape;1780;p121"/>
          <p:cNvSpPr txBox="1"/>
          <p:nvPr/>
        </p:nvSpPr>
        <p:spPr>
          <a:xfrm>
            <a:off x="4619625" y="56705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1" name="Google Shape;1781;p121"/>
          <p:cNvSpPr txBox="1"/>
          <p:nvPr/>
        </p:nvSpPr>
        <p:spPr>
          <a:xfrm>
            <a:off x="5095875" y="5800725"/>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2" name="Google Shape;1782;p121"/>
          <p:cNvSpPr txBox="1"/>
          <p:nvPr/>
        </p:nvSpPr>
        <p:spPr>
          <a:xfrm>
            <a:off x="6564312"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783" name="Google Shape;1783;p121"/>
          <p:cNvSpPr txBox="1"/>
          <p:nvPr/>
        </p:nvSpPr>
        <p:spPr>
          <a:xfrm>
            <a:off x="6564312" y="5640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4" name="Google Shape;1784;p121"/>
          <p:cNvSpPr txBox="1"/>
          <p:nvPr/>
        </p:nvSpPr>
        <p:spPr>
          <a:xfrm>
            <a:off x="7040562" y="57705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85" name="Google Shape;1785;p121"/>
          <p:cNvSpPr txBox="1"/>
          <p:nvPr/>
        </p:nvSpPr>
        <p:spPr>
          <a:xfrm>
            <a:off x="6564312" y="463391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cxnSp>
        <p:nvCxnSpPr>
          <p:cNvPr id="1786" name="Google Shape;1786;p121"/>
          <p:cNvCxnSpPr/>
          <p:nvPr/>
        </p:nvCxnSpPr>
        <p:spPr>
          <a:xfrm>
            <a:off x="5324475" y="4848225"/>
            <a:ext cx="1225550" cy="0"/>
          </a:xfrm>
          <a:prstGeom prst="straightConnector1">
            <a:avLst/>
          </a:prstGeom>
          <a:noFill/>
          <a:ln cap="flat" cmpd="sng" w="9525">
            <a:solidFill>
              <a:schemeClr val="dk1"/>
            </a:solidFill>
            <a:prstDash val="solid"/>
            <a:miter lim="800000"/>
            <a:headEnd len="sm" w="sm" type="none"/>
            <a:tailEnd len="med" w="med" type="triangle"/>
          </a:ln>
        </p:spPr>
      </p:cxnSp>
      <p:cxnSp>
        <p:nvCxnSpPr>
          <p:cNvPr id="1787" name="Google Shape;1787;p121"/>
          <p:cNvCxnSpPr/>
          <p:nvPr/>
        </p:nvCxnSpPr>
        <p:spPr>
          <a:xfrm rot="10800000">
            <a:off x="3827462" y="5929312"/>
            <a:ext cx="1223962" cy="0"/>
          </a:xfrm>
          <a:prstGeom prst="straightConnector1">
            <a:avLst/>
          </a:prstGeom>
          <a:noFill/>
          <a:ln cap="flat" cmpd="sng" w="9525">
            <a:solidFill>
              <a:schemeClr val="dk1"/>
            </a:solidFill>
            <a:prstDash val="solid"/>
            <a:miter lim="800000"/>
            <a:headEnd len="sm" w="sm" type="none"/>
            <a:tailEnd len="med" w="med" type="triangle"/>
          </a:ln>
        </p:spPr>
      </p:cxnSp>
      <p:sp>
        <p:nvSpPr>
          <p:cNvPr id="1788" name="Google Shape;1788;p121"/>
          <p:cNvSpPr txBox="1"/>
          <p:nvPr/>
        </p:nvSpPr>
        <p:spPr>
          <a:xfrm>
            <a:off x="300037" y="4343400"/>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89" name="Google Shape;1789;p121"/>
          <p:cNvCxnSpPr/>
          <p:nvPr/>
        </p:nvCxnSpPr>
        <p:spPr>
          <a:xfrm>
            <a:off x="515937" y="4632325"/>
            <a:ext cx="719100" cy="250800"/>
          </a:xfrm>
          <a:prstGeom prst="bentConnector3">
            <a:avLst>
              <a:gd fmla="val 10777" name="adj1"/>
            </a:avLst>
          </a:prstGeom>
          <a:noFill/>
          <a:ln cap="flat" cmpd="sng" w="9525">
            <a:solidFill>
              <a:schemeClr val="dk1"/>
            </a:solidFill>
            <a:prstDash val="solid"/>
            <a:miter lim="800000"/>
            <a:headEnd len="sm" w="sm" type="none"/>
            <a:tailEnd len="med" w="med" type="triangle"/>
          </a:ln>
        </p:spPr>
      </p:cxnSp>
      <p:sp>
        <p:nvSpPr>
          <p:cNvPr id="1790" name="Google Shape;1790;p121"/>
          <p:cNvSpPr txBox="1"/>
          <p:nvPr/>
        </p:nvSpPr>
        <p:spPr>
          <a:xfrm>
            <a:off x="1235075" y="51498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1791" name="Google Shape;1791;p121"/>
          <p:cNvSpPr txBox="1"/>
          <p:nvPr/>
        </p:nvSpPr>
        <p:spPr>
          <a:xfrm>
            <a:off x="1235075" y="46307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92" name="Google Shape;1792;p121"/>
          <p:cNvSpPr txBox="1"/>
          <p:nvPr/>
        </p:nvSpPr>
        <p:spPr>
          <a:xfrm>
            <a:off x="1235075" y="56689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93" name="Google Shape;1793;p121"/>
          <p:cNvCxnSpPr/>
          <p:nvPr/>
        </p:nvCxnSpPr>
        <p:spPr>
          <a:xfrm rot="10800000">
            <a:off x="2389187" y="5854700"/>
            <a:ext cx="719137" cy="0"/>
          </a:xfrm>
          <a:prstGeom prst="straightConnector1">
            <a:avLst/>
          </a:prstGeom>
          <a:noFill/>
          <a:ln cap="flat" cmpd="sng" w="9525">
            <a:solidFill>
              <a:schemeClr val="dk1"/>
            </a:solidFill>
            <a:prstDash val="solid"/>
            <a:miter lim="800000"/>
            <a:headEnd len="sm" w="sm" type="none"/>
            <a:tailEnd len="med" w="med" type="triangle"/>
          </a:ln>
        </p:spPr>
      </p:cxnSp>
      <p:sp>
        <p:nvSpPr>
          <p:cNvPr id="1794" name="Google Shape;1794;p121"/>
          <p:cNvSpPr txBox="1"/>
          <p:nvPr/>
        </p:nvSpPr>
        <p:spPr>
          <a:xfrm>
            <a:off x="3138487" y="578485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795" name="Google Shape;1795;p121"/>
          <p:cNvCxnSpPr/>
          <p:nvPr/>
        </p:nvCxnSpPr>
        <p:spPr>
          <a:xfrm>
            <a:off x="1812925" y="4846637"/>
            <a:ext cx="863600" cy="0"/>
          </a:xfrm>
          <a:prstGeom prst="straightConnector1">
            <a:avLst/>
          </a:prstGeom>
          <a:noFill/>
          <a:ln cap="flat" cmpd="sng" w="9525">
            <a:solidFill>
              <a:schemeClr val="dk1"/>
            </a:solidFill>
            <a:prstDash val="solid"/>
            <a:miter lim="800000"/>
            <a:headEnd len="sm" w="sm" type="none"/>
            <a:tailEnd len="med" w="med" type="triangle"/>
          </a:ln>
        </p:spPr>
      </p:cxnSp>
      <p:sp>
        <p:nvSpPr>
          <p:cNvPr id="1796" name="Google Shape;1796;p121"/>
          <p:cNvSpPr txBox="1"/>
          <p:nvPr/>
        </p:nvSpPr>
        <p:spPr>
          <a:xfrm>
            <a:off x="1668462" y="57832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97" name="Google Shape;1797;p121"/>
          <p:cNvSpPr txBox="1"/>
          <p:nvPr/>
        </p:nvSpPr>
        <p:spPr>
          <a:xfrm>
            <a:off x="1668462" y="47752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98" name="Google Shape;1798;p121"/>
          <p:cNvSpPr txBox="1"/>
          <p:nvPr/>
        </p:nvSpPr>
        <p:spPr>
          <a:xfrm>
            <a:off x="228600" y="4919662"/>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root</a:t>
            </a:r>
            <a:endParaRPr/>
          </a:p>
        </p:txBody>
      </p:sp>
      <p:sp>
        <p:nvSpPr>
          <p:cNvPr id="1799" name="Google Shape;1799;p121"/>
          <p:cNvSpPr txBox="1"/>
          <p:nvPr/>
        </p:nvSpPr>
        <p:spPr>
          <a:xfrm>
            <a:off x="4114800" y="6359525"/>
            <a:ext cx="506412"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p</a:t>
            </a:r>
            <a:endParaRPr/>
          </a:p>
        </p:txBody>
      </p:sp>
      <p:cxnSp>
        <p:nvCxnSpPr>
          <p:cNvPr id="1800" name="Google Shape;1800;p121"/>
          <p:cNvCxnSpPr/>
          <p:nvPr/>
        </p:nvCxnSpPr>
        <p:spPr>
          <a:xfrm flipH="1" rot="10800000">
            <a:off x="4621212" y="6173774"/>
            <a:ext cx="574800" cy="369900"/>
          </a:xfrm>
          <a:prstGeom prst="bentConnector2">
            <a:avLst/>
          </a:prstGeom>
          <a:noFill/>
          <a:ln cap="flat" cmpd="sng" w="9525">
            <a:solidFill>
              <a:schemeClr val="dk1"/>
            </a:solidFill>
            <a:prstDash val="solid"/>
            <a:miter lim="800000"/>
            <a:headEnd len="sm" w="sm" type="none"/>
            <a:tailEnd len="med" w="med" type="triangle"/>
          </a:ln>
        </p:spPr>
      </p:cxnSp>
      <p:cxnSp>
        <p:nvCxnSpPr>
          <p:cNvPr id="1801" name="Google Shape;1801;p121"/>
          <p:cNvCxnSpPr/>
          <p:nvPr/>
        </p:nvCxnSpPr>
        <p:spPr>
          <a:xfrm>
            <a:off x="3252787" y="4618037"/>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cxnSp>
        <p:nvCxnSpPr>
          <p:cNvPr id="1802" name="Google Shape;1802;p121"/>
          <p:cNvCxnSpPr/>
          <p:nvPr/>
        </p:nvCxnSpPr>
        <p:spPr>
          <a:xfrm flipH="1">
            <a:off x="3132224" y="6172199"/>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sp>
        <p:nvSpPr>
          <p:cNvPr id="1808" name="Google Shape;1808;p12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09" name="Google Shape;1809;p122"/>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a node </a:t>
            </a:r>
            <a:r>
              <a:rPr b="0" i="0" lang="en-US" sz="4000" u="none" cap="none" strike="noStrike">
                <a:solidFill>
                  <a:schemeClr val="dk2"/>
                </a:solidFill>
                <a:latin typeface="Verdana"/>
                <a:ea typeface="Verdana"/>
                <a:cs typeface="Verdana"/>
                <a:sym typeface="Verdana"/>
              </a:rPr>
              <a:t>pointed by p</a:t>
            </a:r>
            <a:endParaRPr/>
          </a:p>
        </p:txBody>
      </p:sp>
      <p:sp>
        <p:nvSpPr>
          <p:cNvPr id="1810" name="Google Shape;1810;p122"/>
          <p:cNvSpPr txBox="1"/>
          <p:nvPr>
            <p:ph idx="1" type="body"/>
          </p:nvPr>
        </p:nvSpPr>
        <p:spPr>
          <a:xfrm>
            <a:off x="457200" y="914400"/>
            <a:ext cx="8229600" cy="556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void Delete_List (Position p, DoubleList *DL){</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if (*DL == NULL) printf(”Empty list”);</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else {</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if (p==*DL) (*DL)=(*DL)-&gt;Next;</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//Delete first element</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else p-&gt;Previous-&gt;Next=p-&gt;Next;</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if (p-&gt;Next!=NULL) p-&gt;Next-&gt;Previous=p-&gt;Previous;</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a:t>
            </a:r>
            <a:r>
              <a:rPr b="0" i="0" lang="en-US" sz="2000" u="none">
                <a:solidFill>
                  <a:srgbClr val="FF6600"/>
                </a:solidFill>
                <a:latin typeface="Courier New"/>
                <a:ea typeface="Courier New"/>
                <a:cs typeface="Courier New"/>
                <a:sym typeface="Courier New"/>
              </a:rPr>
              <a:t>free(p);</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a:t>
            </a:r>
            <a:endParaRPr/>
          </a:p>
        </p:txBody>
      </p:sp>
      <p:sp>
        <p:nvSpPr>
          <p:cNvPr id="1811" name="Google Shape;1811;p122"/>
          <p:cNvSpPr txBox="1"/>
          <p:nvPr/>
        </p:nvSpPr>
        <p:spPr>
          <a:xfrm>
            <a:off x="2676525" y="51371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812" name="Google Shape;1812;p122"/>
          <p:cNvSpPr txBox="1"/>
          <p:nvPr/>
        </p:nvSpPr>
        <p:spPr>
          <a:xfrm>
            <a:off x="2676525" y="46180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3" name="Google Shape;1813;p122"/>
          <p:cNvSpPr txBox="1"/>
          <p:nvPr/>
        </p:nvSpPr>
        <p:spPr>
          <a:xfrm>
            <a:off x="3152775" y="474821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4" name="Google Shape;1814;p122"/>
          <p:cNvSpPr txBox="1"/>
          <p:nvPr/>
        </p:nvSpPr>
        <p:spPr>
          <a:xfrm>
            <a:off x="2676525" y="56562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5" name="Google Shape;1815;p122"/>
          <p:cNvSpPr txBox="1"/>
          <p:nvPr/>
        </p:nvSpPr>
        <p:spPr>
          <a:xfrm>
            <a:off x="6564312" y="51514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5</a:t>
            </a:r>
            <a:endParaRPr/>
          </a:p>
        </p:txBody>
      </p:sp>
      <p:sp>
        <p:nvSpPr>
          <p:cNvPr id="1816" name="Google Shape;1816;p122"/>
          <p:cNvSpPr txBox="1"/>
          <p:nvPr/>
        </p:nvSpPr>
        <p:spPr>
          <a:xfrm>
            <a:off x="6564312" y="564038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7" name="Google Shape;1817;p122"/>
          <p:cNvSpPr txBox="1"/>
          <p:nvPr/>
        </p:nvSpPr>
        <p:spPr>
          <a:xfrm>
            <a:off x="7040562" y="57705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18" name="Google Shape;1818;p122"/>
          <p:cNvSpPr txBox="1"/>
          <p:nvPr/>
        </p:nvSpPr>
        <p:spPr>
          <a:xfrm>
            <a:off x="6564312" y="463391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2400" u="none">
                <a:solidFill>
                  <a:schemeClr val="dk1"/>
                </a:solidFill>
                <a:latin typeface="Arial"/>
                <a:ea typeface="Arial"/>
                <a:cs typeface="Arial"/>
                <a:sym typeface="Arial"/>
              </a:rPr>
              <a:t>/</a:t>
            </a:r>
            <a:endParaRPr/>
          </a:p>
        </p:txBody>
      </p:sp>
      <p:sp>
        <p:nvSpPr>
          <p:cNvPr id="1819" name="Google Shape;1819;p122"/>
          <p:cNvSpPr txBox="1"/>
          <p:nvPr/>
        </p:nvSpPr>
        <p:spPr>
          <a:xfrm>
            <a:off x="300037" y="4343400"/>
            <a:ext cx="215900" cy="5762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820" name="Google Shape;1820;p122"/>
          <p:cNvCxnSpPr/>
          <p:nvPr/>
        </p:nvCxnSpPr>
        <p:spPr>
          <a:xfrm>
            <a:off x="515937" y="4632325"/>
            <a:ext cx="719100" cy="250800"/>
          </a:xfrm>
          <a:prstGeom prst="bentConnector3">
            <a:avLst>
              <a:gd fmla="val 10777" name="adj1"/>
            </a:avLst>
          </a:prstGeom>
          <a:noFill/>
          <a:ln cap="flat" cmpd="sng" w="9525">
            <a:solidFill>
              <a:schemeClr val="dk1"/>
            </a:solidFill>
            <a:prstDash val="solid"/>
            <a:miter lim="800000"/>
            <a:headEnd len="sm" w="sm" type="none"/>
            <a:tailEnd len="med" w="med" type="triangle"/>
          </a:ln>
        </p:spPr>
      </p:cxnSp>
      <p:sp>
        <p:nvSpPr>
          <p:cNvPr id="1821" name="Google Shape;1821;p122"/>
          <p:cNvSpPr txBox="1"/>
          <p:nvPr/>
        </p:nvSpPr>
        <p:spPr>
          <a:xfrm>
            <a:off x="1235075" y="5149850"/>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8</a:t>
            </a:r>
            <a:endParaRPr/>
          </a:p>
        </p:txBody>
      </p:sp>
      <p:sp>
        <p:nvSpPr>
          <p:cNvPr id="1822" name="Google Shape;1822;p122"/>
          <p:cNvSpPr txBox="1"/>
          <p:nvPr/>
        </p:nvSpPr>
        <p:spPr>
          <a:xfrm>
            <a:off x="1235075" y="4630737"/>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23" name="Google Shape;1823;p122"/>
          <p:cNvSpPr txBox="1"/>
          <p:nvPr/>
        </p:nvSpPr>
        <p:spPr>
          <a:xfrm>
            <a:off x="1235075" y="5668962"/>
            <a:ext cx="1152525" cy="5032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824" name="Google Shape;1824;p122"/>
          <p:cNvCxnSpPr/>
          <p:nvPr/>
        </p:nvCxnSpPr>
        <p:spPr>
          <a:xfrm rot="10800000">
            <a:off x="2389187" y="5854700"/>
            <a:ext cx="719137" cy="0"/>
          </a:xfrm>
          <a:prstGeom prst="straightConnector1">
            <a:avLst/>
          </a:prstGeom>
          <a:noFill/>
          <a:ln cap="flat" cmpd="sng" w="9525">
            <a:solidFill>
              <a:schemeClr val="dk1"/>
            </a:solidFill>
            <a:prstDash val="solid"/>
            <a:miter lim="800000"/>
            <a:headEnd len="sm" w="sm" type="none"/>
            <a:tailEnd len="med" w="med" type="triangle"/>
          </a:ln>
        </p:spPr>
      </p:cxnSp>
      <p:sp>
        <p:nvSpPr>
          <p:cNvPr id="1825" name="Google Shape;1825;p122"/>
          <p:cNvSpPr txBox="1"/>
          <p:nvPr/>
        </p:nvSpPr>
        <p:spPr>
          <a:xfrm>
            <a:off x="3138487" y="578485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826" name="Google Shape;1826;p122"/>
          <p:cNvCxnSpPr/>
          <p:nvPr/>
        </p:nvCxnSpPr>
        <p:spPr>
          <a:xfrm>
            <a:off x="1812925" y="4846637"/>
            <a:ext cx="863600" cy="0"/>
          </a:xfrm>
          <a:prstGeom prst="straightConnector1">
            <a:avLst/>
          </a:prstGeom>
          <a:noFill/>
          <a:ln cap="flat" cmpd="sng" w="9525">
            <a:solidFill>
              <a:schemeClr val="dk1"/>
            </a:solidFill>
            <a:prstDash val="solid"/>
            <a:miter lim="800000"/>
            <a:headEnd len="sm" w="sm" type="none"/>
            <a:tailEnd len="med" w="med" type="triangle"/>
          </a:ln>
        </p:spPr>
      </p:cxnSp>
      <p:sp>
        <p:nvSpPr>
          <p:cNvPr id="1827" name="Google Shape;1827;p122"/>
          <p:cNvSpPr txBox="1"/>
          <p:nvPr/>
        </p:nvSpPr>
        <p:spPr>
          <a:xfrm>
            <a:off x="1668462" y="5783262"/>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28" name="Google Shape;1828;p122"/>
          <p:cNvSpPr txBox="1"/>
          <p:nvPr/>
        </p:nvSpPr>
        <p:spPr>
          <a:xfrm>
            <a:off x="1668462" y="4775200"/>
            <a:ext cx="215900" cy="215900"/>
          </a:xfrm>
          <a:prstGeom prst="rect">
            <a:avLst/>
          </a:prstGeom>
          <a:solidFill>
            <a:schemeClr val="dk1"/>
          </a:solidFill>
          <a:ln cap="flat" cmpd="sng" w="9525">
            <a:solidFill>
              <a:srgbClr val="FF66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29" name="Google Shape;1829;p122"/>
          <p:cNvSpPr txBox="1"/>
          <p:nvPr/>
        </p:nvSpPr>
        <p:spPr>
          <a:xfrm>
            <a:off x="228600" y="4919662"/>
            <a:ext cx="1008062"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DL</a:t>
            </a:r>
            <a:endParaRPr/>
          </a:p>
        </p:txBody>
      </p:sp>
      <p:sp>
        <p:nvSpPr>
          <p:cNvPr id="1830" name="Google Shape;1830;p122"/>
          <p:cNvSpPr txBox="1"/>
          <p:nvPr/>
        </p:nvSpPr>
        <p:spPr>
          <a:xfrm>
            <a:off x="4114800" y="6359525"/>
            <a:ext cx="506412" cy="366712"/>
          </a:xfrm>
          <a:prstGeom prst="rect">
            <a:avLst/>
          </a:prstGeom>
          <a:noFill/>
          <a:ln>
            <a:noFill/>
          </a:ln>
        </p:spPr>
        <p:txBody>
          <a:bodyPr anchorCtr="0" anchor="t" bIns="45700" lIns="54000" spcFirstLastPara="1" rIns="54000" wrap="square" tIns="45700">
            <a:noAutofit/>
          </a:bodyPr>
          <a:lstStyle/>
          <a:p>
            <a:pPr indent="0" lvl="0" marL="0" marR="0" rtl="0" algn="l">
              <a:lnSpc>
                <a:spcPct val="100000"/>
              </a:lnSpc>
              <a:spcBef>
                <a:spcPts val="0"/>
              </a:spcBef>
              <a:spcAft>
                <a:spcPts val="0"/>
              </a:spcAft>
              <a:buClr>
                <a:schemeClr val="dk1"/>
              </a:buClr>
              <a:buFont typeface="Arial"/>
              <a:buNone/>
            </a:pPr>
            <a:r>
              <a:rPr b="0" i="0" lang="en-US" sz="1800" u="none">
                <a:solidFill>
                  <a:schemeClr val="dk1"/>
                </a:solidFill>
                <a:latin typeface="Arial"/>
                <a:ea typeface="Arial"/>
                <a:cs typeface="Arial"/>
                <a:sym typeface="Arial"/>
              </a:rPr>
              <a:t>p</a:t>
            </a:r>
            <a:endParaRPr/>
          </a:p>
        </p:txBody>
      </p:sp>
      <p:cxnSp>
        <p:nvCxnSpPr>
          <p:cNvPr id="1831" name="Google Shape;1831;p122"/>
          <p:cNvCxnSpPr/>
          <p:nvPr/>
        </p:nvCxnSpPr>
        <p:spPr>
          <a:xfrm flipH="1" rot="10800000">
            <a:off x="4621212" y="6173774"/>
            <a:ext cx="574800" cy="369900"/>
          </a:xfrm>
          <a:prstGeom prst="bentConnector2">
            <a:avLst/>
          </a:prstGeom>
          <a:noFill/>
          <a:ln cap="flat" cmpd="sng" w="9525">
            <a:solidFill>
              <a:schemeClr val="dk1"/>
            </a:solidFill>
            <a:prstDash val="solid"/>
            <a:miter lim="800000"/>
            <a:headEnd len="sm" w="sm" type="none"/>
            <a:tailEnd len="med" w="med" type="triangle"/>
          </a:ln>
        </p:spPr>
      </p:cxnSp>
      <p:cxnSp>
        <p:nvCxnSpPr>
          <p:cNvPr id="1832" name="Google Shape;1832;p122"/>
          <p:cNvCxnSpPr/>
          <p:nvPr/>
        </p:nvCxnSpPr>
        <p:spPr>
          <a:xfrm>
            <a:off x="3252787" y="4618037"/>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cxnSp>
        <p:nvCxnSpPr>
          <p:cNvPr id="1833" name="Google Shape;1833;p122"/>
          <p:cNvCxnSpPr/>
          <p:nvPr/>
        </p:nvCxnSpPr>
        <p:spPr>
          <a:xfrm flipH="1">
            <a:off x="3132224" y="6172199"/>
            <a:ext cx="3887700" cy="15900"/>
          </a:xfrm>
          <a:prstGeom prst="curvedConnector3">
            <a:avLst>
              <a:gd fmla="val 0" name="adj1"/>
            </a:avLst>
          </a:prstGeom>
          <a:noFill/>
          <a:ln cap="flat" cmpd="sng" w="9525">
            <a:solidFill>
              <a:srgbClr val="FF6600"/>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98" name="Shape 298"/>
        <p:cNvGrpSpPr/>
        <p:nvPr/>
      </p:nvGrpSpPr>
      <p:grpSpPr>
        <a:xfrm>
          <a:off x="0" y="0"/>
          <a:ext cx="0" cy="0"/>
          <a:chOff x="0" y="0"/>
          <a:chExt cx="0" cy="0"/>
        </a:xfrm>
      </p:grpSpPr>
      <p:sp>
        <p:nvSpPr>
          <p:cNvPr id="299" name="Google Shape;299;p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Attention</a:t>
            </a:r>
            <a:endParaRPr/>
          </a:p>
        </p:txBody>
      </p:sp>
      <p:sp>
        <p:nvSpPr>
          <p:cNvPr id="300" name="Google Shape;300;p2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You can modify the makeNewNode function to receive the data field as parameter:</a:t>
            </a:r>
            <a:endParaRPr/>
          </a:p>
          <a:p>
            <a:pPr indent="-190500" lvl="0" marL="342900" marR="0" rtl="0" algn="l">
              <a:lnSpc>
                <a:spcPct val="80000"/>
              </a:lnSpc>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node_addr* makeNewNode(address addr){</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node_addr* new = (node_addr*) malloc(sizeof(node_addr));</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new-&gt;addr=addr;</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new-&gt;next =NULL;</a:t>
            </a:r>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return new;</a:t>
            </a:r>
            <a:endParaRPr/>
          </a:p>
          <a:p>
            <a:pPr indent="-342900" lvl="0" marL="342900" marR="0" rtl="0" algn="l">
              <a:lnSpc>
                <a:spcPct val="80000"/>
              </a:lnSpc>
              <a:spcBef>
                <a:spcPts val="480"/>
              </a:spcBef>
              <a:spcAft>
                <a:spcPts val="0"/>
              </a:spcAft>
              <a:buClr>
                <a:schemeClr val="dk1"/>
              </a:buClr>
              <a:buFont typeface="Verdana"/>
              <a:buNone/>
            </a:pPr>
            <a:r>
              <a:t/>
            </a:r>
            <a:endParaRPr b="1" i="0" sz="24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p:txBody>
      </p:sp>
      <p:sp>
        <p:nvSpPr>
          <p:cNvPr id="301" name="Google Shape;301;p2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7" name="Shape 1837"/>
        <p:cNvGrpSpPr/>
        <p:nvPr/>
      </p:nvGrpSpPr>
      <p:grpSpPr>
        <a:xfrm>
          <a:off x="0" y="0"/>
          <a:ext cx="0" cy="0"/>
          <a:chOff x="0" y="0"/>
          <a:chExt cx="0" cy="0"/>
        </a:xfrm>
      </p:grpSpPr>
      <p:sp>
        <p:nvSpPr>
          <p:cNvPr id="1838" name="Google Shape;1838;p12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39" name="Google Shape;1839;p123"/>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Insertion</a:t>
            </a:r>
            <a:endParaRPr/>
          </a:p>
        </p:txBody>
      </p:sp>
      <p:sp>
        <p:nvSpPr>
          <p:cNvPr id="1840" name="Google Shape;1840;p123"/>
          <p:cNvSpPr txBox="1"/>
          <p:nvPr>
            <p:ph idx="1" type="body"/>
          </p:nvPr>
        </p:nvSpPr>
        <p:spPr>
          <a:xfrm>
            <a:off x="457200" y="914400"/>
            <a:ext cx="8229600" cy="51419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void Insert_List (ElementType X,Position p, DoubleList *DL){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if (*DL == NULL){  // List is empty</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(*DL)=(Node*)malloc(sizeof(Node));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(*DL)-&gt;Element = X;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(*DL)-&gt;Previous =NULL;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(*DL)-&gt;Next =NULL;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else{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Position temp;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temp=(Node*)malloc(sizeof(Node));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temp-&gt;Element=X;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temp-&gt;Next=p; </a:t>
            </a:r>
            <a:endParaRPr/>
          </a:p>
          <a:p>
            <a:pPr indent="-285750" lvl="1" marL="742950" marR="0" rtl="0" algn="l">
              <a:lnSpc>
                <a:spcPct val="8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	</a:t>
            </a:r>
            <a:r>
              <a:rPr b="0" i="0" lang="en-US" sz="1800" u="none" cap="none" strike="noStrike">
                <a:solidFill>
                  <a:srgbClr val="FF6600"/>
                </a:solidFill>
                <a:latin typeface="Verdana"/>
                <a:ea typeface="Verdana"/>
                <a:cs typeface="Verdana"/>
                <a:sym typeface="Verdana"/>
              </a:rPr>
              <a:t>temp-&gt;Previous=p-&gt;Previous; </a:t>
            </a:r>
            <a:endParaRPr/>
          </a:p>
          <a:p>
            <a:pPr indent="-285750" lvl="1" marL="742950" marR="0" rtl="0" algn="l">
              <a:lnSpc>
                <a:spcPct val="80000"/>
              </a:lnSpc>
              <a:spcBef>
                <a:spcPts val="360"/>
              </a:spcBef>
              <a:spcAft>
                <a:spcPts val="0"/>
              </a:spcAft>
              <a:buClr>
                <a:srgbClr val="FF6600"/>
              </a:buClr>
              <a:buFont typeface="Verdana"/>
              <a:buNone/>
            </a:pPr>
            <a:r>
              <a:rPr b="0" i="0" lang="en-US" sz="1800" u="none" cap="none" strike="noStrike">
                <a:solidFill>
                  <a:srgbClr val="FF6600"/>
                </a:solidFill>
                <a:latin typeface="Verdana"/>
                <a:ea typeface="Verdana"/>
                <a:cs typeface="Verdana"/>
                <a:sym typeface="Verdana"/>
              </a:rPr>
              <a:t>	if (p-&gt;Previous!=NULL) </a:t>
            </a:r>
            <a:endParaRPr/>
          </a:p>
          <a:p>
            <a:pPr indent="-285750" lvl="1" marL="742950" marR="0" rtl="0" algn="l">
              <a:lnSpc>
                <a:spcPct val="80000"/>
              </a:lnSpc>
              <a:spcBef>
                <a:spcPts val="360"/>
              </a:spcBef>
              <a:spcAft>
                <a:spcPts val="0"/>
              </a:spcAft>
              <a:buClr>
                <a:srgbClr val="FF6600"/>
              </a:buClr>
              <a:buFont typeface="Verdana"/>
              <a:buNone/>
            </a:pPr>
            <a:r>
              <a:rPr b="0" i="0" lang="en-US" sz="1800" u="none" cap="none" strike="noStrike">
                <a:solidFill>
                  <a:srgbClr val="FF6600"/>
                </a:solidFill>
                <a:latin typeface="Verdana"/>
                <a:ea typeface="Verdana"/>
                <a:cs typeface="Verdana"/>
                <a:sym typeface="Verdana"/>
              </a:rPr>
              <a:t>	p-&gt;Previous-&gt;Next=temp; </a:t>
            </a:r>
            <a:endParaRPr/>
          </a:p>
          <a:p>
            <a:pPr indent="-285750" lvl="1" marL="742950" marR="0" rtl="0" algn="l">
              <a:lnSpc>
                <a:spcPct val="80000"/>
              </a:lnSpc>
              <a:spcBef>
                <a:spcPts val="360"/>
              </a:spcBef>
              <a:spcAft>
                <a:spcPts val="0"/>
              </a:spcAft>
              <a:buClr>
                <a:srgbClr val="FF6600"/>
              </a:buClr>
              <a:buFont typeface="Verdana"/>
              <a:buNone/>
            </a:pPr>
            <a:r>
              <a:rPr b="0" i="0" lang="en-US" sz="1800" u="none" cap="none" strike="noStrike">
                <a:solidFill>
                  <a:srgbClr val="FF6600"/>
                </a:solidFill>
                <a:latin typeface="Verdana"/>
                <a:ea typeface="Verdana"/>
                <a:cs typeface="Verdana"/>
                <a:sym typeface="Verdana"/>
              </a:rPr>
              <a:t>	p-&gt;Previous=temp;</a:t>
            </a:r>
            <a:r>
              <a:rPr b="0" i="0" lang="en-US" sz="1800" u="none" cap="none" strike="noStrik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 </a:t>
            </a:r>
            <a:endParaRPr/>
          </a:p>
          <a:p>
            <a:pPr indent="-342900" lvl="0" marL="342900" marR="0" rtl="0" algn="l">
              <a:lnSpc>
                <a:spcPct val="80000"/>
              </a:lnSpc>
              <a:spcBef>
                <a:spcPts val="360"/>
              </a:spcBef>
              <a:spcAft>
                <a:spcPts val="0"/>
              </a:spcAft>
              <a:buClr>
                <a:schemeClr val="dk1"/>
              </a:buClr>
              <a:buFont typeface="Verdana"/>
              <a:buNone/>
            </a:pPr>
            <a:r>
              <a:rPr b="0" i="0" lang="en-US" sz="1800" u="none">
                <a:solidFill>
                  <a:schemeClr val="dk1"/>
                </a:solidFill>
                <a:latin typeface="Verdana"/>
                <a:ea typeface="Verdana"/>
                <a:cs typeface="Verdana"/>
                <a:sym typeface="Verdana"/>
              </a:rPr>
              <a:t>} </a:t>
            </a:r>
            <a:endParaRPr/>
          </a:p>
          <a:p>
            <a:pPr indent="-228600" lvl="0" marL="342900" marR="0" rtl="0" algn="l">
              <a:spcBef>
                <a:spcPts val="360"/>
              </a:spcBef>
              <a:spcAft>
                <a:spcPts val="0"/>
              </a:spcAft>
              <a:buClr>
                <a:schemeClr val="dk1"/>
              </a:buClr>
              <a:buSzPts val="1800"/>
              <a:buFont typeface="Verdana"/>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5" name="Shape 1845"/>
        <p:cNvGrpSpPr/>
        <p:nvPr/>
      </p:nvGrpSpPr>
      <p:grpSpPr>
        <a:xfrm>
          <a:off x="0" y="0"/>
          <a:ext cx="0" cy="0"/>
          <a:chOff x="0" y="0"/>
          <a:chExt cx="0" cy="0"/>
        </a:xfrm>
      </p:grpSpPr>
      <p:sp>
        <p:nvSpPr>
          <p:cNvPr id="1846" name="Google Shape;1846;p12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47" name="Google Shape;1847;p1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Create a library</a:t>
            </a:r>
            <a:endParaRPr/>
          </a:p>
        </p:txBody>
      </p:sp>
      <p:sp>
        <p:nvSpPr>
          <p:cNvPr id="1848" name="Google Shape;1848;p124"/>
          <p:cNvSpPr txBox="1"/>
          <p:nvPr>
            <p:ph idx="1" type="body"/>
          </p:nvPr>
        </p:nvSpPr>
        <p:spPr>
          <a:xfrm>
            <a:off x="228600" y="1600200"/>
            <a:ext cx="5562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Create lib.h</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Type declaration</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Function prototype</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Create lib.c</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#include “lib.h”</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Function Implementation</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Main Program: pro.c</a:t>
            </a:r>
            <a:endParaRPr/>
          </a:p>
          <a:p>
            <a:pPr indent="-285750" lvl="1" marL="74295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#include “lib.h”</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
        <p:nvSpPr>
          <p:cNvPr id="1849" name="Google Shape;1849;p124"/>
          <p:cNvSpPr txBox="1"/>
          <p:nvPr/>
        </p:nvSpPr>
        <p:spPr>
          <a:xfrm>
            <a:off x="5638800" y="1600200"/>
            <a:ext cx="5562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Compile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gcc – o ex </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  pro.c lib.c </a:t>
            </a:r>
            <a:endParaRPr/>
          </a:p>
          <a:p>
            <a:pPr indent="-342900" lvl="0" marL="342900" marR="0" rtl="0" algn="l">
              <a:lnSpc>
                <a:spcPct val="100000"/>
              </a:lnSpc>
              <a:spcBef>
                <a:spcPts val="560"/>
              </a:spcBef>
              <a:spcAft>
                <a:spcPts val="0"/>
              </a:spcAft>
              <a:buClr>
                <a:schemeClr val="dk1"/>
              </a:buClr>
              <a:buFont typeface="Verdana"/>
              <a:buNone/>
            </a:pPr>
            <a:r>
              <a:t/>
            </a:r>
            <a:endParaRPr b="0" i="0" sz="2800" u="non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Another way:</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gcc –c lib.c</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gcc –c pro.c</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gcc –o lib.o pro.o</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ex</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3" name="Shape 1853"/>
        <p:cNvGrpSpPr/>
        <p:nvPr/>
      </p:nvGrpSpPr>
      <p:grpSpPr>
        <a:xfrm>
          <a:off x="0" y="0"/>
          <a:ext cx="0" cy="0"/>
          <a:chOff x="0" y="0"/>
          <a:chExt cx="0" cy="0"/>
        </a:xfrm>
      </p:grpSpPr>
      <p:sp>
        <p:nvSpPr>
          <p:cNvPr id="1854" name="Google Shape;1854;p12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55" name="Google Shape;1855;p12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a:t>
            </a:r>
            <a:endParaRPr/>
          </a:p>
        </p:txBody>
      </p:sp>
      <p:sp>
        <p:nvSpPr>
          <p:cNvPr id="1856" name="Google Shape;1856;p12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Xây dựng thư viện danh sách liên kết đôi.</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Sử dụng thư viện cho chương trình quản lý danh bạ.</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0" name="Shape 1860"/>
        <p:cNvGrpSpPr/>
        <p:nvPr/>
      </p:nvGrpSpPr>
      <p:grpSpPr>
        <a:xfrm>
          <a:off x="0" y="0"/>
          <a:ext cx="0" cy="0"/>
          <a:chOff x="0" y="0"/>
          <a:chExt cx="0" cy="0"/>
        </a:xfrm>
      </p:grpSpPr>
      <p:sp>
        <p:nvSpPr>
          <p:cNvPr id="1861" name="Google Shape;1861;p12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62" name="Google Shape;1862;p12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Chú ý:</a:t>
            </a:r>
            <a:endParaRPr/>
          </a:p>
        </p:txBody>
      </p:sp>
      <p:sp>
        <p:nvSpPr>
          <p:cNvPr id="1863" name="Google Shape;1863;p12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700"/>
              <a:buFont typeface="Verdana"/>
              <a:buChar char="•"/>
            </a:pPr>
            <a:r>
              <a:rPr b="0" i="0" lang="en-US" sz="2700" u="none">
                <a:solidFill>
                  <a:schemeClr val="dk1"/>
                </a:solidFill>
                <a:latin typeface="Verdana"/>
                <a:ea typeface="Verdana"/>
                <a:cs typeface="Verdana"/>
                <a:sym typeface="Verdana"/>
              </a:rPr>
              <a:t>Cài đặt thư viện doublylinkedlist.h</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a:solidFill>
                  <a:schemeClr val="dk1"/>
                </a:solidFill>
                <a:latin typeface="Verdana"/>
                <a:ea typeface="Verdana"/>
                <a:cs typeface="Verdana"/>
                <a:sym typeface="Verdana"/>
              </a:rPr>
              <a:t>Cài đặt bài tập NokiaDB với các tính năng bổ sung (chia tách, tìm kiếm theo chữ cái đầu model)</a:t>
            </a:r>
            <a:endParaRPr/>
          </a:p>
          <a:p>
            <a:pPr indent="-342900" lvl="0" marL="342900" marR="0" rtl="0" algn="l">
              <a:lnSpc>
                <a:spcPct val="80000"/>
              </a:lnSpc>
              <a:spcBef>
                <a:spcPts val="540"/>
              </a:spcBef>
              <a:spcAft>
                <a:spcPts val="0"/>
              </a:spcAft>
              <a:buClr>
                <a:schemeClr val="dk1"/>
              </a:buClr>
              <a:buSzPts val="2700"/>
              <a:buFont typeface="Verdana"/>
              <a:buChar char="•"/>
            </a:pPr>
            <a:r>
              <a:rPr b="0" i="0" lang="en-US" sz="2700" u="none">
                <a:solidFill>
                  <a:schemeClr val="dk1"/>
                </a:solidFill>
                <a:latin typeface="Verdana"/>
                <a:ea typeface="Verdana"/>
                <a:cs typeface="Verdana"/>
                <a:sym typeface="Verdana"/>
              </a:rPr>
              <a:t>Từ dữ liệu grade.dat xây dựng chương trình dùng danh sách móc nối đơn sắp xếp (theo chiều giảm dần của điểm). Chương trình cho phép</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Đọc file grade.dat nạp vào DS</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Bổ sung một sinh viên mới</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Xóa một sinh viên.</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In danh sách</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8" name="Shape 1868"/>
        <p:cNvGrpSpPr/>
        <p:nvPr/>
      </p:nvGrpSpPr>
      <p:grpSpPr>
        <a:xfrm>
          <a:off x="0" y="0"/>
          <a:ext cx="0" cy="0"/>
          <a:chOff x="0" y="0"/>
          <a:chExt cx="0" cy="0"/>
        </a:xfrm>
      </p:grpSpPr>
      <p:sp>
        <p:nvSpPr>
          <p:cNvPr id="1869" name="Google Shape;1869;p12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70" name="Google Shape;1870;p12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Double linked list</a:t>
            </a:r>
            <a:endParaRPr/>
          </a:p>
        </p:txBody>
      </p:sp>
      <p:sp>
        <p:nvSpPr>
          <p:cNvPr id="1871" name="Google Shape;1871;p12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Using the library doubly linked list and the data you have created in the PhoneBook Exercise. Write a function that: </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Count the max number of identical phone number elements in a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Split these elements from the list. Display the memory address of these element before and after the split action. (Bài tập)</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5" name="Shape 1875"/>
        <p:cNvGrpSpPr/>
        <p:nvPr/>
      </p:nvGrpSpPr>
      <p:grpSpPr>
        <a:xfrm>
          <a:off x="0" y="0"/>
          <a:ext cx="0" cy="0"/>
          <a:chOff x="0" y="0"/>
          <a:chExt cx="0" cy="0"/>
        </a:xfrm>
      </p:grpSpPr>
      <p:sp>
        <p:nvSpPr>
          <p:cNvPr id="1876" name="Google Shape;1876;p12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Nộp bài tập</a:t>
            </a:r>
            <a:endParaRPr/>
          </a:p>
        </p:txBody>
      </p:sp>
      <p:sp>
        <p:nvSpPr>
          <p:cNvPr id="1877" name="Google Shape;1877;p12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gửi mail attach source code vào </a:t>
            </a:r>
            <a:r>
              <a:rPr b="0" i="0" lang="en-US" sz="3200" u="sng">
                <a:solidFill>
                  <a:schemeClr val="hlink"/>
                </a:solidFill>
                <a:latin typeface="Verdana"/>
                <a:ea typeface="Verdana"/>
                <a:cs typeface="Verdana"/>
                <a:sym typeface="Verdana"/>
                <a:hlinkClick r:id="rId3"/>
              </a:rPr>
              <a:t>lopict56@gmail.com</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Tiêu đề: ICT C Basic Nguyen_A w6</a:t>
            </a:r>
            <a:endParaRPr/>
          </a:p>
        </p:txBody>
      </p:sp>
      <p:sp>
        <p:nvSpPr>
          <p:cNvPr id="1878" name="Google Shape;1878;p12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2" name="Shape 1882"/>
        <p:cNvGrpSpPr/>
        <p:nvPr/>
      </p:nvGrpSpPr>
      <p:grpSpPr>
        <a:xfrm>
          <a:off x="0" y="0"/>
          <a:ext cx="0" cy="0"/>
          <a:chOff x="0" y="0"/>
          <a:chExt cx="0" cy="0"/>
        </a:xfrm>
      </p:grpSpPr>
      <p:sp>
        <p:nvSpPr>
          <p:cNvPr id="1883" name="Google Shape;1883;p12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BTVN 2 – Double linked list</a:t>
            </a:r>
            <a:endParaRPr/>
          </a:p>
        </p:txBody>
      </p:sp>
      <p:sp>
        <p:nvSpPr>
          <p:cNvPr id="1884" name="Google Shape;1884;p12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Xây dựng chương trình giao diện menu với các chức năng sau sử dụng thư viên dll.h (doublelinkedlist). Chương trình có chức năng quản lý thông tin sinh viên, điểm – dữ liệu load từ grade.dat và nhập từ người dùng</a:t>
            </a:r>
            <a:endParaRPr/>
          </a:p>
          <a:p>
            <a:pPr indent="-203200" lvl="0" marL="342900" marR="0" rtl="0" algn="l">
              <a:lnSpc>
                <a:spcPct val="80000"/>
              </a:lnSpc>
              <a:spcBef>
                <a:spcPts val="440"/>
              </a:spcBef>
              <a:spcAft>
                <a:spcPts val="0"/>
              </a:spcAft>
              <a:buClr>
                <a:schemeClr val="dk1"/>
              </a:buClr>
              <a:buSzPts val="2200"/>
              <a:buFont typeface="Verdana"/>
              <a:buNone/>
            </a:pPr>
            <a:r>
              <a:t/>
            </a:r>
            <a:endParaRPr b="0" i="0" sz="2200" u="none">
              <a:solidFill>
                <a:schemeClr val="dk1"/>
              </a:solidFill>
              <a:latin typeface="Verdana"/>
              <a:ea typeface="Verdana"/>
              <a:cs typeface="Verdana"/>
              <a:sym typeface="Verdana"/>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1. Import from Grade.dat (insertafter)</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2. Display (traverse)</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3. Add new phone (insertbefore/after)</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4. Delete current</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5. Delete first</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6. Delete last</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7. Search and Update</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8. Save to File</a:t>
            </a:r>
            <a:endParaRPr/>
          </a:p>
          <a:p>
            <a:pPr indent="-342900" lvl="0" marL="342900" marR="0" rtl="0" algn="l">
              <a:lnSpc>
                <a:spcPct val="60000"/>
              </a:lnSpc>
              <a:spcBef>
                <a:spcPts val="440"/>
              </a:spcBef>
              <a:spcAft>
                <a:spcPts val="0"/>
              </a:spcAft>
              <a:buClr>
                <a:schemeClr val="dk1"/>
              </a:buClr>
              <a:buSzPts val="2200"/>
              <a:buFont typeface="Verdana"/>
              <a:buChar char="•"/>
            </a:pPr>
            <a:r>
              <a:rPr b="0" i="0" lang="en-US" sz="2200" u="none">
                <a:solidFill>
                  <a:schemeClr val="dk1"/>
                </a:solidFill>
                <a:latin typeface="Verdana"/>
                <a:ea typeface="Verdana"/>
                <a:cs typeface="Verdana"/>
                <a:sym typeface="Verdana"/>
              </a:rPr>
              <a:t>9. Quit(Free)</a:t>
            </a:r>
            <a:endParaRPr/>
          </a:p>
          <a:p>
            <a:pPr indent="-203200" lvl="0" marL="342900" marR="0" rtl="0" algn="l">
              <a:lnSpc>
                <a:spcPct val="80000"/>
              </a:lnSpc>
              <a:spcBef>
                <a:spcPts val="440"/>
              </a:spcBef>
              <a:spcAft>
                <a:spcPts val="0"/>
              </a:spcAft>
              <a:buClr>
                <a:schemeClr val="dk1"/>
              </a:buClr>
              <a:buSzPts val="2200"/>
              <a:buFont typeface="Verdana"/>
              <a:buNone/>
            </a:pPr>
            <a:r>
              <a:t/>
            </a:r>
            <a:endParaRPr b="0" i="0" sz="2200" u="none">
              <a:solidFill>
                <a:schemeClr val="dk1"/>
              </a:solidFill>
              <a:latin typeface="Verdana"/>
              <a:ea typeface="Verdana"/>
              <a:cs typeface="Verdana"/>
              <a:sym typeface="Verdana"/>
            </a:endParaRPr>
          </a:p>
          <a:p>
            <a:pPr indent="-203200" lvl="0" marL="342900" marR="0" rtl="0" algn="l">
              <a:spcBef>
                <a:spcPts val="440"/>
              </a:spcBef>
              <a:spcAft>
                <a:spcPts val="0"/>
              </a:spcAft>
              <a:buClr>
                <a:schemeClr val="dk1"/>
              </a:buClr>
              <a:buSzPts val="2200"/>
              <a:buFont typeface="Verdana"/>
              <a:buNone/>
            </a:pPr>
            <a:r>
              <a:t/>
            </a:r>
            <a:endParaRPr b="0" i="0" sz="2200" u="none">
              <a:solidFill>
                <a:schemeClr val="dk1"/>
              </a:solidFill>
              <a:latin typeface="Verdana"/>
              <a:ea typeface="Verdana"/>
              <a:cs typeface="Verdana"/>
              <a:sym typeface="Verdana"/>
            </a:endParaRPr>
          </a:p>
        </p:txBody>
      </p:sp>
      <p:sp>
        <p:nvSpPr>
          <p:cNvPr id="1885" name="Google Shape;1885;p12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9" name="Shape 1889"/>
        <p:cNvGrpSpPr/>
        <p:nvPr/>
      </p:nvGrpSpPr>
      <p:grpSpPr>
        <a:xfrm>
          <a:off x="0" y="0"/>
          <a:ext cx="0" cy="0"/>
          <a:chOff x="0" y="0"/>
          <a:chExt cx="0" cy="0"/>
        </a:xfrm>
      </p:grpSpPr>
      <p:sp>
        <p:nvSpPr>
          <p:cNvPr id="1890" name="Google Shape;1890;p13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Appendix</a:t>
            </a:r>
            <a:endParaRPr/>
          </a:p>
        </p:txBody>
      </p:sp>
      <p:sp>
        <p:nvSpPr>
          <p:cNvPr id="1891" name="Google Shape;1891;p13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Verdana"/>
              <a:buNone/>
            </a:pPr>
            <a:r>
              <a:t/>
            </a:r>
            <a:endParaRPr sz="3200">
              <a:solidFill>
                <a:schemeClr val="dk1"/>
              </a:solidFill>
              <a:latin typeface="Verdana"/>
              <a:ea typeface="Verdana"/>
              <a:cs typeface="Verdana"/>
              <a:sym typeface="Verdana"/>
            </a:endParaRPr>
          </a:p>
        </p:txBody>
      </p:sp>
      <p:sp>
        <p:nvSpPr>
          <p:cNvPr id="1892" name="Google Shape;1892;p13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7" name="Shape 1897"/>
        <p:cNvGrpSpPr/>
        <p:nvPr/>
      </p:nvGrpSpPr>
      <p:grpSpPr>
        <a:xfrm>
          <a:off x="0" y="0"/>
          <a:ext cx="0" cy="0"/>
          <a:chOff x="0" y="0"/>
          <a:chExt cx="0" cy="0"/>
        </a:xfrm>
      </p:grpSpPr>
      <p:sp>
        <p:nvSpPr>
          <p:cNvPr id="1898" name="Google Shape;1898;p13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899" name="Google Shape;1899;p13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3 (Chương List)</a:t>
            </a:r>
            <a:endParaRPr/>
          </a:p>
        </p:txBody>
      </p:sp>
      <p:sp>
        <p:nvSpPr>
          <p:cNvPr id="1900" name="Google Shape;1900;p13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Bổ sung vào Menu chương trình (Nokia DB List) chức năng đảo ngược danh sách</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Kiểm tra bằng chức năng Duyệt.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305" name="Shape 305"/>
        <p:cNvGrpSpPr/>
        <p:nvPr/>
      </p:nvGrpSpPr>
      <p:grpSpPr>
        <a:xfrm>
          <a:off x="0" y="0"/>
          <a:ext cx="0" cy="0"/>
          <a:chOff x="0" y="0"/>
          <a:chExt cx="0" cy="0"/>
        </a:xfrm>
      </p:grpSpPr>
      <p:sp>
        <p:nvSpPr>
          <p:cNvPr id="306" name="Google Shape;306;p2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Input Data for Node</a:t>
            </a:r>
            <a:endParaRPr/>
          </a:p>
        </p:txBody>
      </p:sp>
      <p:sp>
        <p:nvSpPr>
          <p:cNvPr id="307" name="Google Shape;307;p2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address readNode(){</a:t>
            </a:r>
            <a:endParaRPr/>
          </a:p>
          <a:p>
            <a:pPr indent="-285750" lvl="1" marL="74295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address tmp;</a:t>
            </a:r>
            <a:endParaRPr/>
          </a:p>
          <a:p>
            <a:pPr indent="-342900" lvl="0" marL="34290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a:t>
            </a:r>
            <a:endParaRPr/>
          </a:p>
          <a:p>
            <a:pPr indent="-342900" lvl="0" marL="342900" marR="0" rtl="0" algn="l">
              <a:lnSpc>
                <a:spcPct val="100000"/>
              </a:lnSpc>
              <a:spcBef>
                <a:spcPts val="640"/>
              </a:spcBef>
              <a:spcAft>
                <a:spcPts val="0"/>
              </a:spcAft>
              <a:buClr>
                <a:schemeClr val="dk1"/>
              </a:buClr>
              <a:buFont typeface="Verdana"/>
              <a:buNone/>
            </a:pPr>
            <a:r>
              <a:t/>
            </a:r>
            <a:endParaRPr b="1" i="0" sz="3200" u="none" cap="none" strike="noStrike">
              <a:solidFill>
                <a:schemeClr val="dk1"/>
              </a:solidFill>
              <a:latin typeface="Courier New"/>
              <a:ea typeface="Courier New"/>
              <a:cs typeface="Courier New"/>
              <a:sym typeface="Courier New"/>
            </a:endParaRPr>
          </a:p>
          <a:p>
            <a:pPr indent="-285750" lvl="1" marL="74295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	return tmp;</a:t>
            </a:r>
            <a:endParaRPr/>
          </a:p>
          <a:p>
            <a:pPr indent="-342900" lvl="0" marL="342900" marR="0" rtl="0" algn="l">
              <a:lnSpc>
                <a:spcPct val="100000"/>
              </a:lnSpc>
              <a:spcBef>
                <a:spcPts val="640"/>
              </a:spcBef>
              <a:spcAft>
                <a:spcPts val="0"/>
              </a:spcAft>
              <a:buClr>
                <a:schemeClr val="dk1"/>
              </a:buClr>
              <a:buFont typeface="Courier New"/>
              <a:buNone/>
            </a:pPr>
            <a:r>
              <a:rPr b="1" i="0" lang="en-US" sz="3200" u="none" cap="none" strike="noStrike">
                <a:solidFill>
                  <a:schemeClr val="dk1"/>
                </a:solidFill>
                <a:latin typeface="Courier New"/>
                <a:ea typeface="Courier New"/>
                <a:cs typeface="Courier New"/>
                <a:sym typeface="Courier New"/>
              </a:rPr>
              <a:t>}</a:t>
            </a:r>
            <a:endParaRPr/>
          </a:p>
        </p:txBody>
      </p:sp>
      <p:sp>
        <p:nvSpPr>
          <p:cNvPr id="308" name="Google Shape;308;p2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2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Display node’s information</a:t>
            </a:r>
            <a:endParaRPr/>
          </a:p>
        </p:txBody>
      </p:sp>
      <p:sp>
        <p:nvSpPr>
          <p:cNvPr id="314" name="Google Shape;314;p26"/>
          <p:cNvSpPr txBox="1"/>
          <p:nvPr>
            <p:ph idx="1" type="body"/>
          </p:nvPr>
        </p:nvSpPr>
        <p:spPr>
          <a:xfrm>
            <a:off x="3810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Write the function displaying the data inside a give node pointed by p.</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void displayNode(node_addr* p){</a:t>
            </a:r>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 display name, tel, email in columns */</a:t>
            </a:r>
            <a:endParaRPr/>
          </a:p>
          <a:p>
            <a:pPr indent="-285750" lvl="1" marL="742950" marR="0" rtl="0" algn="l">
              <a:lnSpc>
                <a:spcPct val="100000"/>
              </a:lnSpc>
              <a:spcBef>
                <a:spcPts val="560"/>
              </a:spcBef>
              <a:spcAft>
                <a:spcPts val="0"/>
              </a:spcAft>
              <a:buClr>
                <a:schemeClr val="dk1"/>
              </a:buClr>
              <a:buFont typeface="Verdana"/>
              <a:buNone/>
            </a:pPr>
            <a:r>
              <a:t/>
            </a:r>
            <a:endParaRPr b="0" i="0" sz="2800" u="none" cap="none" strike="noStrike">
              <a:solidFill>
                <a:schemeClr val="dk1"/>
              </a:solidFill>
              <a:latin typeface="Verdana"/>
              <a:ea typeface="Verdana"/>
              <a:cs typeface="Verdana"/>
              <a:sym typeface="Verdana"/>
            </a:endParaRPr>
          </a:p>
          <a:p>
            <a:pPr indent="-285750" lvl="1" marL="74295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a:t>
            </a:r>
            <a:endParaRPr/>
          </a:p>
        </p:txBody>
      </p:sp>
      <p:sp>
        <p:nvSpPr>
          <p:cNvPr id="315" name="Google Shape;315;p2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2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321" name="Google Shape;321;p27"/>
          <p:cNvSpPr txBox="1"/>
          <p:nvPr>
            <p:ph idx="1" type="body"/>
          </p:nvPr>
        </p:nvSpPr>
        <p:spPr>
          <a:xfrm>
            <a:off x="228600" y="1600200"/>
            <a:ext cx="8458200" cy="4953000"/>
          </a:xfrm>
          <a:prstGeom prst="rect">
            <a:avLst/>
          </a:prstGeom>
          <a:noFill/>
          <a:ln>
            <a:noFill/>
          </a:ln>
        </p:spPr>
        <p:txBody>
          <a:bodyPr anchorCtr="0" anchor="t" bIns="45700" lIns="91425" spcFirstLastPara="1" rIns="91425" wrap="square" tIns="45700">
            <a:noAutofit/>
          </a:bodyPr>
          <a:lstStyle/>
          <a:p>
            <a:pPr indent="-285750" lvl="1" marL="742950" marR="0" rtl="0" algn="l">
              <a:lnSpc>
                <a:spcPct val="90000"/>
              </a:lnSpc>
              <a:spcBef>
                <a:spcPts val="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displayNode(node_addr* p){</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if (p==NULL){printf(“Loi con tro NULL\n”); return; }</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address tmp = p-&gt;addr;</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printf(“%-20s\t%-15s\t%-30s %p\n”, tmp.name, tmp.tel, tmp.email, p-&gt;next);</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void main(){</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root = makeNewNode(); */</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address tmp = readNode();</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root = makeNewNode(tmp);</a:t>
            </a:r>
            <a:endParaRPr/>
          </a:p>
          <a:p>
            <a:pPr indent="-285750" lvl="1" marL="74295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displayNode(root);</a:t>
            </a:r>
            <a:endParaRPr/>
          </a:p>
          <a:p>
            <a:pPr indent="-342900" lvl="0" marL="342900" marR="0" rtl="0" algn="l">
              <a:lnSpc>
                <a:spcPct val="9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p:txBody>
      </p:sp>
      <p:sp>
        <p:nvSpPr>
          <p:cNvPr id="322" name="Google Shape;322;p2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2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328" name="Google Shape;328;p2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329" name="Google Shape;329;p2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Create a singly linked list to store a list of phone address.</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function to insert to a list a new element just after the current element and use it to add node to the list</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function for traversing the list to print out all information stored.</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Write a function for the removal of a node in the list.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2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 node at head of the list</a:t>
            </a:r>
            <a:endParaRPr/>
          </a:p>
        </p:txBody>
      </p:sp>
      <p:sp>
        <p:nvSpPr>
          <p:cNvPr id="335" name="Google Shape;335;p2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void insertAtHead(address addr){</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node_addr* new = makeNewNode(addr);</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new-&gt;next = root;</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root = new;</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cur = root;</a:t>
            </a:r>
            <a:endParaRPr/>
          </a:p>
          <a:p>
            <a:pPr indent="-342900" lvl="0" marL="34290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336" name="Google Shape;336;p2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30"/>
          <p:cNvSpPr txBox="1"/>
          <p:nvPr/>
        </p:nvSpPr>
        <p:spPr>
          <a:xfrm>
            <a:off x="6553200" y="6091237"/>
            <a:ext cx="21336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342" name="Google Shape;342;p3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Link list: insertion after the current position</a:t>
            </a:r>
            <a:endParaRPr/>
          </a:p>
        </p:txBody>
      </p:sp>
      <p:sp>
        <p:nvSpPr>
          <p:cNvPr id="343" name="Google Shape;343;p30"/>
          <p:cNvSpPr txBox="1"/>
          <p:nvPr>
            <p:ph idx="1" type="body"/>
          </p:nvPr>
        </p:nvSpPr>
        <p:spPr>
          <a:xfrm>
            <a:off x="457200" y="1600200"/>
            <a:ext cx="8229600" cy="198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Pseudo code</a:t>
            </a:r>
            <a:endParaRPr/>
          </a:p>
          <a:p>
            <a:pPr indent="-342900" lvl="0" marL="342900" marR="0" rtl="0" algn="l">
              <a:lnSpc>
                <a:spcPct val="90000"/>
              </a:lnSpc>
              <a:spcBef>
                <a:spcPts val="400"/>
              </a:spcBef>
              <a:spcAft>
                <a:spcPts val="0"/>
              </a:spcAft>
              <a:buClr>
                <a:schemeClr val="dk1"/>
              </a:buClr>
              <a:buFont typeface="Courier New"/>
              <a:buNone/>
            </a:pPr>
            <a:r>
              <a:rPr b="0" i="0" lang="en-US" sz="2000" u="none">
                <a:solidFill>
                  <a:schemeClr val="dk1"/>
                </a:solidFill>
                <a:latin typeface="Courier New"/>
                <a:ea typeface="Courier New"/>
                <a:cs typeface="Courier New"/>
                <a:sym typeface="Courier New"/>
              </a:rPr>
              <a:t>	</a:t>
            </a:r>
            <a:r>
              <a:rPr b="1" i="0" lang="en-US" sz="2000" u="none">
                <a:solidFill>
                  <a:schemeClr val="dk1"/>
                </a:solidFill>
                <a:latin typeface="Courier New"/>
                <a:ea typeface="Courier New"/>
                <a:cs typeface="Courier New"/>
                <a:sym typeface="Courier New"/>
              </a:rPr>
              <a:t>create new_item</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000" u="none">
                <a:solidFill>
                  <a:schemeClr val="dk1"/>
                </a:solidFill>
                <a:latin typeface="Courier New"/>
                <a:ea typeface="Courier New"/>
                <a:cs typeface="Courier New"/>
                <a:sym typeface="Courier New"/>
              </a:rPr>
              <a:t>new-&gt;next = cur-&gt;next;</a:t>
            </a:r>
            <a:endParaRPr/>
          </a:p>
          <a:p>
            <a:pPr indent="-342900" lvl="0" marL="342900" marR="0" rtl="0" algn="l">
              <a:lnSpc>
                <a:spcPct val="9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cur-&gt;next = new;</a:t>
            </a:r>
            <a:endParaRPr/>
          </a:p>
          <a:p>
            <a:pPr indent="-342900" lvl="0" marL="342900" marR="0" rtl="0" algn="l">
              <a:lnSpc>
                <a:spcPct val="9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cur= cur-&gt;next;</a:t>
            </a:r>
            <a:endParaRPr/>
          </a:p>
          <a:p>
            <a:pPr indent="-342900" lvl="0" marL="342900" marR="0" rtl="0" algn="l">
              <a:lnSpc>
                <a:spcPct val="90000"/>
              </a:lnSpc>
              <a:spcBef>
                <a:spcPts val="480"/>
              </a:spcBef>
              <a:spcAft>
                <a:spcPts val="0"/>
              </a:spcAft>
              <a:buClr>
                <a:schemeClr val="dk1"/>
              </a:buClr>
              <a:buFont typeface="Verdana"/>
              <a:buNone/>
            </a:pPr>
            <a:r>
              <a:t/>
            </a:r>
            <a:endParaRPr b="0"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Courier New"/>
              <a:ea typeface="Courier New"/>
              <a:cs typeface="Courier New"/>
              <a:sym typeface="Courier New"/>
            </a:endParaRPr>
          </a:p>
        </p:txBody>
      </p:sp>
      <p:sp>
        <p:nvSpPr>
          <p:cNvPr id="344" name="Google Shape;344;p30"/>
          <p:cNvSpPr txBox="1"/>
          <p:nvPr/>
        </p:nvSpPr>
        <p:spPr>
          <a:xfrm>
            <a:off x="8077200" y="3916362"/>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345" name="Google Shape;345;p30"/>
          <p:cNvSpPr txBox="1"/>
          <p:nvPr/>
        </p:nvSpPr>
        <p:spPr>
          <a:xfrm>
            <a:off x="1828800" y="4327525"/>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46" name="Google Shape;346;p30"/>
          <p:cNvSpPr txBox="1"/>
          <p:nvPr/>
        </p:nvSpPr>
        <p:spPr>
          <a:xfrm>
            <a:off x="3429000" y="433228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47" name="Google Shape;347;p30"/>
          <p:cNvSpPr txBox="1"/>
          <p:nvPr/>
        </p:nvSpPr>
        <p:spPr>
          <a:xfrm>
            <a:off x="5029200" y="433228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48" name="Google Shape;348;p30"/>
          <p:cNvSpPr txBox="1"/>
          <p:nvPr/>
        </p:nvSpPr>
        <p:spPr>
          <a:xfrm>
            <a:off x="6629400" y="433228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49" name="Google Shape;349;p30"/>
          <p:cNvCxnSpPr/>
          <p:nvPr/>
        </p:nvCxnSpPr>
        <p:spPr>
          <a:xfrm>
            <a:off x="2743200" y="4637087"/>
            <a:ext cx="685800" cy="1587"/>
          </a:xfrm>
          <a:prstGeom prst="straightConnector1">
            <a:avLst/>
          </a:prstGeom>
          <a:noFill/>
          <a:ln cap="flat" cmpd="sng" w="50800">
            <a:solidFill>
              <a:schemeClr val="dk1"/>
            </a:solidFill>
            <a:prstDash val="solid"/>
            <a:miter lim="800000"/>
            <a:headEnd len="sm" w="sm" type="none"/>
            <a:tailEnd len="med" w="med" type="triangle"/>
          </a:ln>
        </p:spPr>
      </p:cxnSp>
      <p:cxnSp>
        <p:nvCxnSpPr>
          <p:cNvPr id="350" name="Google Shape;350;p30"/>
          <p:cNvCxnSpPr/>
          <p:nvPr/>
        </p:nvCxnSpPr>
        <p:spPr>
          <a:xfrm>
            <a:off x="4343400" y="4637087"/>
            <a:ext cx="685800" cy="1587"/>
          </a:xfrm>
          <a:prstGeom prst="straightConnector1">
            <a:avLst/>
          </a:prstGeom>
          <a:noFill/>
          <a:ln cap="flat" cmpd="sng" w="50800">
            <a:solidFill>
              <a:schemeClr val="dk1"/>
            </a:solidFill>
            <a:prstDash val="solid"/>
            <a:miter lim="800000"/>
            <a:headEnd len="sm" w="sm" type="none"/>
            <a:tailEnd len="med" w="med" type="triangle"/>
          </a:ln>
        </p:spPr>
      </p:cxnSp>
      <p:cxnSp>
        <p:nvCxnSpPr>
          <p:cNvPr id="351" name="Google Shape;351;p30"/>
          <p:cNvCxnSpPr/>
          <p:nvPr/>
        </p:nvCxnSpPr>
        <p:spPr>
          <a:xfrm>
            <a:off x="5943600" y="4637087"/>
            <a:ext cx="685800" cy="1587"/>
          </a:xfrm>
          <a:prstGeom prst="straightConnector1">
            <a:avLst/>
          </a:prstGeom>
          <a:noFill/>
          <a:ln cap="flat" cmpd="sng" w="50800">
            <a:solidFill>
              <a:schemeClr val="dk1"/>
            </a:solidFill>
            <a:prstDash val="solid"/>
            <a:miter lim="800000"/>
            <a:headEnd len="sm" w="sm" type="none"/>
            <a:tailEnd len="med" w="med" type="triangle"/>
          </a:ln>
        </p:spPr>
      </p:cxnSp>
      <p:cxnSp>
        <p:nvCxnSpPr>
          <p:cNvPr id="352" name="Google Shape;352;p30"/>
          <p:cNvCxnSpPr/>
          <p:nvPr/>
        </p:nvCxnSpPr>
        <p:spPr>
          <a:xfrm>
            <a:off x="7543800" y="4637087"/>
            <a:ext cx="685800" cy="1587"/>
          </a:xfrm>
          <a:prstGeom prst="straightConnector1">
            <a:avLst/>
          </a:prstGeom>
          <a:noFill/>
          <a:ln cap="flat" cmpd="sng" w="50800">
            <a:solidFill>
              <a:schemeClr val="dk1"/>
            </a:solidFill>
            <a:prstDash val="solid"/>
            <a:miter lim="800000"/>
            <a:headEnd len="sm" w="sm" type="none"/>
            <a:tailEnd len="med" w="med" type="triangle"/>
          </a:ln>
        </p:spPr>
      </p:cxnSp>
      <p:sp>
        <p:nvSpPr>
          <p:cNvPr id="353" name="Google Shape;353;p30"/>
          <p:cNvSpPr txBox="1"/>
          <p:nvPr/>
        </p:nvSpPr>
        <p:spPr>
          <a:xfrm>
            <a:off x="8382000" y="4348162"/>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54" name="Google Shape;354;p30"/>
          <p:cNvCxnSpPr/>
          <p:nvPr/>
        </p:nvCxnSpPr>
        <p:spPr>
          <a:xfrm>
            <a:off x="1066800" y="4159250"/>
            <a:ext cx="762000" cy="549275"/>
          </a:xfrm>
          <a:prstGeom prst="straightConnector1">
            <a:avLst/>
          </a:prstGeom>
          <a:noFill/>
          <a:ln cap="flat" cmpd="sng" w="50800">
            <a:solidFill>
              <a:schemeClr val="dk1"/>
            </a:solidFill>
            <a:prstDash val="solid"/>
            <a:miter lim="800000"/>
            <a:headEnd len="sm" w="sm" type="none"/>
            <a:tailEnd len="med" w="med" type="triangle"/>
          </a:ln>
        </p:spPr>
      </p:cxnSp>
      <p:sp>
        <p:nvSpPr>
          <p:cNvPr id="355" name="Google Shape;355;p30"/>
          <p:cNvSpPr txBox="1"/>
          <p:nvPr/>
        </p:nvSpPr>
        <p:spPr>
          <a:xfrm>
            <a:off x="457200" y="46482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356" name="Google Shape;356;p30"/>
          <p:cNvSpPr txBox="1"/>
          <p:nvPr/>
        </p:nvSpPr>
        <p:spPr>
          <a:xfrm>
            <a:off x="4343400" y="6003925"/>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57" name="Google Shape;357;p30"/>
          <p:cNvCxnSpPr/>
          <p:nvPr/>
        </p:nvCxnSpPr>
        <p:spPr>
          <a:xfrm flipH="1" rot="10800000">
            <a:off x="4953000" y="4937125"/>
            <a:ext cx="457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358" name="Google Shape;358;p30"/>
          <p:cNvCxnSpPr/>
          <p:nvPr/>
        </p:nvCxnSpPr>
        <p:spPr>
          <a:xfrm>
            <a:off x="3505200" y="3717925"/>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359" name="Google Shape;359;p30"/>
          <p:cNvSpPr txBox="1"/>
          <p:nvPr/>
        </p:nvSpPr>
        <p:spPr>
          <a:xfrm>
            <a:off x="3962400" y="3429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360" name="Google Shape;360;p30"/>
          <p:cNvCxnSpPr/>
          <p:nvPr/>
        </p:nvCxnSpPr>
        <p:spPr>
          <a:xfrm>
            <a:off x="4191000" y="4921250"/>
            <a:ext cx="457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361" name="Google Shape;361;p30"/>
          <p:cNvCxnSpPr/>
          <p:nvPr/>
        </p:nvCxnSpPr>
        <p:spPr>
          <a:xfrm flipH="1">
            <a:off x="5257800" y="6292850"/>
            <a:ext cx="685800" cy="1587"/>
          </a:xfrm>
          <a:prstGeom prst="straightConnector1">
            <a:avLst/>
          </a:prstGeom>
          <a:noFill/>
          <a:ln cap="flat" cmpd="sng" w="50800">
            <a:solidFill>
              <a:schemeClr val="dk1"/>
            </a:solidFill>
            <a:prstDash val="solid"/>
            <a:miter lim="800000"/>
            <a:headEnd len="sm" w="sm" type="none"/>
            <a:tailEnd len="med" w="med" type="triangle"/>
          </a:ln>
        </p:spPr>
      </p:cxnSp>
      <p:sp>
        <p:nvSpPr>
          <p:cNvPr id="362" name="Google Shape;362;p30"/>
          <p:cNvSpPr txBox="1"/>
          <p:nvPr/>
        </p:nvSpPr>
        <p:spPr>
          <a:xfrm>
            <a:off x="5943600" y="6064250"/>
            <a:ext cx="1676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new_item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5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3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368" name="Google Shape;368;p3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insertion just after the current position</a:t>
            </a:r>
            <a:endParaRPr/>
          </a:p>
        </p:txBody>
      </p:sp>
      <p:sp>
        <p:nvSpPr>
          <p:cNvPr id="369" name="Google Shape;369;p3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0" i="0" lang="en-US" sz="1600" u="none">
                <a:solidFill>
                  <a:schemeClr val="dk1"/>
                </a:solidFill>
                <a:latin typeface="Courier New"/>
                <a:ea typeface="Courier New"/>
                <a:cs typeface="Courier New"/>
                <a:sym typeface="Courier New"/>
              </a:rPr>
              <a:t>	/* input of a address struct variable   addr */</a:t>
            </a:r>
            <a:endParaRPr/>
          </a:p>
          <a:p>
            <a:pPr indent="-342900" lvl="0" marL="342900" marR="0" rtl="0" algn="l">
              <a:lnSpc>
                <a:spcPct val="80000"/>
              </a:lnSpc>
              <a:spcBef>
                <a:spcPts val="320"/>
              </a:spcBef>
              <a:spcAft>
                <a:spcPts val="0"/>
              </a:spcAft>
              <a:buClr>
                <a:schemeClr val="dk1"/>
              </a:buClr>
              <a:buFont typeface="Courier New"/>
              <a:buNone/>
            </a:pPr>
            <a:r>
              <a:rPr b="0"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new = makeNewNode(addr);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 new;</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new-&gt;next=cur-&gt;next;</a:t>
            </a:r>
            <a:endParaRPr/>
          </a:p>
          <a:p>
            <a:pPr indent="-285750" lvl="1" marL="74295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cur-&gt;next = new;</a:t>
            </a:r>
            <a:endParaRPr/>
          </a:p>
          <a:p>
            <a:pPr indent="-285750" lvl="1" marL="74295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prev=cur; */</a:t>
            </a:r>
            <a:endParaRPr/>
          </a:p>
          <a:p>
            <a:pPr indent="-285750" lvl="1" marL="742950" marR="0" rtl="0" algn="l">
              <a:lnSpc>
                <a:spcPct val="8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cur = cur-&gt;next;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370" name="Google Shape;370;p31"/>
          <p:cNvSpPr txBox="1"/>
          <p:nvPr/>
        </p:nvSpPr>
        <p:spPr>
          <a:xfrm>
            <a:off x="8077200" y="4068762"/>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3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376" name="Google Shape;376;p3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Insertion before current position</a:t>
            </a:r>
            <a:endParaRPr/>
          </a:p>
        </p:txBody>
      </p:sp>
      <p:sp>
        <p:nvSpPr>
          <p:cNvPr id="377" name="Google Shape;377;p32"/>
          <p:cNvSpPr txBox="1"/>
          <p:nvPr>
            <p:ph idx="1" type="body"/>
          </p:nvPr>
        </p:nvSpPr>
        <p:spPr>
          <a:xfrm>
            <a:off x="762000" y="1828800"/>
            <a:ext cx="7661275"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Another case: before the current position</a:t>
            </a:r>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p:txBody>
      </p:sp>
      <p:sp>
        <p:nvSpPr>
          <p:cNvPr id="378" name="Google Shape;378;p32"/>
          <p:cNvSpPr txBox="1"/>
          <p:nvPr/>
        </p:nvSpPr>
        <p:spPr>
          <a:xfrm>
            <a:off x="1600200" y="3902075"/>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79" name="Google Shape;379;p32"/>
          <p:cNvSpPr txBox="1"/>
          <p:nvPr/>
        </p:nvSpPr>
        <p:spPr>
          <a:xfrm>
            <a:off x="3200400" y="3906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80" name="Google Shape;380;p32"/>
          <p:cNvSpPr txBox="1"/>
          <p:nvPr/>
        </p:nvSpPr>
        <p:spPr>
          <a:xfrm>
            <a:off x="4800600" y="3906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81" name="Google Shape;381;p32"/>
          <p:cNvSpPr txBox="1"/>
          <p:nvPr/>
        </p:nvSpPr>
        <p:spPr>
          <a:xfrm>
            <a:off x="6400800" y="3906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382" name="Google Shape;382;p32"/>
          <p:cNvCxnSpPr/>
          <p:nvPr/>
        </p:nvCxnSpPr>
        <p:spPr>
          <a:xfrm>
            <a:off x="2514600" y="4211637"/>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383" name="Google Shape;383;p32"/>
          <p:cNvCxnSpPr/>
          <p:nvPr/>
        </p:nvCxnSpPr>
        <p:spPr>
          <a:xfrm>
            <a:off x="4114800" y="4211637"/>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384" name="Google Shape;384;p32"/>
          <p:cNvCxnSpPr/>
          <p:nvPr/>
        </p:nvCxnSpPr>
        <p:spPr>
          <a:xfrm>
            <a:off x="5715000" y="4211637"/>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385" name="Google Shape;385;p32"/>
          <p:cNvCxnSpPr/>
          <p:nvPr/>
        </p:nvCxnSpPr>
        <p:spPr>
          <a:xfrm>
            <a:off x="7315200" y="4211637"/>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386" name="Google Shape;386;p32"/>
          <p:cNvSpPr txBox="1"/>
          <p:nvPr/>
        </p:nvSpPr>
        <p:spPr>
          <a:xfrm>
            <a:off x="8153400" y="4287837"/>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87" name="Google Shape;387;p32"/>
          <p:cNvSpPr txBox="1"/>
          <p:nvPr/>
        </p:nvSpPr>
        <p:spPr>
          <a:xfrm>
            <a:off x="8077200" y="4059237"/>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388" name="Google Shape;388;p32"/>
          <p:cNvCxnSpPr/>
          <p:nvPr/>
        </p:nvCxnSpPr>
        <p:spPr>
          <a:xfrm>
            <a:off x="838200" y="3749675"/>
            <a:ext cx="762000" cy="533400"/>
          </a:xfrm>
          <a:prstGeom prst="straightConnector1">
            <a:avLst/>
          </a:prstGeom>
          <a:noFill/>
          <a:ln cap="flat" cmpd="sng" w="50800">
            <a:solidFill>
              <a:schemeClr val="dk1"/>
            </a:solidFill>
            <a:prstDash val="solid"/>
            <a:miter lim="800000"/>
            <a:headEnd len="sm" w="sm" type="none"/>
            <a:tailEnd len="med" w="med" type="triangle"/>
          </a:ln>
        </p:spPr>
      </p:cxnSp>
      <p:sp>
        <p:nvSpPr>
          <p:cNvPr id="389" name="Google Shape;389;p32"/>
          <p:cNvSpPr txBox="1"/>
          <p:nvPr/>
        </p:nvSpPr>
        <p:spPr>
          <a:xfrm>
            <a:off x="381000" y="3140075"/>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390" name="Google Shape;390;p32"/>
          <p:cNvSpPr txBox="1"/>
          <p:nvPr/>
        </p:nvSpPr>
        <p:spPr>
          <a:xfrm>
            <a:off x="4114800" y="5578475"/>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1" name="Google Shape;391;p32"/>
          <p:cNvSpPr txBox="1"/>
          <p:nvPr/>
        </p:nvSpPr>
        <p:spPr>
          <a:xfrm>
            <a:off x="1295400" y="5654675"/>
            <a:ext cx="19812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Insert new item:</a:t>
            </a:r>
            <a:endParaRPr/>
          </a:p>
        </p:txBody>
      </p:sp>
      <p:cxnSp>
        <p:nvCxnSpPr>
          <p:cNvPr id="392" name="Google Shape;392;p32"/>
          <p:cNvCxnSpPr/>
          <p:nvPr/>
        </p:nvCxnSpPr>
        <p:spPr>
          <a:xfrm>
            <a:off x="3581400" y="4511675"/>
            <a:ext cx="838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393" name="Google Shape;393;p32"/>
          <p:cNvCxnSpPr/>
          <p:nvPr/>
        </p:nvCxnSpPr>
        <p:spPr>
          <a:xfrm flipH="1" rot="10800000">
            <a:off x="4724400" y="4511675"/>
            <a:ext cx="457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394" name="Google Shape;394;p32"/>
          <p:cNvCxnSpPr/>
          <p:nvPr/>
        </p:nvCxnSpPr>
        <p:spPr>
          <a:xfrm>
            <a:off x="4800600" y="3292475"/>
            <a:ext cx="533400" cy="609600"/>
          </a:xfrm>
          <a:prstGeom prst="straightConnector1">
            <a:avLst/>
          </a:prstGeom>
          <a:noFill/>
          <a:ln cap="flat" cmpd="sng" w="50800">
            <a:solidFill>
              <a:schemeClr val="dk1"/>
            </a:solidFill>
            <a:prstDash val="solid"/>
            <a:miter lim="800000"/>
            <a:headEnd len="sm" w="sm" type="none"/>
            <a:tailEnd len="med" w="med" type="triangle"/>
          </a:ln>
        </p:spPr>
      </p:cxnSp>
      <p:cxnSp>
        <p:nvCxnSpPr>
          <p:cNvPr id="395" name="Google Shape;395;p32"/>
          <p:cNvCxnSpPr/>
          <p:nvPr/>
        </p:nvCxnSpPr>
        <p:spPr>
          <a:xfrm>
            <a:off x="3276600" y="3292475"/>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396" name="Google Shape;396;p32"/>
          <p:cNvSpPr txBox="1"/>
          <p:nvPr/>
        </p:nvSpPr>
        <p:spPr>
          <a:xfrm>
            <a:off x="2667000" y="2835275"/>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sp>
        <p:nvSpPr>
          <p:cNvPr id="397" name="Google Shape;397;p32"/>
          <p:cNvSpPr txBox="1"/>
          <p:nvPr/>
        </p:nvSpPr>
        <p:spPr>
          <a:xfrm>
            <a:off x="4419600" y="2835275"/>
            <a:ext cx="1219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1"/>
                                        </p:tgtEl>
                                        <p:attrNameLst>
                                          <p:attrName>style.visibility</p:attrName>
                                        </p:attrNameLst>
                                      </p:cBhvr>
                                      <p:to>
                                        <p:strVal val="visible"/>
                                      </p:to>
                                    </p:set>
                                    <p:anim calcmode="lin" valueType="num">
                                      <p:cBhvr additive="base">
                                        <p:cTn dur="500"/>
                                        <p:tgtEl>
                                          <p:spTgt spid="39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90"/>
                                        </p:tgtEl>
                                        <p:attrNameLst>
                                          <p:attrName>style.visibility</p:attrName>
                                        </p:attrNameLst>
                                      </p:cBhvr>
                                      <p:to>
                                        <p:strVal val="visible"/>
                                      </p:to>
                                    </p:set>
                                    <p:anim calcmode="lin" valueType="num">
                                      <p:cBhvr additive="base">
                                        <p:cTn dur="500"/>
                                        <p:tgtEl>
                                          <p:spTgt spid="39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500"/>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500"/>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xit" presetID="10" presetSubtype="0">
                                  <p:stCondLst>
                                    <p:cond delay="0"/>
                                  </p:stCondLst>
                                  <p:childTnLst>
                                    <p:animEffect filter="fade" transition="out">
                                      <p:cBhvr>
                                        <p:cTn dur="500"/>
                                        <p:tgtEl>
                                          <p:spTgt spid="383"/>
                                        </p:tgtEl>
                                      </p:cBhvr>
                                    </p:animEffect>
                                    <p:set>
                                      <p:cBhvr>
                                        <p:cTn dur="1" fill="hold">
                                          <p:stCondLst>
                                            <p:cond delay="500"/>
                                          </p:stCondLst>
                                        </p:cTn>
                                        <p:tgtEl>
                                          <p:spTgt spid="3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1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90" name="Google Shape;190;p1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Today's topics</a:t>
            </a:r>
            <a:endParaRPr/>
          </a:p>
        </p:txBody>
      </p:sp>
      <p:sp>
        <p:nvSpPr>
          <p:cNvPr id="191" name="Google Shape;191;p1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Self referential structure in C</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Data structure “single linked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Implementation of single linked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Algorithm for inserting, deleting, traversing, …</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Data structure “double linked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Implementation of double linked LIST</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Algorithm for inserting, deleting, traversing, …</a:t>
            </a:r>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3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insertBeforeCurrent</a:t>
            </a:r>
            <a:endParaRPr/>
          </a:p>
        </p:txBody>
      </p:sp>
      <p:sp>
        <p:nvSpPr>
          <p:cNvPr id="403" name="Google Shape;403;p3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void insertBeforeCurrent(address e) {</a:t>
            </a:r>
            <a:endParaRPr/>
          </a:p>
          <a:p>
            <a:pPr indent="-342900" lvl="0" marL="342900" marR="0" rtl="0" algn="l">
              <a:lnSpc>
                <a:spcPct val="10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node_addr * new = makeNewNode(e);</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 = NULL;</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new-&gt;next=cur;</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cur pointed to first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(cur==root)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nut moi them vao tro thanh dau danh sach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else prev-&gt;next = new;</a:t>
            </a:r>
            <a:endParaRPr/>
          </a:p>
          <a:p>
            <a:pPr indent="-285750" lvl="1" marL="742950" marR="0" rtl="0" algn="l">
              <a:lnSpc>
                <a:spcPct val="80000"/>
              </a:lnSpc>
              <a:spcBef>
                <a:spcPts val="320"/>
              </a:spcBef>
              <a:spcAft>
                <a:spcPts val="0"/>
              </a:spcAft>
              <a:buClr>
                <a:schemeClr val="dk1"/>
              </a:buClr>
              <a:buFont typeface="Courier New"/>
              <a:buNone/>
            </a:pPr>
            <a:r>
              <a:rPr b="1" i="0" lang="en-US" sz="1600" u="none" cap="none" strike="noStrike">
                <a:solidFill>
                  <a:schemeClr val="dk1"/>
                </a:solidFill>
                <a:latin typeface="Courier New"/>
                <a:ea typeface="Courier New"/>
                <a:cs typeface="Courier New"/>
                <a:sym typeface="Courier New"/>
              </a:rPr>
              <a:t>		cur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p:txBody>
      </p:sp>
      <p:sp>
        <p:nvSpPr>
          <p:cNvPr id="404" name="Google Shape;404;p3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If you do not frenquently update pointer prev</a:t>
            </a:r>
            <a:endParaRPr/>
          </a:p>
        </p:txBody>
      </p:sp>
      <p:sp>
        <p:nvSpPr>
          <p:cNvPr id="410" name="Google Shape;410;p3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 determine prev if cur does not point to first element */</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tmp = root;</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while (tmp-&gt;next!=cur &amp;&amp; cur !=NULL)</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tmp=tmp-&gt;next;</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prev = tmp;</a:t>
            </a:r>
            <a:endParaRPr/>
          </a:p>
          <a:p>
            <a:pPr indent="-139700" lvl="0" marL="342900" marR="0" rtl="0" algn="l">
              <a:spcBef>
                <a:spcPts val="640"/>
              </a:spcBef>
              <a:spcAft>
                <a:spcPts val="0"/>
              </a:spcAft>
              <a:buClr>
                <a:schemeClr val="dk1"/>
              </a:buClr>
              <a:buSzPts val="3200"/>
              <a:buFont typeface="Verdana"/>
              <a:buNone/>
            </a:pPr>
            <a:r>
              <a:t/>
            </a:r>
            <a:endParaRPr b="1" i="0" sz="3200" u="none">
              <a:solidFill>
                <a:schemeClr val="dk1"/>
              </a:solidFill>
              <a:latin typeface="Courier New"/>
              <a:ea typeface="Courier New"/>
              <a:cs typeface="Courier New"/>
              <a:sym typeface="Courier New"/>
            </a:endParaRPr>
          </a:p>
        </p:txBody>
      </p:sp>
      <p:sp>
        <p:nvSpPr>
          <p:cNvPr id="411" name="Google Shape;411;p3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417" name="Google Shape;417;p3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Traversing a list</a:t>
            </a:r>
            <a:endParaRPr/>
          </a:p>
        </p:txBody>
      </p:sp>
      <p:sp>
        <p:nvSpPr>
          <p:cNvPr id="418" name="Google Shape;418;p35"/>
          <p:cNvSpPr txBox="1"/>
          <p:nvPr>
            <p:ph idx="1" type="body"/>
          </p:nvPr>
        </p:nvSpPr>
        <p:spPr>
          <a:xfrm>
            <a:off x="457200" y="16002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traversingList(){</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node_addr * p;</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for ( p = root; p!= NULL; p = p-&gt;next ) </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displayNode(p);</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342900" lvl="0" marL="342900" marR="0" rtl="0" algn="l">
              <a:lnSpc>
                <a:spcPct val="9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419" name="Google Shape;419;p35"/>
          <p:cNvSpPr txBox="1"/>
          <p:nvPr/>
        </p:nvSpPr>
        <p:spPr>
          <a:xfrm>
            <a:off x="1828800" y="549275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0" name="Google Shape;420;p35"/>
          <p:cNvSpPr txBox="1"/>
          <p:nvPr/>
        </p:nvSpPr>
        <p:spPr>
          <a:xfrm>
            <a:off x="3200400" y="54927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1" name="Google Shape;421;p35"/>
          <p:cNvSpPr txBox="1"/>
          <p:nvPr/>
        </p:nvSpPr>
        <p:spPr>
          <a:xfrm>
            <a:off x="4191000" y="549275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2" name="Google Shape;422;p35"/>
          <p:cNvSpPr txBox="1"/>
          <p:nvPr/>
        </p:nvSpPr>
        <p:spPr>
          <a:xfrm>
            <a:off x="5562600" y="54927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3" name="Google Shape;423;p35"/>
          <p:cNvSpPr txBox="1"/>
          <p:nvPr/>
        </p:nvSpPr>
        <p:spPr>
          <a:xfrm>
            <a:off x="6629400" y="549275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24" name="Google Shape;424;p35"/>
          <p:cNvSpPr txBox="1"/>
          <p:nvPr/>
        </p:nvSpPr>
        <p:spPr>
          <a:xfrm>
            <a:off x="8001000" y="54927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25" name="Google Shape;425;p35"/>
          <p:cNvCxnSpPr/>
          <p:nvPr/>
        </p:nvCxnSpPr>
        <p:spPr>
          <a:xfrm>
            <a:off x="3429000" y="579755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26" name="Google Shape;426;p35"/>
          <p:cNvCxnSpPr/>
          <p:nvPr/>
        </p:nvCxnSpPr>
        <p:spPr>
          <a:xfrm>
            <a:off x="5791200" y="579755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27" name="Google Shape;427;p35"/>
          <p:cNvCxnSpPr/>
          <p:nvPr/>
        </p:nvCxnSpPr>
        <p:spPr>
          <a:xfrm>
            <a:off x="8001000" y="549275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428" name="Google Shape;428;p35"/>
          <p:cNvCxnSpPr/>
          <p:nvPr/>
        </p:nvCxnSpPr>
        <p:spPr>
          <a:xfrm flipH="1">
            <a:off x="8001000" y="549275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429" name="Google Shape;429;p35"/>
          <p:cNvSpPr txBox="1"/>
          <p:nvPr/>
        </p:nvSpPr>
        <p:spPr>
          <a:xfrm>
            <a:off x="7924800" y="625475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430" name="Google Shape;430;p35"/>
          <p:cNvSpPr txBox="1"/>
          <p:nvPr/>
        </p:nvSpPr>
        <p:spPr>
          <a:xfrm>
            <a:off x="838200" y="54927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31" name="Google Shape;431;p35"/>
          <p:cNvCxnSpPr/>
          <p:nvPr/>
        </p:nvCxnSpPr>
        <p:spPr>
          <a:xfrm>
            <a:off x="1066800" y="579755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432" name="Google Shape;432;p35"/>
          <p:cNvSpPr txBox="1"/>
          <p:nvPr/>
        </p:nvSpPr>
        <p:spPr>
          <a:xfrm>
            <a:off x="381000" y="625475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a:t>
            </a:r>
            <a:endParaRPr/>
          </a:p>
        </p:txBody>
      </p:sp>
      <p:sp>
        <p:nvSpPr>
          <p:cNvPr id="433" name="Google Shape;433;p35"/>
          <p:cNvSpPr txBox="1"/>
          <p:nvPr/>
        </p:nvSpPr>
        <p:spPr>
          <a:xfrm>
            <a:off x="762000" y="465455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4" name="Google Shape;434;p35"/>
          <p:cNvSpPr/>
          <p:nvPr/>
        </p:nvSpPr>
        <p:spPr>
          <a:xfrm>
            <a:off x="1219200" y="4870450"/>
            <a:ext cx="1219200" cy="622300"/>
          </a:xfrm>
          <a:custGeom>
            <a:rect b="b" l="l" r="r" t="t"/>
            <a:pathLst>
              <a:path extrusionOk="0" h="120000" w="120000">
                <a:moveTo>
                  <a:pt x="0" y="17142"/>
                </a:moveTo>
                <a:cubicBezTo>
                  <a:pt x="1250" y="17142"/>
                  <a:pt x="2500" y="17142"/>
                  <a:pt x="15000" y="17142"/>
                </a:cubicBezTo>
                <a:cubicBezTo>
                  <a:pt x="27500" y="17142"/>
                  <a:pt x="57500" y="0"/>
                  <a:pt x="75000" y="17142"/>
                </a:cubicBezTo>
                <a:cubicBezTo>
                  <a:pt x="92500" y="34285"/>
                  <a:pt x="106250" y="77142"/>
                  <a:pt x="120000" y="11999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5" name="Google Shape;435;p35"/>
          <p:cNvSpPr txBox="1"/>
          <p:nvPr/>
        </p:nvSpPr>
        <p:spPr>
          <a:xfrm>
            <a:off x="152400" y="4897437"/>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cur</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3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441" name="Google Shape;441;p3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Traversing a list</a:t>
            </a:r>
            <a:endParaRPr/>
          </a:p>
        </p:txBody>
      </p:sp>
      <p:sp>
        <p:nvSpPr>
          <p:cNvPr id="442" name="Google Shape;442;p36"/>
          <p:cNvSpPr txBox="1"/>
          <p:nvPr>
            <p:ph idx="1" type="body"/>
          </p:nvPr>
        </p:nvSpPr>
        <p:spPr>
          <a:xfrm>
            <a:off x="457200" y="1600200"/>
            <a:ext cx="8229600" cy="1600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Changing the value of pointer variable cur in sequence.</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These variables are called “iterator.”</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The traversing is finished if the value is NULL</a:t>
            </a:r>
            <a:endParaRPr/>
          </a:p>
          <a:p>
            <a:pPr indent="-190500" lvl="0" marL="342900" marR="0" rtl="0" algn="l">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p:txBody>
      </p:sp>
      <p:sp>
        <p:nvSpPr>
          <p:cNvPr id="443" name="Google Shape;443;p36"/>
          <p:cNvSpPr txBox="1"/>
          <p:nvPr/>
        </p:nvSpPr>
        <p:spPr>
          <a:xfrm>
            <a:off x="1676400" y="5195887"/>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4" name="Google Shape;444;p36"/>
          <p:cNvSpPr txBox="1"/>
          <p:nvPr/>
        </p:nvSpPr>
        <p:spPr>
          <a:xfrm>
            <a:off x="3048000" y="51958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5" name="Google Shape;445;p36"/>
          <p:cNvSpPr txBox="1"/>
          <p:nvPr/>
        </p:nvSpPr>
        <p:spPr>
          <a:xfrm>
            <a:off x="4038600" y="5195887"/>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6" name="Google Shape;446;p36"/>
          <p:cNvSpPr txBox="1"/>
          <p:nvPr/>
        </p:nvSpPr>
        <p:spPr>
          <a:xfrm>
            <a:off x="5410200" y="51958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7" name="Google Shape;447;p36"/>
          <p:cNvSpPr txBox="1"/>
          <p:nvPr/>
        </p:nvSpPr>
        <p:spPr>
          <a:xfrm>
            <a:off x="6477000" y="5195887"/>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8" name="Google Shape;448;p36"/>
          <p:cNvSpPr txBox="1"/>
          <p:nvPr/>
        </p:nvSpPr>
        <p:spPr>
          <a:xfrm>
            <a:off x="7848600" y="51958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49" name="Google Shape;449;p36"/>
          <p:cNvCxnSpPr/>
          <p:nvPr/>
        </p:nvCxnSpPr>
        <p:spPr>
          <a:xfrm>
            <a:off x="3276600" y="5500687"/>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50" name="Google Shape;450;p36"/>
          <p:cNvCxnSpPr/>
          <p:nvPr/>
        </p:nvCxnSpPr>
        <p:spPr>
          <a:xfrm>
            <a:off x="5638800" y="5500687"/>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51" name="Google Shape;451;p36"/>
          <p:cNvCxnSpPr/>
          <p:nvPr/>
        </p:nvCxnSpPr>
        <p:spPr>
          <a:xfrm>
            <a:off x="7848600" y="5195887"/>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452" name="Google Shape;452;p36"/>
          <p:cNvCxnSpPr/>
          <p:nvPr/>
        </p:nvCxnSpPr>
        <p:spPr>
          <a:xfrm flipH="1">
            <a:off x="7848600" y="5195887"/>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453" name="Google Shape;453;p36"/>
          <p:cNvSpPr txBox="1"/>
          <p:nvPr/>
        </p:nvSpPr>
        <p:spPr>
          <a:xfrm>
            <a:off x="7772400" y="5957887"/>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454" name="Google Shape;454;p36"/>
          <p:cNvSpPr txBox="1"/>
          <p:nvPr/>
        </p:nvSpPr>
        <p:spPr>
          <a:xfrm>
            <a:off x="685800" y="51958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55" name="Google Shape;455;p36"/>
          <p:cNvCxnSpPr/>
          <p:nvPr/>
        </p:nvCxnSpPr>
        <p:spPr>
          <a:xfrm>
            <a:off x="914400" y="5500687"/>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456" name="Google Shape;456;p36"/>
          <p:cNvSpPr txBox="1"/>
          <p:nvPr/>
        </p:nvSpPr>
        <p:spPr>
          <a:xfrm>
            <a:off x="228600" y="5957887"/>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a:t>
            </a:r>
            <a:endParaRPr/>
          </a:p>
        </p:txBody>
      </p:sp>
      <p:sp>
        <p:nvSpPr>
          <p:cNvPr id="457" name="Google Shape;457;p36"/>
          <p:cNvSpPr txBox="1"/>
          <p:nvPr/>
        </p:nvSpPr>
        <p:spPr>
          <a:xfrm>
            <a:off x="6400800" y="4357687"/>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58" name="Google Shape;458;p36"/>
          <p:cNvSpPr/>
          <p:nvPr/>
        </p:nvSpPr>
        <p:spPr>
          <a:xfrm>
            <a:off x="6858000" y="4573587"/>
            <a:ext cx="1219200" cy="622300"/>
          </a:xfrm>
          <a:custGeom>
            <a:rect b="b" l="l" r="r" t="t"/>
            <a:pathLst>
              <a:path extrusionOk="0" h="120000" w="120000">
                <a:moveTo>
                  <a:pt x="0" y="17142"/>
                </a:moveTo>
                <a:cubicBezTo>
                  <a:pt x="1250" y="17142"/>
                  <a:pt x="2500" y="17142"/>
                  <a:pt x="15000" y="17142"/>
                </a:cubicBezTo>
                <a:cubicBezTo>
                  <a:pt x="27500" y="17142"/>
                  <a:pt x="57500" y="0"/>
                  <a:pt x="75000" y="17142"/>
                </a:cubicBezTo>
                <a:cubicBezTo>
                  <a:pt x="92500" y="34285"/>
                  <a:pt x="106250" y="77142"/>
                  <a:pt x="120000" y="11999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59" name="Google Shape;459;p36"/>
          <p:cNvSpPr txBox="1"/>
          <p:nvPr/>
        </p:nvSpPr>
        <p:spPr>
          <a:xfrm>
            <a:off x="5791200" y="4600575"/>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cur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3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new test scenario</a:t>
            </a:r>
            <a:endParaRPr/>
          </a:p>
        </p:txBody>
      </p:sp>
      <p:sp>
        <p:nvSpPr>
          <p:cNvPr id="465" name="Google Shape;465;p3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Using a loop to input data to Linked List then display the whole list.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main(){</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n=5;</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while (n){</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address tmp = readNode();</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insertAtHead(tmp);</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  n--;</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a:t>
            </a:r>
            <a:endParaRPr/>
          </a:p>
          <a:p>
            <a:pPr indent="-285750" lvl="1" marL="742950" marR="0" rtl="0" algn="l">
              <a:lnSpc>
                <a:spcPct val="100000"/>
              </a:lnSpc>
              <a:spcBef>
                <a:spcPts val="480"/>
              </a:spcBef>
              <a:spcAft>
                <a:spcPts val="0"/>
              </a:spcAft>
              <a:buClr>
                <a:schemeClr val="dk1"/>
              </a:buClr>
              <a:buFont typeface="Courier New"/>
              <a:buNone/>
            </a:pPr>
            <a:r>
              <a:rPr b="1" i="0" lang="en-US" sz="2400" u="none" cap="none" strike="noStrike">
                <a:solidFill>
                  <a:schemeClr val="dk1"/>
                </a:solidFill>
                <a:latin typeface="Courier New"/>
                <a:ea typeface="Courier New"/>
                <a:cs typeface="Courier New"/>
                <a:sym typeface="Courier New"/>
              </a:rPr>
              <a:t>traversingList();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466" name="Google Shape;466;p3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472" name="Google Shape;472;p3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Deletion</a:t>
            </a:r>
            <a:endParaRPr/>
          </a:p>
        </p:txBody>
      </p:sp>
      <p:sp>
        <p:nvSpPr>
          <p:cNvPr id="473" name="Google Shape;473;p38"/>
          <p:cNvSpPr txBox="1"/>
          <p:nvPr>
            <p:ph idx="1" type="body"/>
          </p:nvPr>
        </p:nvSpPr>
        <p:spPr>
          <a:xfrm>
            <a:off x="457200" y="1600200"/>
            <a:ext cx="8229600" cy="2895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When we remove the first element</a:t>
            </a:r>
            <a:endParaRPr/>
          </a:p>
          <a:p>
            <a:pPr indent="-342900" lvl="0" marL="342900" marR="0" rtl="0" algn="l">
              <a:lnSpc>
                <a:spcPct val="10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	root = del-&gt;next; free(del);</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When we remove the first element, change the value of “root” into the value of “next” which is pointed by “del.”</a:t>
            </a:r>
            <a:endParaRPr/>
          </a:p>
          <a:p>
            <a:pPr indent="-165100" lvl="0" marL="342900" marR="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
        <p:nvSpPr>
          <p:cNvPr id="474" name="Google Shape;474;p38"/>
          <p:cNvSpPr txBox="1"/>
          <p:nvPr/>
        </p:nvSpPr>
        <p:spPr>
          <a:xfrm>
            <a:off x="1828800" y="4953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5" name="Google Shape;475;p38"/>
          <p:cNvSpPr txBox="1"/>
          <p:nvPr/>
        </p:nvSpPr>
        <p:spPr>
          <a:xfrm>
            <a:off x="3200400" y="4953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6" name="Google Shape;476;p38"/>
          <p:cNvSpPr txBox="1"/>
          <p:nvPr/>
        </p:nvSpPr>
        <p:spPr>
          <a:xfrm>
            <a:off x="4191000" y="4953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7" name="Google Shape;477;p38"/>
          <p:cNvSpPr txBox="1"/>
          <p:nvPr/>
        </p:nvSpPr>
        <p:spPr>
          <a:xfrm>
            <a:off x="5562600" y="4953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8" name="Google Shape;478;p38"/>
          <p:cNvSpPr txBox="1"/>
          <p:nvPr/>
        </p:nvSpPr>
        <p:spPr>
          <a:xfrm>
            <a:off x="6629400" y="4953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9" name="Google Shape;479;p38"/>
          <p:cNvSpPr txBox="1"/>
          <p:nvPr/>
        </p:nvSpPr>
        <p:spPr>
          <a:xfrm>
            <a:off x="8001000" y="4953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80" name="Google Shape;480;p38"/>
          <p:cNvCxnSpPr/>
          <p:nvPr/>
        </p:nvCxnSpPr>
        <p:spPr>
          <a:xfrm>
            <a:off x="3429000" y="52578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81" name="Google Shape;481;p38"/>
          <p:cNvCxnSpPr/>
          <p:nvPr/>
        </p:nvCxnSpPr>
        <p:spPr>
          <a:xfrm>
            <a:off x="5791200" y="52578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482" name="Google Shape;482;p38"/>
          <p:cNvCxnSpPr/>
          <p:nvPr/>
        </p:nvCxnSpPr>
        <p:spPr>
          <a:xfrm>
            <a:off x="8001000" y="49530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483" name="Google Shape;483;p38"/>
          <p:cNvCxnSpPr/>
          <p:nvPr/>
        </p:nvCxnSpPr>
        <p:spPr>
          <a:xfrm flipH="1">
            <a:off x="8001000" y="49530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484" name="Google Shape;484;p38"/>
          <p:cNvSpPr txBox="1"/>
          <p:nvPr/>
        </p:nvSpPr>
        <p:spPr>
          <a:xfrm>
            <a:off x="7924800" y="5715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485" name="Google Shape;485;p38"/>
          <p:cNvSpPr txBox="1"/>
          <p:nvPr/>
        </p:nvSpPr>
        <p:spPr>
          <a:xfrm>
            <a:off x="838200" y="4953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486" name="Google Shape;486;p38"/>
          <p:cNvCxnSpPr/>
          <p:nvPr/>
        </p:nvCxnSpPr>
        <p:spPr>
          <a:xfrm>
            <a:off x="1066800" y="52578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487" name="Google Shape;487;p38"/>
          <p:cNvSpPr txBox="1"/>
          <p:nvPr/>
        </p:nvSpPr>
        <p:spPr>
          <a:xfrm>
            <a:off x="381000" y="5715000"/>
            <a:ext cx="7620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a:t>
            </a:r>
            <a:endParaRPr/>
          </a:p>
        </p:txBody>
      </p:sp>
      <p:sp>
        <p:nvSpPr>
          <p:cNvPr id="488" name="Google Shape;488;p38"/>
          <p:cNvSpPr txBox="1"/>
          <p:nvPr/>
        </p:nvSpPr>
        <p:spPr>
          <a:xfrm>
            <a:off x="762000" y="41148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9" name="Google Shape;489;p38"/>
          <p:cNvSpPr/>
          <p:nvPr/>
        </p:nvSpPr>
        <p:spPr>
          <a:xfrm>
            <a:off x="1219200" y="4330700"/>
            <a:ext cx="1219200" cy="622300"/>
          </a:xfrm>
          <a:custGeom>
            <a:rect b="b" l="l" r="r" t="t"/>
            <a:pathLst>
              <a:path extrusionOk="0" h="120000" w="120000">
                <a:moveTo>
                  <a:pt x="0" y="17142"/>
                </a:moveTo>
                <a:cubicBezTo>
                  <a:pt x="1250" y="17142"/>
                  <a:pt x="2500" y="17142"/>
                  <a:pt x="15000" y="17142"/>
                </a:cubicBezTo>
                <a:cubicBezTo>
                  <a:pt x="27500" y="17142"/>
                  <a:pt x="57500" y="0"/>
                  <a:pt x="75000" y="17142"/>
                </a:cubicBezTo>
                <a:cubicBezTo>
                  <a:pt x="92500" y="34285"/>
                  <a:pt x="106250" y="77142"/>
                  <a:pt x="120000" y="11999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0" name="Google Shape;490;p38"/>
          <p:cNvSpPr txBox="1"/>
          <p:nvPr/>
        </p:nvSpPr>
        <p:spPr>
          <a:xfrm>
            <a:off x="152400" y="4357687"/>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del</a:t>
            </a:r>
            <a:endParaRPr/>
          </a:p>
        </p:txBody>
      </p:sp>
      <p:cxnSp>
        <p:nvCxnSpPr>
          <p:cNvPr id="491" name="Google Shape;491;p38"/>
          <p:cNvCxnSpPr/>
          <p:nvPr/>
        </p:nvCxnSpPr>
        <p:spPr>
          <a:xfrm>
            <a:off x="1447800" y="5029200"/>
            <a:ext cx="228600" cy="457200"/>
          </a:xfrm>
          <a:prstGeom prst="straightConnector1">
            <a:avLst/>
          </a:prstGeom>
          <a:noFill/>
          <a:ln cap="flat" cmpd="sng" w="9525">
            <a:solidFill>
              <a:schemeClr val="dk1"/>
            </a:solidFill>
            <a:prstDash val="solid"/>
            <a:miter lim="800000"/>
            <a:headEnd len="sm" w="sm" type="none"/>
            <a:tailEnd len="sm" w="sm" type="none"/>
          </a:ln>
        </p:spPr>
      </p:cxnSp>
      <p:cxnSp>
        <p:nvCxnSpPr>
          <p:cNvPr id="492" name="Google Shape;492;p38"/>
          <p:cNvCxnSpPr/>
          <p:nvPr/>
        </p:nvCxnSpPr>
        <p:spPr>
          <a:xfrm flipH="1">
            <a:off x="1447800" y="5029200"/>
            <a:ext cx="228600" cy="381000"/>
          </a:xfrm>
          <a:prstGeom prst="straightConnector1">
            <a:avLst/>
          </a:prstGeom>
          <a:noFill/>
          <a:ln cap="flat" cmpd="sng" w="9525">
            <a:solidFill>
              <a:schemeClr val="dk1"/>
            </a:solidFill>
            <a:prstDash val="solid"/>
            <a:miter lim="800000"/>
            <a:headEnd len="sm" w="sm" type="none"/>
            <a:tailEnd len="sm" w="sm" type="none"/>
          </a:ln>
        </p:spPr>
      </p:cxnSp>
      <p:sp>
        <p:nvSpPr>
          <p:cNvPr id="493" name="Google Shape;493;p38"/>
          <p:cNvSpPr/>
          <p:nvPr/>
        </p:nvSpPr>
        <p:spPr>
          <a:xfrm>
            <a:off x="1066800" y="5257800"/>
            <a:ext cx="3352800" cy="1117600"/>
          </a:xfrm>
          <a:custGeom>
            <a:rect b="b" l="l" r="r" t="t"/>
            <a:pathLst>
              <a:path extrusionOk="0" h="120000" w="120000">
                <a:moveTo>
                  <a:pt x="0" y="0"/>
                </a:moveTo>
                <a:cubicBezTo>
                  <a:pt x="3181" y="21136"/>
                  <a:pt x="6363" y="42272"/>
                  <a:pt x="8181" y="57272"/>
                </a:cubicBezTo>
                <a:cubicBezTo>
                  <a:pt x="10000" y="72272"/>
                  <a:pt x="4545" y="80454"/>
                  <a:pt x="10909" y="90000"/>
                </a:cubicBezTo>
                <a:cubicBezTo>
                  <a:pt x="17272" y="99545"/>
                  <a:pt x="33636" y="111818"/>
                  <a:pt x="46363" y="114545"/>
                </a:cubicBezTo>
                <a:cubicBezTo>
                  <a:pt x="59090" y="117272"/>
                  <a:pt x="75000" y="120000"/>
                  <a:pt x="87272" y="106363"/>
                </a:cubicBezTo>
                <a:cubicBezTo>
                  <a:pt x="99545" y="92727"/>
                  <a:pt x="114090" y="43636"/>
                  <a:pt x="120000" y="32727"/>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3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first element</a:t>
            </a:r>
            <a:endParaRPr/>
          </a:p>
        </p:txBody>
      </p:sp>
      <p:sp>
        <p:nvSpPr>
          <p:cNvPr id="499" name="Google Shape;499;p3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void deleteFirstElement() {</a:t>
            </a:r>
            <a:endParaRPr/>
          </a:p>
          <a:p>
            <a:pPr indent="-342900" lvl="0" marL="342900" marR="0" rtl="0" algn="l">
              <a:lnSpc>
                <a:spcPct val="100000"/>
              </a:lnSpc>
              <a:spcBef>
                <a:spcPts val="560"/>
              </a:spcBef>
              <a:spcAft>
                <a:spcPts val="0"/>
              </a:spcAft>
              <a:buClr>
                <a:schemeClr val="dk1"/>
              </a:buClr>
              <a:buFont typeface="Verdana"/>
              <a:buNone/>
            </a:pPr>
            <a:r>
              <a:t/>
            </a:r>
            <a:endParaRPr b="1" i="0" sz="2800" u="non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do it your self */</a:t>
            </a:r>
            <a:endParaRPr/>
          </a:p>
          <a:p>
            <a:pPr indent="-342900" lvl="0" marL="342900" marR="0" rtl="0" algn="l">
              <a:lnSpc>
                <a:spcPct val="100000"/>
              </a:lnSpc>
              <a:spcBef>
                <a:spcPts val="560"/>
              </a:spcBef>
              <a:spcAft>
                <a:spcPts val="0"/>
              </a:spcAft>
              <a:buClr>
                <a:schemeClr val="dk1"/>
              </a:buClr>
              <a:buFont typeface="Verdana"/>
              <a:buNone/>
            </a:pPr>
            <a:r>
              <a:t/>
            </a:r>
            <a:endParaRPr b="1" i="0" sz="2800" u="non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Font typeface="Verdana"/>
              <a:buNone/>
            </a:pPr>
            <a:r>
              <a:t/>
            </a:r>
            <a:endParaRPr b="1" i="0" sz="2800" u="non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a:t>
            </a:r>
            <a:endParaRPr/>
          </a:p>
        </p:txBody>
      </p:sp>
      <p:sp>
        <p:nvSpPr>
          <p:cNvPr id="500" name="Google Shape;500;p3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4" name="Shape 504"/>
        <p:cNvGrpSpPr/>
        <p:nvPr/>
      </p:nvGrpSpPr>
      <p:grpSpPr>
        <a:xfrm>
          <a:off x="0" y="0"/>
          <a:ext cx="0" cy="0"/>
          <a:chOff x="0" y="0"/>
          <a:chExt cx="0" cy="0"/>
        </a:xfrm>
      </p:grpSpPr>
      <p:sp>
        <p:nvSpPr>
          <p:cNvPr id="505" name="Google Shape;505;p4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first element of the list</a:t>
            </a:r>
            <a:endParaRPr/>
          </a:p>
        </p:txBody>
      </p:sp>
      <p:sp>
        <p:nvSpPr>
          <p:cNvPr id="506" name="Google Shape;506;p4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deleteFirstElement(){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node_addr* del = root;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 del-&gt;next;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free(del);</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root; /* prev = NULL;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507" name="Google Shape;507;p4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1" name="Shape 511"/>
        <p:cNvGrpSpPr/>
        <p:nvPr/>
      </p:nvGrpSpPr>
      <p:grpSpPr>
        <a:xfrm>
          <a:off x="0" y="0"/>
          <a:ext cx="0" cy="0"/>
          <a:chOff x="0" y="0"/>
          <a:chExt cx="0" cy="0"/>
        </a:xfrm>
      </p:grpSpPr>
      <p:sp>
        <p:nvSpPr>
          <p:cNvPr id="512" name="Google Shape;512;p4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513" name="Google Shape;513;p4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Deletion from the middle</a:t>
            </a:r>
            <a:endParaRPr/>
          </a:p>
        </p:txBody>
      </p:sp>
      <p:sp>
        <p:nvSpPr>
          <p:cNvPr id="514" name="Google Shape;514;p41"/>
          <p:cNvSpPr txBox="1"/>
          <p:nvPr>
            <p:ph idx="1" type="body"/>
          </p:nvPr>
        </p:nvSpPr>
        <p:spPr>
          <a:xfrm>
            <a:off x="457200" y="1600200"/>
            <a:ext cx="8229600" cy="1752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We want to remove the node pointed by cur</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Determine prev which point to the node just before the node to delete</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prev-&gt;next = cur-&gt;next;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free(cur);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cur = prev-&gt;next;</a:t>
            </a:r>
            <a:endParaRPr/>
          </a:p>
        </p:txBody>
      </p:sp>
      <p:sp>
        <p:nvSpPr>
          <p:cNvPr id="515" name="Google Shape;515;p41"/>
          <p:cNvSpPr txBox="1"/>
          <p:nvPr/>
        </p:nvSpPr>
        <p:spPr>
          <a:xfrm>
            <a:off x="2133600" y="509905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6" name="Google Shape;516;p41"/>
          <p:cNvSpPr txBox="1"/>
          <p:nvPr/>
        </p:nvSpPr>
        <p:spPr>
          <a:xfrm>
            <a:off x="3733800" y="510381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7" name="Google Shape;517;p41"/>
          <p:cNvSpPr txBox="1"/>
          <p:nvPr/>
        </p:nvSpPr>
        <p:spPr>
          <a:xfrm>
            <a:off x="5334000" y="510381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8" name="Google Shape;518;p41"/>
          <p:cNvSpPr txBox="1"/>
          <p:nvPr/>
        </p:nvSpPr>
        <p:spPr>
          <a:xfrm>
            <a:off x="6934200" y="510381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19" name="Google Shape;519;p41"/>
          <p:cNvCxnSpPr/>
          <p:nvPr/>
        </p:nvCxnSpPr>
        <p:spPr>
          <a:xfrm>
            <a:off x="3048000" y="540861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20" name="Google Shape;520;p41"/>
          <p:cNvCxnSpPr/>
          <p:nvPr/>
        </p:nvCxnSpPr>
        <p:spPr>
          <a:xfrm>
            <a:off x="4648200" y="540861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21" name="Google Shape;521;p41"/>
          <p:cNvCxnSpPr/>
          <p:nvPr/>
        </p:nvCxnSpPr>
        <p:spPr>
          <a:xfrm>
            <a:off x="6248400" y="540861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22" name="Google Shape;522;p41"/>
          <p:cNvCxnSpPr/>
          <p:nvPr/>
        </p:nvCxnSpPr>
        <p:spPr>
          <a:xfrm>
            <a:off x="7848600" y="540861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23" name="Google Shape;523;p41"/>
          <p:cNvCxnSpPr/>
          <p:nvPr/>
        </p:nvCxnSpPr>
        <p:spPr>
          <a:xfrm>
            <a:off x="1371600" y="4946650"/>
            <a:ext cx="762000" cy="533400"/>
          </a:xfrm>
          <a:prstGeom prst="straightConnector1">
            <a:avLst/>
          </a:prstGeom>
          <a:noFill/>
          <a:ln cap="flat" cmpd="sng" w="50800">
            <a:solidFill>
              <a:schemeClr val="dk1"/>
            </a:solidFill>
            <a:prstDash val="solid"/>
            <a:miter lim="800000"/>
            <a:headEnd len="sm" w="sm" type="none"/>
            <a:tailEnd len="med" w="med" type="triangle"/>
          </a:ln>
        </p:spPr>
      </p:cxnSp>
      <p:sp>
        <p:nvSpPr>
          <p:cNvPr id="524" name="Google Shape;524;p41"/>
          <p:cNvSpPr txBox="1"/>
          <p:nvPr/>
        </p:nvSpPr>
        <p:spPr>
          <a:xfrm>
            <a:off x="914400" y="433705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cxnSp>
        <p:nvCxnSpPr>
          <p:cNvPr id="525" name="Google Shape;525;p41"/>
          <p:cNvCxnSpPr/>
          <p:nvPr/>
        </p:nvCxnSpPr>
        <p:spPr>
          <a:xfrm>
            <a:off x="5334000" y="4489450"/>
            <a:ext cx="533400" cy="609600"/>
          </a:xfrm>
          <a:prstGeom prst="straightConnector1">
            <a:avLst/>
          </a:prstGeom>
          <a:noFill/>
          <a:ln cap="flat" cmpd="sng" w="50800">
            <a:solidFill>
              <a:schemeClr val="dk1"/>
            </a:solidFill>
            <a:prstDash val="solid"/>
            <a:miter lim="800000"/>
            <a:headEnd len="sm" w="sm" type="none"/>
            <a:tailEnd len="med" w="med" type="triangle"/>
          </a:ln>
        </p:spPr>
      </p:cxnSp>
      <p:cxnSp>
        <p:nvCxnSpPr>
          <p:cNvPr id="526" name="Google Shape;526;p41"/>
          <p:cNvCxnSpPr/>
          <p:nvPr/>
        </p:nvCxnSpPr>
        <p:spPr>
          <a:xfrm>
            <a:off x="3810000" y="4489450"/>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527" name="Google Shape;527;p41"/>
          <p:cNvSpPr txBox="1"/>
          <p:nvPr/>
        </p:nvSpPr>
        <p:spPr>
          <a:xfrm>
            <a:off x="3200400" y="403225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sp>
        <p:nvSpPr>
          <p:cNvPr id="528" name="Google Shape;528;p41"/>
          <p:cNvSpPr txBox="1"/>
          <p:nvPr/>
        </p:nvSpPr>
        <p:spPr>
          <a:xfrm>
            <a:off x="4953000" y="4032250"/>
            <a:ext cx="1447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529" name="Google Shape;529;p41"/>
          <p:cNvCxnSpPr/>
          <p:nvPr/>
        </p:nvCxnSpPr>
        <p:spPr>
          <a:xfrm>
            <a:off x="4191000" y="5713413"/>
            <a:ext cx="3200400" cy="15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500"/>
                                        <p:tgtEl>
                                          <p:spTgt spid="526"/>
                                        </p:tgtEl>
                                      </p:cBhvr>
                                    </p:animEffect>
                                  </p:childTnLst>
                                </p:cTn>
                              </p:par>
                              <p:par>
                                <p:cTn fill="hold" nodeType="with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500"/>
                                        <p:tgtEl>
                                          <p:spTgt spid="525"/>
                                        </p:tgtEl>
                                      </p:cBhvr>
                                    </p:animEffect>
                                  </p:childTnLst>
                                </p:cTn>
                              </p:par>
                              <p:par>
                                <p:cTn fill="hold" nodeType="with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5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8"/>
                                        </p:tgtEl>
                                        <p:attrNameLst>
                                          <p:attrName>style.visibility</p:attrName>
                                        </p:attrNameLst>
                                      </p:cBhvr>
                                      <p:to>
                                        <p:strVal val="visible"/>
                                      </p:to>
                                    </p:set>
                                    <p:animEffect filter="fade" transition="in">
                                      <p:cBhvr>
                                        <p:cTn dur="500"/>
                                        <p:tgtEl>
                                          <p:spTgt spid="5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500"/>
                                        <p:tgtEl>
                                          <p:spTgt spid="529"/>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500"/>
                                        <p:tgtEl>
                                          <p:spTgt spid="520"/>
                                        </p:tgtEl>
                                      </p:cBhvr>
                                    </p:animEffect>
                                    <p:set>
                                      <p:cBhvr>
                                        <p:cTn dur="1" fill="hold">
                                          <p:stCondLst>
                                            <p:cond delay="500"/>
                                          </p:stCondLst>
                                        </p:cTn>
                                        <p:tgtEl>
                                          <p:spTgt spid="5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517"/>
                                        </p:tgtEl>
                                      </p:cBhvr>
                                    </p:animEffect>
                                    <p:set>
                                      <p:cBhvr>
                                        <p:cTn dur="1" fill="hold">
                                          <p:stCondLst>
                                            <p:cond delay="500"/>
                                          </p:stCondLst>
                                        </p:cTn>
                                        <p:tgtEl>
                                          <p:spTgt spid="5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521"/>
                                        </p:tgtEl>
                                      </p:cBhvr>
                                    </p:animEffect>
                                    <p:set>
                                      <p:cBhvr>
                                        <p:cTn dur="1" fill="hold">
                                          <p:stCondLst>
                                            <p:cond delay="500"/>
                                          </p:stCondLst>
                                        </p:cTn>
                                        <p:tgtEl>
                                          <p:spTgt spid="52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525"/>
                                        </p:tgtEl>
                                        <p:attrNameLst>
                                          <p:attrName>ppt_y</p:attrName>
                                        </p:attrNameLst>
                                      </p:cBhvr>
                                      <p:tavLst>
                                        <p:tav fmla="" tm="0">
                                          <p:val>
                                            <p:strVal val="#ppt_y"/>
                                          </p:val>
                                        </p:tav>
                                        <p:tav fmla="" tm="100000">
                                          <p:val>
                                            <p:strVal val="#ppt_y+1"/>
                                          </p:val>
                                        </p:tav>
                                      </p:tavLst>
                                    </p:anim>
                                    <p:set>
                                      <p:cBhvr>
                                        <p:cTn dur="1" fill="hold">
                                          <p:stCondLst>
                                            <p:cond delay="500"/>
                                          </p:stCondLst>
                                        </p:cTn>
                                        <p:tgtEl>
                                          <p:spTgt spid="525"/>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528"/>
                                        </p:tgtEl>
                                        <p:attrNameLst>
                                          <p:attrName>ppt_y</p:attrName>
                                        </p:attrNameLst>
                                      </p:cBhvr>
                                      <p:tavLst>
                                        <p:tav fmla="" tm="0">
                                          <p:val>
                                            <p:strVal val="#ppt_y"/>
                                          </p:val>
                                        </p:tav>
                                        <p:tav fmla="" tm="100000">
                                          <p:val>
                                            <p:strVal val="#ppt_y+1"/>
                                          </p:val>
                                        </p:tav>
                                      </p:tavLst>
                                    </p:anim>
                                    <p:set>
                                      <p:cBhvr>
                                        <p:cTn dur="1" fill="hold">
                                          <p:stCondLst>
                                            <p:cond delay="500"/>
                                          </p:stCondLst>
                                        </p:cTn>
                                        <p:tgtEl>
                                          <p:spTgt spid="5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4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Deletion from the middle</a:t>
            </a:r>
            <a:endParaRPr/>
          </a:p>
        </p:txBody>
      </p:sp>
      <p:sp>
        <p:nvSpPr>
          <p:cNvPr id="535" name="Google Shape;535;p4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Design and implement of deleteCurrentElement function</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rPr b="0" i="0" lang="en-US" sz="3200" u="none">
                <a:solidFill>
                  <a:schemeClr val="dk1"/>
                </a:solidFill>
                <a:latin typeface="Verdana"/>
                <a:ea typeface="Verdana"/>
                <a:cs typeface="Verdana"/>
                <a:sym typeface="Verdana"/>
              </a:rPr>
              <a:t>/* Do it your self</a:t>
            </a:r>
            <a:endParaRPr/>
          </a:p>
          <a:p>
            <a:pPr indent="-342900" lvl="0" marL="342900" marR="0" rtl="0" algn="l">
              <a:lnSpc>
                <a:spcPct val="100000"/>
              </a:lnSpc>
              <a:spcBef>
                <a:spcPts val="640"/>
              </a:spcBef>
              <a:spcAft>
                <a:spcPts val="0"/>
              </a:spcAft>
              <a:buClr>
                <a:schemeClr val="dk1"/>
              </a:buClr>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Font typeface="Verdana"/>
              <a:buNone/>
            </a:pPr>
            <a:r>
              <a:rPr b="0" i="0" lang="en-US" sz="3200" u="none">
                <a:solidFill>
                  <a:schemeClr val="dk1"/>
                </a:solidFill>
                <a:latin typeface="Verdana"/>
                <a:ea typeface="Verdana"/>
                <a:cs typeface="Verdana"/>
                <a:sym typeface="Verdana"/>
              </a:rPr>
              <a:t>*/</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p:txBody>
      </p:sp>
      <p:sp>
        <p:nvSpPr>
          <p:cNvPr id="536" name="Google Shape;536;p4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1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97" name="Google Shape;197;p16"/>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Self-Referential Structures</a:t>
            </a:r>
            <a:endParaRPr/>
          </a:p>
        </p:txBody>
      </p:sp>
      <p:sp>
        <p:nvSpPr>
          <p:cNvPr id="198" name="Google Shape;198;p16"/>
          <p:cNvSpPr txBox="1"/>
          <p:nvPr>
            <p:ph idx="1" type="body"/>
          </p:nvPr>
        </p:nvSpPr>
        <p:spPr>
          <a:xfrm>
            <a:off x="457200" y="838200"/>
            <a:ext cx="8229600" cy="5218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One or more of its components is a pointer to itself.</a:t>
            </a:r>
            <a:endParaRPr/>
          </a:p>
          <a:p>
            <a:pPr indent="-342900" lvl="0" marL="342900" marR="0" rtl="0" algn="l">
              <a:lnSpc>
                <a:spcPct val="100000"/>
              </a:lnSpc>
              <a:spcBef>
                <a:spcPts val="640"/>
              </a:spcBef>
              <a:spcAft>
                <a:spcPts val="0"/>
              </a:spcAft>
              <a:buClr>
                <a:schemeClr val="dk1"/>
              </a:buClr>
              <a:buFont typeface="Verdana"/>
              <a:buNone/>
            </a:pPr>
            <a:r>
              <a:rPr b="0" i="0" lang="en-US" sz="3200" u="none" cap="none" strike="noStrike">
                <a:solidFill>
                  <a:schemeClr val="dk1"/>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struct list {</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char data;</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struct list *link;</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list item1, item2, item3;</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item1.data=‘a’;</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item2.data=‘b’;</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item3.data=‘c’;</a:t>
            </a:r>
            <a:endParaRPr/>
          </a:p>
          <a:p>
            <a:pPr indent="-342900" lvl="0" marL="342900" marR="0" rtl="0" algn="l">
              <a:lnSpc>
                <a:spcPct val="100000"/>
              </a:lnSpc>
              <a:spcBef>
                <a:spcPts val="400"/>
              </a:spcBef>
              <a:spcAft>
                <a:spcPts val="0"/>
              </a:spcAft>
              <a:buClr>
                <a:schemeClr val="dk1"/>
              </a:buClr>
              <a:buFont typeface="Verdana"/>
              <a:buNone/>
            </a:pPr>
            <a:r>
              <a:rPr b="0" i="0" lang="en-US" sz="2000" u="none" cap="none" strike="noStrike">
                <a:solidFill>
                  <a:schemeClr val="dk1"/>
                </a:solidFill>
                <a:latin typeface="Verdana"/>
                <a:ea typeface="Verdana"/>
                <a:cs typeface="Verdana"/>
                <a:sym typeface="Verdana"/>
              </a:rPr>
              <a:t>	item1.link=item2.link=item3.link=NULL;</a:t>
            </a:r>
            <a:endParaRPr/>
          </a:p>
          <a:p>
            <a:pPr indent="-342900" lvl="0" marL="342900" marR="0" rtl="0" algn="l">
              <a:lnSpc>
                <a:spcPct val="100000"/>
              </a:lnSpc>
              <a:spcBef>
                <a:spcPts val="400"/>
              </a:spcBef>
              <a:spcAft>
                <a:spcPts val="0"/>
              </a:spcAft>
              <a:buClr>
                <a:schemeClr val="dk1"/>
              </a:buClr>
              <a:buFont typeface="Verdana"/>
              <a:buNone/>
            </a:pPr>
            <a:r>
              <a:t/>
            </a:r>
            <a:endParaRPr b="0" i="0" sz="2000" u="none" cap="none" strike="noStrike">
              <a:solidFill>
                <a:schemeClr val="dk1"/>
              </a:solidFill>
              <a:latin typeface="Verdana"/>
              <a:ea typeface="Verdana"/>
              <a:cs typeface="Verdana"/>
              <a:sym typeface="Verdana"/>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grpSp>
        <p:nvGrpSpPr>
          <p:cNvPr id="199" name="Google Shape;199;p16"/>
          <p:cNvGrpSpPr/>
          <p:nvPr/>
        </p:nvGrpSpPr>
        <p:grpSpPr>
          <a:xfrm>
            <a:off x="3048000" y="2057400"/>
            <a:ext cx="1219200" cy="1066800"/>
            <a:chOff x="3810000" y="1905000"/>
            <a:chExt cx="1219200" cy="1066800"/>
          </a:xfrm>
        </p:grpSpPr>
        <p:cxnSp>
          <p:nvCxnSpPr>
            <p:cNvPr id="200" name="Google Shape;200;p16"/>
            <p:cNvCxnSpPr/>
            <p:nvPr/>
          </p:nvCxnSpPr>
          <p:spPr>
            <a:xfrm>
              <a:off x="3886200" y="2971800"/>
              <a:ext cx="1143000" cy="0"/>
            </a:xfrm>
            <a:prstGeom prst="straightConnector1">
              <a:avLst/>
            </a:prstGeom>
            <a:noFill/>
            <a:ln cap="flat" cmpd="sng" w="9525">
              <a:solidFill>
                <a:schemeClr val="dk1"/>
              </a:solidFill>
              <a:prstDash val="solid"/>
              <a:miter lim="800000"/>
              <a:headEnd len="sm" w="sm" type="none"/>
              <a:tailEnd len="sm" w="sm" type="none"/>
            </a:ln>
          </p:spPr>
        </p:cxnSp>
        <p:cxnSp>
          <p:nvCxnSpPr>
            <p:cNvPr id="201" name="Google Shape;201;p16"/>
            <p:cNvCxnSpPr/>
            <p:nvPr/>
          </p:nvCxnSpPr>
          <p:spPr>
            <a:xfrm rot="10800000">
              <a:off x="5029200" y="1905000"/>
              <a:ext cx="0" cy="1066800"/>
            </a:xfrm>
            <a:prstGeom prst="straightConnector1">
              <a:avLst/>
            </a:prstGeom>
            <a:noFill/>
            <a:ln cap="flat" cmpd="sng" w="9525">
              <a:solidFill>
                <a:schemeClr val="dk1"/>
              </a:solidFill>
              <a:prstDash val="solid"/>
              <a:miter lim="800000"/>
              <a:headEnd len="sm" w="sm" type="none"/>
              <a:tailEnd len="sm" w="sm" type="none"/>
            </a:ln>
          </p:spPr>
        </p:cxnSp>
        <p:cxnSp>
          <p:nvCxnSpPr>
            <p:cNvPr id="202" name="Google Shape;202;p16"/>
            <p:cNvCxnSpPr/>
            <p:nvPr/>
          </p:nvCxnSpPr>
          <p:spPr>
            <a:xfrm rot="10800000">
              <a:off x="3810000" y="1905000"/>
              <a:ext cx="1219200" cy="0"/>
            </a:xfrm>
            <a:prstGeom prst="straightConnector1">
              <a:avLst/>
            </a:prstGeom>
            <a:noFill/>
            <a:ln cap="flat" cmpd="sng" w="9525">
              <a:solidFill>
                <a:schemeClr val="dk1"/>
              </a:solidFill>
              <a:prstDash val="solid"/>
              <a:miter lim="800000"/>
              <a:headEnd len="sm" w="sm" type="none"/>
              <a:tailEnd len="med" w="med" type="triangle"/>
            </a:ln>
          </p:spPr>
        </p:cxnSp>
      </p:grpSp>
      <p:sp>
        <p:nvSpPr>
          <p:cNvPr id="203" name="Google Shape;203;p16"/>
          <p:cNvSpPr txBox="1"/>
          <p:nvPr/>
        </p:nvSpPr>
        <p:spPr>
          <a:xfrm>
            <a:off x="4724400" y="3540125"/>
            <a:ext cx="9144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04" name="Google Shape;204;p16"/>
          <p:cNvCxnSpPr/>
          <p:nvPr/>
        </p:nvCxnSpPr>
        <p:spPr>
          <a:xfrm>
            <a:off x="5181600" y="3540125"/>
            <a:ext cx="0" cy="381000"/>
          </a:xfrm>
          <a:prstGeom prst="straightConnector1">
            <a:avLst/>
          </a:prstGeom>
          <a:noFill/>
          <a:ln cap="flat" cmpd="sng" w="9525">
            <a:solidFill>
              <a:schemeClr val="dk1"/>
            </a:solidFill>
            <a:prstDash val="solid"/>
            <a:miter lim="800000"/>
            <a:headEnd len="sm" w="sm" type="none"/>
            <a:tailEnd len="sm" w="sm" type="none"/>
          </a:ln>
        </p:spPr>
      </p:cxnSp>
      <p:sp>
        <p:nvSpPr>
          <p:cNvPr id="205" name="Google Shape;205;p16"/>
          <p:cNvSpPr txBox="1"/>
          <p:nvPr/>
        </p:nvSpPr>
        <p:spPr>
          <a:xfrm>
            <a:off x="5943600" y="3540125"/>
            <a:ext cx="9144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06" name="Google Shape;206;p16"/>
          <p:cNvCxnSpPr/>
          <p:nvPr/>
        </p:nvCxnSpPr>
        <p:spPr>
          <a:xfrm>
            <a:off x="6400800" y="3540125"/>
            <a:ext cx="0" cy="381000"/>
          </a:xfrm>
          <a:prstGeom prst="straightConnector1">
            <a:avLst/>
          </a:prstGeom>
          <a:noFill/>
          <a:ln cap="flat" cmpd="sng" w="9525">
            <a:solidFill>
              <a:schemeClr val="dk1"/>
            </a:solidFill>
            <a:prstDash val="solid"/>
            <a:miter lim="800000"/>
            <a:headEnd len="sm" w="sm" type="none"/>
            <a:tailEnd len="sm" w="sm" type="none"/>
          </a:ln>
        </p:spPr>
      </p:cxnSp>
      <p:sp>
        <p:nvSpPr>
          <p:cNvPr id="207" name="Google Shape;207;p16"/>
          <p:cNvSpPr txBox="1"/>
          <p:nvPr/>
        </p:nvSpPr>
        <p:spPr>
          <a:xfrm>
            <a:off x="7162800" y="3540125"/>
            <a:ext cx="914400" cy="381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08" name="Google Shape;208;p16"/>
          <p:cNvCxnSpPr/>
          <p:nvPr/>
        </p:nvCxnSpPr>
        <p:spPr>
          <a:xfrm>
            <a:off x="7620000" y="3540125"/>
            <a:ext cx="0" cy="381000"/>
          </a:xfrm>
          <a:prstGeom prst="straightConnector1">
            <a:avLst/>
          </a:prstGeom>
          <a:noFill/>
          <a:ln cap="flat" cmpd="sng" w="9525">
            <a:solidFill>
              <a:schemeClr val="dk1"/>
            </a:solidFill>
            <a:prstDash val="solid"/>
            <a:miter lim="800000"/>
            <a:headEnd len="sm" w="sm" type="none"/>
            <a:tailEnd len="sm" w="sm" type="none"/>
          </a:ln>
        </p:spPr>
      </p:cxnSp>
      <p:cxnSp>
        <p:nvCxnSpPr>
          <p:cNvPr id="209" name="Google Shape;209;p16"/>
          <p:cNvCxnSpPr/>
          <p:nvPr/>
        </p:nvCxnSpPr>
        <p:spPr>
          <a:xfrm>
            <a:off x="5486400" y="3768725"/>
            <a:ext cx="457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10" name="Google Shape;210;p16"/>
          <p:cNvCxnSpPr/>
          <p:nvPr/>
        </p:nvCxnSpPr>
        <p:spPr>
          <a:xfrm>
            <a:off x="6781800" y="3768725"/>
            <a:ext cx="381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11" name="Google Shape;211;p16"/>
          <p:cNvCxnSpPr/>
          <p:nvPr/>
        </p:nvCxnSpPr>
        <p:spPr>
          <a:xfrm flipH="1">
            <a:off x="7620000" y="3540125"/>
            <a:ext cx="457200" cy="381000"/>
          </a:xfrm>
          <a:prstGeom prst="straightConnector1">
            <a:avLst/>
          </a:prstGeom>
          <a:noFill/>
          <a:ln cap="flat" cmpd="sng" w="9525">
            <a:solidFill>
              <a:schemeClr val="dk1"/>
            </a:solidFill>
            <a:prstDash val="solid"/>
            <a:miter lim="800000"/>
            <a:headEnd len="sm" w="sm" type="none"/>
            <a:tailEnd len="sm" w="sm" type="none"/>
          </a:ln>
        </p:spPr>
      </p:cxnSp>
      <p:sp>
        <p:nvSpPr>
          <p:cNvPr id="212" name="Google Shape;212;p16"/>
          <p:cNvSpPr txBox="1"/>
          <p:nvPr/>
        </p:nvSpPr>
        <p:spPr>
          <a:xfrm>
            <a:off x="4860925" y="3505200"/>
            <a:ext cx="319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213" name="Google Shape;213;p16"/>
          <p:cNvSpPr txBox="1"/>
          <p:nvPr/>
        </p:nvSpPr>
        <p:spPr>
          <a:xfrm>
            <a:off x="6080125" y="3505200"/>
            <a:ext cx="33655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b</a:t>
            </a:r>
            <a:endParaRPr/>
          </a:p>
        </p:txBody>
      </p:sp>
      <p:sp>
        <p:nvSpPr>
          <p:cNvPr id="214" name="Google Shape;214;p16"/>
          <p:cNvSpPr txBox="1"/>
          <p:nvPr/>
        </p:nvSpPr>
        <p:spPr>
          <a:xfrm>
            <a:off x="7299325" y="3505200"/>
            <a:ext cx="319087"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imes New Roman"/>
              <a:buNone/>
            </a:pPr>
            <a:r>
              <a:rPr b="0" i="0" lang="en-US" sz="2400" u="none">
                <a:solidFill>
                  <a:schemeClr val="dk1"/>
                </a:solidFill>
                <a:latin typeface="Times New Roman"/>
                <a:ea typeface="Times New Roman"/>
                <a:cs typeface="Times New Roman"/>
                <a:sym typeface="Times New Roman"/>
              </a:rPr>
              <a:t>c</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4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 Delete element pointed by cur</a:t>
            </a:r>
            <a:endParaRPr/>
          </a:p>
        </p:txBody>
      </p:sp>
      <p:sp>
        <p:nvSpPr>
          <p:cNvPr id="542" name="Google Shape;542;p4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deleteCurrentElement(){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if (cur==NULL) return;</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if (cur==root) deleteFirstElement();	</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else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prev-&gt;next = cur-&gt;next;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free(cur);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prev-&gt;next;</a:t>
            </a:r>
            <a:endParaRPr/>
          </a:p>
          <a:p>
            <a:pPr indent="-342900" lvl="0" marL="342900" marR="0" rtl="0" algn="l">
              <a:lnSpc>
                <a:spcPct val="10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
        <p:nvSpPr>
          <p:cNvPr id="543" name="Google Shape;543;p4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4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Other useful function for deleting node</a:t>
            </a:r>
            <a:endParaRPr/>
          </a:p>
        </p:txBody>
      </p:sp>
      <p:sp>
        <p:nvSpPr>
          <p:cNvPr id="549" name="Google Shape;549;p4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Delete the first node corresponding to an address.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void deleteElement(address adr);</a:t>
            </a:r>
            <a:endParaRPr/>
          </a:p>
        </p:txBody>
      </p:sp>
      <p:sp>
        <p:nvSpPr>
          <p:cNvPr id="550" name="Google Shape;550;p4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Google Shape;555;p4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556" name="Google Shape;556;p4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 list</a:t>
            </a:r>
            <a:endParaRPr/>
          </a:p>
        </p:txBody>
      </p:sp>
      <p:sp>
        <p:nvSpPr>
          <p:cNvPr id="557" name="Google Shape;557;p45"/>
          <p:cNvSpPr txBox="1"/>
          <p:nvPr/>
        </p:nvSpPr>
        <p:spPr>
          <a:xfrm>
            <a:off x="16002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58" name="Google Shape;558;p45"/>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59" name="Google Shape;559;p45"/>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60" name="Google Shape;560;p45"/>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61" name="Google Shape;561;p45"/>
          <p:cNvCxnSpPr/>
          <p:nvPr/>
        </p:nvCxnSpPr>
        <p:spPr>
          <a:xfrm>
            <a:off x="2514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62" name="Google Shape;562;p45"/>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63" name="Google Shape;563;p45"/>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564" name="Google Shape;564;p45"/>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565" name="Google Shape;565;p45"/>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566" name="Google Shape;566;p45"/>
          <p:cNvSpPr txBox="1"/>
          <p:nvPr/>
        </p:nvSpPr>
        <p:spPr>
          <a:xfrm>
            <a:off x="228600" y="1924050"/>
            <a:ext cx="4572000"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to_free = root ;</a:t>
            </a:r>
            <a:endParaRPr/>
          </a:p>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 </a:t>
            </a:r>
            <a:r>
              <a:rPr b="0" i="0" lang="en-US" sz="2400" u="none">
                <a:solidFill>
                  <a:schemeClr val="dk1"/>
                </a:solidFill>
                <a:latin typeface="Tahoma"/>
                <a:ea typeface="Tahoma"/>
                <a:cs typeface="Tahoma"/>
                <a:sym typeface="Tahoma"/>
              </a:rPr>
              <a:t>(to_free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567" name="Google Shape;567;p45"/>
          <p:cNvCxnSpPr/>
          <p:nvPr/>
        </p:nvCxnSpPr>
        <p:spPr>
          <a:xfrm flipH="1">
            <a:off x="2057400" y="2652713"/>
            <a:ext cx="40386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cxnSp>
        <p:nvCxnSpPr>
          <p:cNvPr id="568" name="Google Shape;568;p45"/>
          <p:cNvCxnSpPr/>
          <p:nvPr/>
        </p:nvCxnSpPr>
        <p:spPr>
          <a:xfrm flipH="1">
            <a:off x="2057399" y="2652713"/>
            <a:ext cx="57531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569" name="Google Shape;569;p45"/>
          <p:cNvGrpSpPr/>
          <p:nvPr/>
        </p:nvGrpSpPr>
        <p:grpSpPr>
          <a:xfrm>
            <a:off x="7315200" y="6248400"/>
            <a:ext cx="457200" cy="304800"/>
            <a:chOff x="6781800" y="3657600"/>
            <a:chExt cx="457200" cy="304800"/>
          </a:xfrm>
        </p:grpSpPr>
        <p:sp>
          <p:nvSpPr>
            <p:cNvPr id="570" name="Google Shape;570;p45"/>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71" name="Google Shape;571;p45"/>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72" name="Google Shape;572;p45"/>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73" name="Google Shape;573;p45"/>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74" name="Google Shape;574;p45"/>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4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580" name="Google Shape;580;p4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581" name="Google Shape;581;p46"/>
          <p:cNvSpPr txBox="1"/>
          <p:nvPr/>
        </p:nvSpPr>
        <p:spPr>
          <a:xfrm>
            <a:off x="16002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82" name="Google Shape;582;p46"/>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83" name="Google Shape;583;p46"/>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84" name="Google Shape;584;p46"/>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85" name="Google Shape;585;p46"/>
          <p:cNvCxnSpPr/>
          <p:nvPr/>
        </p:nvCxnSpPr>
        <p:spPr>
          <a:xfrm>
            <a:off x="2514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86" name="Google Shape;586;p46"/>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587" name="Google Shape;587;p46"/>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588" name="Google Shape;588;p46"/>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589" name="Google Shape;589;p46"/>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590" name="Google Shape;590;p46"/>
          <p:cNvSpPr txBox="1"/>
          <p:nvPr/>
        </p:nvSpPr>
        <p:spPr>
          <a:xfrm>
            <a:off x="152400" y="2133600"/>
            <a:ext cx="4572000" cy="26479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to_free = root ;</a:t>
            </a:r>
            <a:endParaRPr/>
          </a:p>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a:t>
            </a:r>
            <a:r>
              <a:rPr b="0"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591" name="Google Shape;591;p46"/>
          <p:cNvCxnSpPr/>
          <p:nvPr/>
        </p:nvCxnSpPr>
        <p:spPr>
          <a:xfrm flipH="1">
            <a:off x="2057400" y="2652713"/>
            <a:ext cx="40386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cxnSp>
        <p:nvCxnSpPr>
          <p:cNvPr id="592" name="Google Shape;592;p46"/>
          <p:cNvCxnSpPr/>
          <p:nvPr/>
        </p:nvCxnSpPr>
        <p:spPr>
          <a:xfrm flipH="1">
            <a:off x="2057399" y="2652713"/>
            <a:ext cx="57531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593" name="Google Shape;593;p46"/>
          <p:cNvGrpSpPr/>
          <p:nvPr/>
        </p:nvGrpSpPr>
        <p:grpSpPr>
          <a:xfrm>
            <a:off x="7315200" y="6248400"/>
            <a:ext cx="457200" cy="304800"/>
            <a:chOff x="6781800" y="3657600"/>
            <a:chExt cx="457200" cy="304800"/>
          </a:xfrm>
        </p:grpSpPr>
        <p:sp>
          <p:nvSpPr>
            <p:cNvPr id="594" name="Google Shape;594;p46"/>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595" name="Google Shape;595;p46"/>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96" name="Google Shape;596;p46"/>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97" name="Google Shape;597;p46"/>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598" name="Google Shape;598;p46"/>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4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04" name="Google Shape;604;p4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605" name="Google Shape;605;p47"/>
          <p:cNvSpPr txBox="1"/>
          <p:nvPr/>
        </p:nvSpPr>
        <p:spPr>
          <a:xfrm>
            <a:off x="16002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06" name="Google Shape;606;p47"/>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07" name="Google Shape;607;p47"/>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08" name="Google Shape;608;p47"/>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09" name="Google Shape;609;p47"/>
          <p:cNvCxnSpPr/>
          <p:nvPr/>
        </p:nvCxnSpPr>
        <p:spPr>
          <a:xfrm>
            <a:off x="2514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10" name="Google Shape;610;p47"/>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11" name="Google Shape;611;p47"/>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612" name="Google Shape;612;p47"/>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613" name="Google Shape;613;p47"/>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614" name="Google Shape;614;p47"/>
          <p:cNvSpPr txBox="1"/>
          <p:nvPr/>
        </p:nvSpPr>
        <p:spPr>
          <a:xfrm>
            <a:off x="152400" y="2133600"/>
            <a:ext cx="4572000" cy="25574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to_free = root ;</a:t>
            </a:r>
            <a:endParaRPr/>
          </a:p>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615" name="Google Shape;615;p47"/>
          <p:cNvCxnSpPr/>
          <p:nvPr/>
        </p:nvCxnSpPr>
        <p:spPr>
          <a:xfrm flipH="1">
            <a:off x="2057400" y="2652713"/>
            <a:ext cx="40386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cxnSp>
        <p:nvCxnSpPr>
          <p:cNvPr id="616" name="Google Shape;616;p47"/>
          <p:cNvCxnSpPr/>
          <p:nvPr/>
        </p:nvCxnSpPr>
        <p:spPr>
          <a:xfrm flipH="1">
            <a:off x="3657599" y="2652713"/>
            <a:ext cx="4152900" cy="32910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617" name="Google Shape;617;p47"/>
          <p:cNvGrpSpPr/>
          <p:nvPr/>
        </p:nvGrpSpPr>
        <p:grpSpPr>
          <a:xfrm>
            <a:off x="7315200" y="6248400"/>
            <a:ext cx="457200" cy="304800"/>
            <a:chOff x="6781800" y="3657600"/>
            <a:chExt cx="457200" cy="304800"/>
          </a:xfrm>
        </p:grpSpPr>
        <p:sp>
          <p:nvSpPr>
            <p:cNvPr id="618" name="Google Shape;618;p47"/>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19" name="Google Shape;619;p47"/>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20" name="Google Shape;620;p47"/>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21" name="Google Shape;621;p47"/>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22" name="Google Shape;622;p47"/>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6" name="Shape 626"/>
        <p:cNvGrpSpPr/>
        <p:nvPr/>
      </p:nvGrpSpPr>
      <p:grpSpPr>
        <a:xfrm>
          <a:off x="0" y="0"/>
          <a:ext cx="0" cy="0"/>
          <a:chOff x="0" y="0"/>
          <a:chExt cx="0" cy="0"/>
        </a:xfrm>
      </p:grpSpPr>
      <p:sp>
        <p:nvSpPr>
          <p:cNvPr id="627" name="Google Shape;627;p4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28" name="Google Shape;628;p4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629" name="Google Shape;629;p48"/>
          <p:cNvSpPr txBox="1"/>
          <p:nvPr/>
        </p:nvSpPr>
        <p:spPr>
          <a:xfrm>
            <a:off x="16002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30" name="Google Shape;630;p48"/>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31" name="Google Shape;631;p48"/>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32" name="Google Shape;632;p48"/>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33" name="Google Shape;633;p48"/>
          <p:cNvCxnSpPr/>
          <p:nvPr/>
        </p:nvCxnSpPr>
        <p:spPr>
          <a:xfrm>
            <a:off x="2514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34" name="Google Shape;634;p48"/>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35" name="Google Shape;635;p48"/>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636" name="Google Shape;636;p48"/>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637" name="Google Shape;637;p48"/>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638" name="Google Shape;638;p48"/>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639" name="Google Shape;639;p48"/>
          <p:cNvCxnSpPr/>
          <p:nvPr/>
        </p:nvCxnSpPr>
        <p:spPr>
          <a:xfrm flipH="1">
            <a:off x="2057400" y="2652713"/>
            <a:ext cx="4038600" cy="3286200"/>
          </a:xfrm>
          <a:prstGeom prst="bentConnector3">
            <a:avLst>
              <a:gd fmla="val 0" name="adj1"/>
            </a:avLst>
          </a:prstGeom>
          <a:noFill/>
          <a:ln cap="flat" cmpd="sng" w="9525">
            <a:solidFill>
              <a:schemeClr val="dk1"/>
            </a:solidFill>
            <a:prstDash val="solid"/>
            <a:miter lim="800000"/>
            <a:headEnd len="sm" w="sm" type="none"/>
            <a:tailEnd len="med" w="med" type="triangle"/>
          </a:ln>
        </p:spPr>
      </p:cxnSp>
      <p:cxnSp>
        <p:nvCxnSpPr>
          <p:cNvPr id="640" name="Google Shape;640;p48"/>
          <p:cNvCxnSpPr/>
          <p:nvPr/>
        </p:nvCxnSpPr>
        <p:spPr>
          <a:xfrm flipH="1">
            <a:off x="3657599" y="2652713"/>
            <a:ext cx="4152900" cy="32910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641" name="Google Shape;641;p48"/>
          <p:cNvGrpSpPr/>
          <p:nvPr/>
        </p:nvGrpSpPr>
        <p:grpSpPr>
          <a:xfrm>
            <a:off x="1371600" y="5791200"/>
            <a:ext cx="1371600" cy="914400"/>
            <a:chOff x="1371600" y="5791200"/>
            <a:chExt cx="1371600" cy="914400"/>
          </a:xfrm>
        </p:grpSpPr>
        <p:cxnSp>
          <p:nvCxnSpPr>
            <p:cNvPr id="642" name="Google Shape;642;p48"/>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643" name="Google Shape;643;p48"/>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grpSp>
        <p:nvGrpSpPr>
          <p:cNvPr id="644" name="Google Shape;644;p48"/>
          <p:cNvGrpSpPr/>
          <p:nvPr/>
        </p:nvGrpSpPr>
        <p:grpSpPr>
          <a:xfrm>
            <a:off x="7315200" y="6248400"/>
            <a:ext cx="457200" cy="304800"/>
            <a:chOff x="6781800" y="3657600"/>
            <a:chExt cx="457200" cy="304800"/>
          </a:xfrm>
        </p:grpSpPr>
        <p:sp>
          <p:nvSpPr>
            <p:cNvPr id="645" name="Google Shape;645;p48"/>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46" name="Google Shape;646;p48"/>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47" name="Google Shape;647;p48"/>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48" name="Google Shape;648;p48"/>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49" name="Google Shape;649;p48"/>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3" name="Shape 653"/>
        <p:cNvGrpSpPr/>
        <p:nvPr/>
      </p:nvGrpSpPr>
      <p:grpSpPr>
        <a:xfrm>
          <a:off x="0" y="0"/>
          <a:ext cx="0" cy="0"/>
          <a:chOff x="0" y="0"/>
          <a:chExt cx="0" cy="0"/>
        </a:xfrm>
      </p:grpSpPr>
      <p:sp>
        <p:nvSpPr>
          <p:cNvPr id="654" name="Google Shape;654;p4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55" name="Google Shape;655;p4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656" name="Google Shape;656;p49"/>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57" name="Google Shape;657;p49"/>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58" name="Google Shape;658;p49"/>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59" name="Google Shape;659;p49"/>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60" name="Google Shape;660;p49"/>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661" name="Google Shape;661;p49"/>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662" name="Google Shape;662;p49"/>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663" name="Google Shape;663;p49"/>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664" name="Google Shape;664;p49"/>
          <p:cNvCxnSpPr/>
          <p:nvPr/>
        </p:nvCxnSpPr>
        <p:spPr>
          <a:xfrm rot="5400000">
            <a:off x="3231300" y="3079013"/>
            <a:ext cx="3291000" cy="24384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665" name="Google Shape;665;p49"/>
          <p:cNvCxnSpPr/>
          <p:nvPr/>
        </p:nvCxnSpPr>
        <p:spPr>
          <a:xfrm flipH="1">
            <a:off x="3657599" y="2652713"/>
            <a:ext cx="4152900" cy="32910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666" name="Google Shape;666;p49"/>
          <p:cNvGrpSpPr/>
          <p:nvPr/>
        </p:nvGrpSpPr>
        <p:grpSpPr>
          <a:xfrm>
            <a:off x="7315200" y="6248400"/>
            <a:ext cx="457200" cy="304800"/>
            <a:chOff x="6781800" y="3657600"/>
            <a:chExt cx="457200" cy="304800"/>
          </a:xfrm>
        </p:grpSpPr>
        <p:sp>
          <p:nvSpPr>
            <p:cNvPr id="667" name="Google Shape;667;p49"/>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68" name="Google Shape;668;p49"/>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69" name="Google Shape;669;p49"/>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70" name="Google Shape;670;p49"/>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71" name="Google Shape;671;p49"/>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5" name="Shape 675"/>
        <p:cNvGrpSpPr/>
        <p:nvPr/>
      </p:nvGrpSpPr>
      <p:grpSpPr>
        <a:xfrm>
          <a:off x="0" y="0"/>
          <a:ext cx="0" cy="0"/>
          <a:chOff x="0" y="0"/>
          <a:chExt cx="0" cy="0"/>
        </a:xfrm>
      </p:grpSpPr>
      <p:sp>
        <p:nvSpPr>
          <p:cNvPr id="676" name="Google Shape;676;p5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77" name="Google Shape;677;p5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678" name="Google Shape;678;p50"/>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79" name="Google Shape;679;p50"/>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0" name="Google Shape;680;p50"/>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81" name="Google Shape;681;p50"/>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682" name="Google Shape;682;p50"/>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683" name="Google Shape;683;p50"/>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684" name="Google Shape;684;p50"/>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685" name="Google Shape;685;p50"/>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a:t>
            </a:r>
            <a:r>
              <a:rPr b="0" i="0" lang="en-US" sz="2400" u="none">
                <a:solidFill>
                  <a:schemeClr val="hlink"/>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686" name="Google Shape;686;p50"/>
          <p:cNvCxnSpPr/>
          <p:nvPr/>
        </p:nvCxnSpPr>
        <p:spPr>
          <a:xfrm rot="5400000">
            <a:off x="3231300" y="3079013"/>
            <a:ext cx="3291000" cy="24384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687" name="Google Shape;687;p50"/>
          <p:cNvCxnSpPr/>
          <p:nvPr/>
        </p:nvCxnSpPr>
        <p:spPr>
          <a:xfrm flipH="1">
            <a:off x="3657599" y="2652713"/>
            <a:ext cx="4152900" cy="3291000"/>
          </a:xfrm>
          <a:prstGeom prst="bentConnector3">
            <a:avLst>
              <a:gd fmla="val 0" name="adj1"/>
            </a:avLst>
          </a:prstGeom>
          <a:noFill/>
          <a:ln cap="flat" cmpd="sng" w="9525">
            <a:solidFill>
              <a:schemeClr val="dk1"/>
            </a:solidFill>
            <a:prstDash val="solid"/>
            <a:miter lim="800000"/>
            <a:headEnd len="sm" w="sm" type="none"/>
            <a:tailEnd len="med" w="med" type="triangle"/>
          </a:ln>
        </p:spPr>
      </p:cxnSp>
      <p:grpSp>
        <p:nvGrpSpPr>
          <p:cNvPr id="688" name="Google Shape;688;p50"/>
          <p:cNvGrpSpPr/>
          <p:nvPr/>
        </p:nvGrpSpPr>
        <p:grpSpPr>
          <a:xfrm>
            <a:off x="7315200" y="6248400"/>
            <a:ext cx="457200" cy="304800"/>
            <a:chOff x="6781800" y="3657600"/>
            <a:chExt cx="457200" cy="304800"/>
          </a:xfrm>
        </p:grpSpPr>
        <p:sp>
          <p:nvSpPr>
            <p:cNvPr id="689" name="Google Shape;689;p50"/>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690" name="Google Shape;690;p50"/>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91" name="Google Shape;691;p50"/>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92" name="Google Shape;692;p50"/>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693" name="Google Shape;693;p50"/>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Google Shape;698;p5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699" name="Google Shape;699;p5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00" name="Google Shape;700;p51"/>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01" name="Google Shape;701;p51"/>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02" name="Google Shape;702;p51"/>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03" name="Google Shape;703;p51"/>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704" name="Google Shape;704;p51"/>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05" name="Google Shape;705;p51"/>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06" name="Google Shape;706;p51"/>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07" name="Google Shape;707;p51"/>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08" name="Google Shape;708;p51"/>
          <p:cNvCxnSpPr/>
          <p:nvPr/>
        </p:nvCxnSpPr>
        <p:spPr>
          <a:xfrm rot="5400000">
            <a:off x="3231300" y="3079013"/>
            <a:ext cx="3291000" cy="24384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709" name="Google Shape;709;p51"/>
          <p:cNvCxnSpPr/>
          <p:nvPr/>
        </p:nvCxnSpPr>
        <p:spPr>
          <a:xfrm rot="5400000">
            <a:off x="4888649" y="3021863"/>
            <a:ext cx="3291000" cy="2552700"/>
          </a:xfrm>
          <a:prstGeom prst="bentConnector3">
            <a:avLst>
              <a:gd fmla="val 19379" name="adj1"/>
            </a:avLst>
          </a:prstGeom>
          <a:noFill/>
          <a:ln cap="flat" cmpd="sng" w="9525">
            <a:solidFill>
              <a:schemeClr val="dk1"/>
            </a:solidFill>
            <a:prstDash val="solid"/>
            <a:miter lim="800000"/>
            <a:headEnd len="sm" w="sm" type="none"/>
            <a:tailEnd len="med" w="med" type="triangle"/>
          </a:ln>
        </p:spPr>
      </p:cxnSp>
      <p:grpSp>
        <p:nvGrpSpPr>
          <p:cNvPr id="710" name="Google Shape;710;p51"/>
          <p:cNvGrpSpPr/>
          <p:nvPr/>
        </p:nvGrpSpPr>
        <p:grpSpPr>
          <a:xfrm>
            <a:off x="7315200" y="6248400"/>
            <a:ext cx="457200" cy="304800"/>
            <a:chOff x="6781800" y="3657600"/>
            <a:chExt cx="457200" cy="304800"/>
          </a:xfrm>
        </p:grpSpPr>
        <p:sp>
          <p:nvSpPr>
            <p:cNvPr id="711" name="Google Shape;711;p51"/>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12" name="Google Shape;712;p51"/>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13" name="Google Shape;713;p51"/>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14" name="Google Shape;714;p51"/>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15" name="Google Shape;715;p51"/>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9" name="Shape 719"/>
        <p:cNvGrpSpPr/>
        <p:nvPr/>
      </p:nvGrpSpPr>
      <p:grpSpPr>
        <a:xfrm>
          <a:off x="0" y="0"/>
          <a:ext cx="0" cy="0"/>
          <a:chOff x="0" y="0"/>
          <a:chExt cx="0" cy="0"/>
        </a:xfrm>
      </p:grpSpPr>
      <p:sp>
        <p:nvSpPr>
          <p:cNvPr id="720" name="Google Shape;720;p5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721" name="Google Shape;721;p5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22" name="Google Shape;722;p52"/>
          <p:cNvSpPr txBox="1"/>
          <p:nvPr/>
        </p:nvSpPr>
        <p:spPr>
          <a:xfrm>
            <a:off x="3200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23" name="Google Shape;723;p52"/>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24" name="Google Shape;724;p52"/>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25" name="Google Shape;725;p52"/>
          <p:cNvCxnSpPr/>
          <p:nvPr/>
        </p:nvCxnSpPr>
        <p:spPr>
          <a:xfrm>
            <a:off x="4114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726" name="Google Shape;726;p52"/>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27" name="Google Shape;727;p52"/>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28" name="Google Shape;728;p52"/>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29" name="Google Shape;729;p52"/>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 </a:t>
            </a:r>
            <a:r>
              <a:rPr b="0" i="0" lang="en-US" sz="2400" u="none">
                <a:solidFill>
                  <a:schemeClr val="dk1"/>
                </a:solidFill>
                <a:latin typeface="Tahoma"/>
                <a:ea typeface="Tahoma"/>
                <a:cs typeface="Tahoma"/>
                <a:sym typeface="Tahoma"/>
              </a:rPr>
              <a:t>(to_free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30" name="Google Shape;730;p52"/>
          <p:cNvCxnSpPr/>
          <p:nvPr/>
        </p:nvCxnSpPr>
        <p:spPr>
          <a:xfrm rot="5400000">
            <a:off x="3231300" y="3079013"/>
            <a:ext cx="3291000" cy="24384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731" name="Google Shape;731;p52"/>
          <p:cNvCxnSpPr/>
          <p:nvPr/>
        </p:nvCxnSpPr>
        <p:spPr>
          <a:xfrm rot="5400000">
            <a:off x="4888649" y="3021863"/>
            <a:ext cx="3291000" cy="2552700"/>
          </a:xfrm>
          <a:prstGeom prst="bentConnector3">
            <a:avLst>
              <a:gd fmla="val 19379" name="adj1"/>
            </a:avLst>
          </a:prstGeom>
          <a:noFill/>
          <a:ln cap="flat" cmpd="sng" w="9525">
            <a:solidFill>
              <a:schemeClr val="dk1"/>
            </a:solidFill>
            <a:prstDash val="solid"/>
            <a:miter lim="800000"/>
            <a:headEnd len="sm" w="sm" type="none"/>
            <a:tailEnd len="med" w="med" type="triangle"/>
          </a:ln>
        </p:spPr>
      </p:cxnSp>
      <p:grpSp>
        <p:nvGrpSpPr>
          <p:cNvPr id="732" name="Google Shape;732;p52"/>
          <p:cNvGrpSpPr/>
          <p:nvPr/>
        </p:nvGrpSpPr>
        <p:grpSpPr>
          <a:xfrm>
            <a:off x="2971800" y="5791200"/>
            <a:ext cx="1371600" cy="914400"/>
            <a:chOff x="1371600" y="5791200"/>
            <a:chExt cx="1371600" cy="914400"/>
          </a:xfrm>
        </p:grpSpPr>
        <p:cxnSp>
          <p:nvCxnSpPr>
            <p:cNvPr id="733" name="Google Shape;733;p52"/>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734" name="Google Shape;734;p52"/>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grpSp>
        <p:nvGrpSpPr>
          <p:cNvPr id="735" name="Google Shape;735;p52"/>
          <p:cNvGrpSpPr/>
          <p:nvPr/>
        </p:nvGrpSpPr>
        <p:grpSpPr>
          <a:xfrm>
            <a:off x="7315200" y="6248400"/>
            <a:ext cx="457200" cy="304800"/>
            <a:chOff x="6781800" y="3657600"/>
            <a:chExt cx="457200" cy="304800"/>
          </a:xfrm>
        </p:grpSpPr>
        <p:sp>
          <p:nvSpPr>
            <p:cNvPr id="736" name="Google Shape;736;p52"/>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37" name="Google Shape;737;p52"/>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38" name="Google Shape;738;p52"/>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39" name="Google Shape;739;p52"/>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40" name="Google Shape;740;p52"/>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1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20" name="Google Shape;220;p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Implemetation of List in C</a:t>
            </a:r>
            <a:endParaRPr/>
          </a:p>
        </p:txBody>
      </p:sp>
      <p:sp>
        <p:nvSpPr>
          <p:cNvPr id="221" name="Google Shape;221;p1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“LIST” means data structure that keeps the information of the location of next element generally.</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The elements of “Single linked LIST” have only next location.</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In C, the pointer is used for the location of the next element.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Array: We can access any data immediately.</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Linked List: We can change the number of data in it.</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
        <p:nvSpPr>
          <p:cNvPr id="222" name="Google Shape;222;p17"/>
          <p:cNvSpPr txBox="1"/>
          <p:nvPr/>
        </p:nvSpPr>
        <p:spPr>
          <a:xfrm>
            <a:off x="1676400" y="54102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3" name="Google Shape;223;p17"/>
          <p:cNvSpPr txBox="1"/>
          <p:nvPr/>
        </p:nvSpPr>
        <p:spPr>
          <a:xfrm>
            <a:off x="3048000" y="5410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4" name="Google Shape;224;p17"/>
          <p:cNvSpPr txBox="1"/>
          <p:nvPr/>
        </p:nvSpPr>
        <p:spPr>
          <a:xfrm>
            <a:off x="4038600" y="54102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5" name="Google Shape;225;p17"/>
          <p:cNvSpPr txBox="1"/>
          <p:nvPr/>
        </p:nvSpPr>
        <p:spPr>
          <a:xfrm>
            <a:off x="5410200" y="5410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6" name="Google Shape;226;p17"/>
          <p:cNvSpPr txBox="1"/>
          <p:nvPr/>
        </p:nvSpPr>
        <p:spPr>
          <a:xfrm>
            <a:off x="6477000" y="54102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7" name="Google Shape;227;p17"/>
          <p:cNvSpPr txBox="1"/>
          <p:nvPr/>
        </p:nvSpPr>
        <p:spPr>
          <a:xfrm>
            <a:off x="7848600" y="5410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28" name="Google Shape;228;p17"/>
          <p:cNvCxnSpPr/>
          <p:nvPr/>
        </p:nvCxnSpPr>
        <p:spPr>
          <a:xfrm>
            <a:off x="3276600" y="57150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29" name="Google Shape;229;p17"/>
          <p:cNvCxnSpPr/>
          <p:nvPr/>
        </p:nvCxnSpPr>
        <p:spPr>
          <a:xfrm>
            <a:off x="5638800" y="57150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30" name="Google Shape;230;p17"/>
          <p:cNvCxnSpPr/>
          <p:nvPr/>
        </p:nvCxnSpPr>
        <p:spPr>
          <a:xfrm>
            <a:off x="7848600" y="54102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231" name="Google Shape;231;p17"/>
          <p:cNvCxnSpPr/>
          <p:nvPr/>
        </p:nvCxnSpPr>
        <p:spPr>
          <a:xfrm flipH="1">
            <a:off x="7848600" y="54102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232" name="Google Shape;232;p17"/>
          <p:cNvSpPr txBox="1"/>
          <p:nvPr/>
        </p:nvSpPr>
        <p:spPr>
          <a:xfrm>
            <a:off x="7772400" y="61722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233" name="Google Shape;233;p17"/>
          <p:cNvSpPr txBox="1"/>
          <p:nvPr/>
        </p:nvSpPr>
        <p:spPr>
          <a:xfrm>
            <a:off x="685800" y="5410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34" name="Google Shape;234;p17"/>
          <p:cNvCxnSpPr/>
          <p:nvPr/>
        </p:nvCxnSpPr>
        <p:spPr>
          <a:xfrm>
            <a:off x="914400" y="57150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235" name="Google Shape;235;p17"/>
          <p:cNvSpPr txBox="1"/>
          <p:nvPr/>
        </p:nvSpPr>
        <p:spPr>
          <a:xfrm>
            <a:off x="228600" y="6172200"/>
            <a:ext cx="2057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 (or head)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5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746" name="Google Shape;746;p5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47" name="Google Shape;747;p53"/>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8" name="Google Shape;748;p53"/>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49" name="Google Shape;749;p53"/>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50" name="Google Shape;750;p53"/>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51" name="Google Shape;751;p53"/>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52" name="Google Shape;752;p53"/>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53" name="Google Shape;753;p53"/>
          <p:cNvCxnSpPr/>
          <p:nvPr/>
        </p:nvCxnSpPr>
        <p:spPr>
          <a:xfrm rot="5400000">
            <a:off x="4031400" y="3879113"/>
            <a:ext cx="3291000" cy="838200"/>
          </a:xfrm>
          <a:prstGeom prst="bentConnector3">
            <a:avLst>
              <a:gd fmla="val 17264" name="adj1"/>
            </a:avLst>
          </a:prstGeom>
          <a:noFill/>
          <a:ln cap="flat" cmpd="sng" w="9525">
            <a:solidFill>
              <a:schemeClr val="dk1"/>
            </a:solidFill>
            <a:prstDash val="solid"/>
            <a:miter lim="800000"/>
            <a:headEnd len="sm" w="sm" type="none"/>
            <a:tailEnd len="med" w="med" type="triangle"/>
          </a:ln>
        </p:spPr>
      </p:cxnSp>
      <p:cxnSp>
        <p:nvCxnSpPr>
          <p:cNvPr id="754" name="Google Shape;754;p53"/>
          <p:cNvCxnSpPr/>
          <p:nvPr/>
        </p:nvCxnSpPr>
        <p:spPr>
          <a:xfrm rot="5400000">
            <a:off x="4888649" y="3021863"/>
            <a:ext cx="3291000" cy="2552700"/>
          </a:xfrm>
          <a:prstGeom prst="bentConnector3">
            <a:avLst>
              <a:gd fmla="val 19379" name="adj1"/>
            </a:avLst>
          </a:prstGeom>
          <a:noFill/>
          <a:ln cap="flat" cmpd="sng" w="9525">
            <a:solidFill>
              <a:schemeClr val="dk1"/>
            </a:solidFill>
            <a:prstDash val="solid"/>
            <a:miter lim="800000"/>
            <a:headEnd len="sm" w="sm" type="none"/>
            <a:tailEnd len="med" w="med" type="triangle"/>
          </a:ln>
        </p:spPr>
      </p:cxnSp>
      <p:grpSp>
        <p:nvGrpSpPr>
          <p:cNvPr id="755" name="Google Shape;755;p53"/>
          <p:cNvGrpSpPr/>
          <p:nvPr/>
        </p:nvGrpSpPr>
        <p:grpSpPr>
          <a:xfrm>
            <a:off x="7315200" y="6248400"/>
            <a:ext cx="457200" cy="304800"/>
            <a:chOff x="6781800" y="3657600"/>
            <a:chExt cx="457200" cy="304800"/>
          </a:xfrm>
        </p:grpSpPr>
        <p:sp>
          <p:nvSpPr>
            <p:cNvPr id="756" name="Google Shape;756;p53"/>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57" name="Google Shape;757;p53"/>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58" name="Google Shape;758;p53"/>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59" name="Google Shape;759;p53"/>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60" name="Google Shape;760;p53"/>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4" name="Shape 764"/>
        <p:cNvGrpSpPr/>
        <p:nvPr/>
      </p:nvGrpSpPr>
      <p:grpSpPr>
        <a:xfrm>
          <a:off x="0" y="0"/>
          <a:ext cx="0" cy="0"/>
          <a:chOff x="0" y="0"/>
          <a:chExt cx="0" cy="0"/>
        </a:xfrm>
      </p:grpSpPr>
      <p:sp>
        <p:nvSpPr>
          <p:cNvPr id="765" name="Google Shape;765;p5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766" name="Google Shape;766;p5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67" name="Google Shape;767;p54"/>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8" name="Google Shape;768;p54"/>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69" name="Google Shape;769;p54"/>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70" name="Google Shape;770;p54"/>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71" name="Google Shape;771;p54"/>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72" name="Google Shape;772;p54"/>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a:t>
            </a:r>
            <a:r>
              <a:rPr b="0"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73" name="Google Shape;773;p54"/>
          <p:cNvCxnSpPr/>
          <p:nvPr/>
        </p:nvCxnSpPr>
        <p:spPr>
          <a:xfrm rot="5400000">
            <a:off x="4031400" y="3879113"/>
            <a:ext cx="3291000" cy="838200"/>
          </a:xfrm>
          <a:prstGeom prst="bentConnector3">
            <a:avLst>
              <a:gd fmla="val 17264" name="adj1"/>
            </a:avLst>
          </a:prstGeom>
          <a:noFill/>
          <a:ln cap="flat" cmpd="sng" w="9525">
            <a:solidFill>
              <a:schemeClr val="dk1"/>
            </a:solidFill>
            <a:prstDash val="solid"/>
            <a:miter lim="800000"/>
            <a:headEnd len="sm" w="sm" type="none"/>
            <a:tailEnd len="med" w="med" type="triangle"/>
          </a:ln>
        </p:spPr>
      </p:cxnSp>
      <p:cxnSp>
        <p:nvCxnSpPr>
          <p:cNvPr id="774" name="Google Shape;774;p54"/>
          <p:cNvCxnSpPr/>
          <p:nvPr/>
        </p:nvCxnSpPr>
        <p:spPr>
          <a:xfrm rot="5400000">
            <a:off x="4888649" y="3021863"/>
            <a:ext cx="3291000" cy="2552700"/>
          </a:xfrm>
          <a:prstGeom prst="bentConnector3">
            <a:avLst>
              <a:gd fmla="val 19379" name="adj1"/>
            </a:avLst>
          </a:prstGeom>
          <a:noFill/>
          <a:ln cap="flat" cmpd="sng" w="9525">
            <a:solidFill>
              <a:schemeClr val="dk1"/>
            </a:solidFill>
            <a:prstDash val="solid"/>
            <a:miter lim="800000"/>
            <a:headEnd len="sm" w="sm" type="none"/>
            <a:tailEnd len="med" w="med" type="triangle"/>
          </a:ln>
        </p:spPr>
      </p:cxnSp>
      <p:grpSp>
        <p:nvGrpSpPr>
          <p:cNvPr id="775" name="Google Shape;775;p54"/>
          <p:cNvGrpSpPr/>
          <p:nvPr/>
        </p:nvGrpSpPr>
        <p:grpSpPr>
          <a:xfrm>
            <a:off x="7315200" y="6248400"/>
            <a:ext cx="457200" cy="304800"/>
            <a:chOff x="6781800" y="3657600"/>
            <a:chExt cx="457200" cy="304800"/>
          </a:xfrm>
        </p:grpSpPr>
        <p:sp>
          <p:nvSpPr>
            <p:cNvPr id="776" name="Google Shape;776;p54"/>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77" name="Google Shape;777;p54"/>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78" name="Google Shape;778;p54"/>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79" name="Google Shape;779;p54"/>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80" name="Google Shape;780;p54"/>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4" name="Shape 784"/>
        <p:cNvGrpSpPr/>
        <p:nvPr/>
      </p:nvGrpSpPr>
      <p:grpSpPr>
        <a:xfrm>
          <a:off x="0" y="0"/>
          <a:ext cx="0" cy="0"/>
          <a:chOff x="0" y="0"/>
          <a:chExt cx="0" cy="0"/>
        </a:xfrm>
      </p:grpSpPr>
      <p:sp>
        <p:nvSpPr>
          <p:cNvPr id="785" name="Google Shape;785;p5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786" name="Google Shape;786;p5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787" name="Google Shape;787;p55"/>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88" name="Google Shape;788;p55"/>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89" name="Google Shape;789;p55"/>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790" name="Google Shape;790;p55"/>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791" name="Google Shape;791;p55"/>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792" name="Google Shape;792;p55"/>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793" name="Google Shape;793;p55"/>
          <p:cNvCxnSpPr/>
          <p:nvPr/>
        </p:nvCxnSpPr>
        <p:spPr>
          <a:xfrm rot="5400000">
            <a:off x="4031400" y="3879113"/>
            <a:ext cx="3291000" cy="838200"/>
          </a:xfrm>
          <a:prstGeom prst="bentConnector3">
            <a:avLst>
              <a:gd fmla="val 17264" name="adj1"/>
            </a:avLst>
          </a:prstGeom>
          <a:noFill/>
          <a:ln cap="flat" cmpd="sng" w="9525">
            <a:solidFill>
              <a:schemeClr val="dk1"/>
            </a:solidFill>
            <a:prstDash val="solid"/>
            <a:miter lim="800000"/>
            <a:headEnd len="sm" w="sm" type="none"/>
            <a:tailEnd len="med" w="med" type="triangle"/>
          </a:ln>
        </p:spPr>
      </p:cxnSp>
      <p:cxnSp>
        <p:nvCxnSpPr>
          <p:cNvPr id="794" name="Google Shape;794;p55"/>
          <p:cNvCxnSpPr/>
          <p:nvPr/>
        </p:nvCxnSpPr>
        <p:spPr>
          <a:xfrm rot="5400000">
            <a:off x="5688749" y="3821963"/>
            <a:ext cx="3291000" cy="952500"/>
          </a:xfrm>
          <a:prstGeom prst="bentConnector3">
            <a:avLst>
              <a:gd fmla="val 18087" name="adj1"/>
            </a:avLst>
          </a:prstGeom>
          <a:noFill/>
          <a:ln cap="flat" cmpd="sng" w="9525">
            <a:solidFill>
              <a:schemeClr val="dk1"/>
            </a:solidFill>
            <a:prstDash val="solid"/>
            <a:miter lim="800000"/>
            <a:headEnd len="sm" w="sm" type="none"/>
            <a:tailEnd len="med" w="med" type="triangle"/>
          </a:ln>
        </p:spPr>
      </p:cxnSp>
      <p:grpSp>
        <p:nvGrpSpPr>
          <p:cNvPr id="795" name="Google Shape;795;p55"/>
          <p:cNvGrpSpPr/>
          <p:nvPr/>
        </p:nvGrpSpPr>
        <p:grpSpPr>
          <a:xfrm>
            <a:off x="7315200" y="6248400"/>
            <a:ext cx="457200" cy="304800"/>
            <a:chOff x="6781800" y="3657600"/>
            <a:chExt cx="457200" cy="304800"/>
          </a:xfrm>
        </p:grpSpPr>
        <p:sp>
          <p:nvSpPr>
            <p:cNvPr id="796" name="Google Shape;796;p55"/>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797" name="Google Shape;797;p55"/>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98" name="Google Shape;798;p55"/>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799" name="Google Shape;799;p55"/>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00" name="Google Shape;800;p55"/>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4" name="Shape 804"/>
        <p:cNvGrpSpPr/>
        <p:nvPr/>
      </p:nvGrpSpPr>
      <p:grpSpPr>
        <a:xfrm>
          <a:off x="0" y="0"/>
          <a:ext cx="0" cy="0"/>
          <a:chOff x="0" y="0"/>
          <a:chExt cx="0" cy="0"/>
        </a:xfrm>
      </p:grpSpPr>
      <p:sp>
        <p:nvSpPr>
          <p:cNvPr id="805" name="Google Shape;805;p5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06" name="Google Shape;806;p5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07" name="Google Shape;807;p56"/>
          <p:cNvSpPr txBox="1"/>
          <p:nvPr/>
        </p:nvSpPr>
        <p:spPr>
          <a:xfrm>
            <a:off x="48006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8" name="Google Shape;808;p56"/>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09" name="Google Shape;809;p56"/>
          <p:cNvCxnSpPr/>
          <p:nvPr/>
        </p:nvCxnSpPr>
        <p:spPr>
          <a:xfrm>
            <a:off x="57150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810" name="Google Shape;810;p56"/>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811" name="Google Shape;811;p56"/>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12" name="Google Shape;812;p56"/>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13" name="Google Shape;813;p56"/>
          <p:cNvCxnSpPr/>
          <p:nvPr/>
        </p:nvCxnSpPr>
        <p:spPr>
          <a:xfrm rot="5400000">
            <a:off x="4031400" y="3879113"/>
            <a:ext cx="3291000" cy="838200"/>
          </a:xfrm>
          <a:prstGeom prst="bentConnector3">
            <a:avLst>
              <a:gd fmla="val 17264" name="adj1"/>
            </a:avLst>
          </a:prstGeom>
          <a:noFill/>
          <a:ln cap="flat" cmpd="sng" w="9525">
            <a:solidFill>
              <a:schemeClr val="dk1"/>
            </a:solidFill>
            <a:prstDash val="solid"/>
            <a:miter lim="800000"/>
            <a:headEnd len="sm" w="sm" type="none"/>
            <a:tailEnd len="med" w="med" type="triangle"/>
          </a:ln>
        </p:spPr>
      </p:cxnSp>
      <p:cxnSp>
        <p:nvCxnSpPr>
          <p:cNvPr id="814" name="Google Shape;814;p56"/>
          <p:cNvCxnSpPr/>
          <p:nvPr/>
        </p:nvCxnSpPr>
        <p:spPr>
          <a:xfrm rot="5400000">
            <a:off x="5688749" y="3821963"/>
            <a:ext cx="3291000" cy="952500"/>
          </a:xfrm>
          <a:prstGeom prst="bentConnector3">
            <a:avLst>
              <a:gd fmla="val 18087" name="adj1"/>
            </a:avLst>
          </a:prstGeom>
          <a:noFill/>
          <a:ln cap="flat" cmpd="sng" w="9525">
            <a:solidFill>
              <a:schemeClr val="dk1"/>
            </a:solidFill>
            <a:prstDash val="solid"/>
            <a:miter lim="800000"/>
            <a:headEnd len="sm" w="sm" type="none"/>
            <a:tailEnd len="med" w="med" type="triangle"/>
          </a:ln>
        </p:spPr>
      </p:cxnSp>
      <p:grpSp>
        <p:nvGrpSpPr>
          <p:cNvPr id="815" name="Google Shape;815;p56"/>
          <p:cNvGrpSpPr/>
          <p:nvPr/>
        </p:nvGrpSpPr>
        <p:grpSpPr>
          <a:xfrm>
            <a:off x="4572000" y="5791200"/>
            <a:ext cx="1371600" cy="914400"/>
            <a:chOff x="1371600" y="5791200"/>
            <a:chExt cx="1371600" cy="914400"/>
          </a:xfrm>
        </p:grpSpPr>
        <p:cxnSp>
          <p:nvCxnSpPr>
            <p:cNvPr id="816" name="Google Shape;816;p56"/>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817" name="Google Shape;817;p56"/>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grpSp>
        <p:nvGrpSpPr>
          <p:cNvPr id="818" name="Google Shape;818;p56"/>
          <p:cNvGrpSpPr/>
          <p:nvPr/>
        </p:nvGrpSpPr>
        <p:grpSpPr>
          <a:xfrm>
            <a:off x="7315200" y="6248400"/>
            <a:ext cx="457200" cy="304800"/>
            <a:chOff x="6781800" y="3657600"/>
            <a:chExt cx="457200" cy="304800"/>
          </a:xfrm>
        </p:grpSpPr>
        <p:sp>
          <p:nvSpPr>
            <p:cNvPr id="819" name="Google Shape;819;p56"/>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20" name="Google Shape;820;p56"/>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21" name="Google Shape;821;p56"/>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22" name="Google Shape;822;p56"/>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23" name="Google Shape;823;p56"/>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7" name="Shape 827"/>
        <p:cNvGrpSpPr/>
        <p:nvPr/>
      </p:nvGrpSpPr>
      <p:grpSpPr>
        <a:xfrm>
          <a:off x="0" y="0"/>
          <a:ext cx="0" cy="0"/>
          <a:chOff x="0" y="0"/>
          <a:chExt cx="0" cy="0"/>
        </a:xfrm>
      </p:grpSpPr>
      <p:sp>
        <p:nvSpPr>
          <p:cNvPr id="828" name="Google Shape;828;p5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29" name="Google Shape;829;p5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30" name="Google Shape;830;p57"/>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1" name="Google Shape;831;p57"/>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832" name="Google Shape;832;p57"/>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33" name="Google Shape;833;p57"/>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34" name="Google Shape;834;p57"/>
          <p:cNvCxnSpPr/>
          <p:nvPr/>
        </p:nvCxnSpPr>
        <p:spPr>
          <a:xfrm flipH="1" rot="-5400000">
            <a:off x="4831500" y="3917212"/>
            <a:ext cx="3291000" cy="7620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835" name="Google Shape;835;p57"/>
          <p:cNvCxnSpPr/>
          <p:nvPr/>
        </p:nvCxnSpPr>
        <p:spPr>
          <a:xfrm rot="5400000">
            <a:off x="5688749" y="3821963"/>
            <a:ext cx="3291000" cy="952500"/>
          </a:xfrm>
          <a:prstGeom prst="bentConnector3">
            <a:avLst>
              <a:gd fmla="val 18087" name="adj1"/>
            </a:avLst>
          </a:prstGeom>
          <a:noFill/>
          <a:ln cap="flat" cmpd="sng" w="9525">
            <a:solidFill>
              <a:schemeClr val="dk1"/>
            </a:solidFill>
            <a:prstDash val="solid"/>
            <a:miter lim="800000"/>
            <a:headEnd len="sm" w="sm" type="none"/>
            <a:tailEnd len="med" w="med" type="triangle"/>
          </a:ln>
        </p:spPr>
      </p:cxnSp>
      <p:grpSp>
        <p:nvGrpSpPr>
          <p:cNvPr id="836" name="Google Shape;836;p57"/>
          <p:cNvGrpSpPr/>
          <p:nvPr/>
        </p:nvGrpSpPr>
        <p:grpSpPr>
          <a:xfrm>
            <a:off x="7315200" y="6248400"/>
            <a:ext cx="457200" cy="304800"/>
            <a:chOff x="6781800" y="3657600"/>
            <a:chExt cx="457200" cy="304800"/>
          </a:xfrm>
        </p:grpSpPr>
        <p:sp>
          <p:nvSpPr>
            <p:cNvPr id="837" name="Google Shape;837;p57"/>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38" name="Google Shape;838;p57"/>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39" name="Google Shape;839;p57"/>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40" name="Google Shape;840;p57"/>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41" name="Google Shape;841;p57"/>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5" name="Shape 845"/>
        <p:cNvGrpSpPr/>
        <p:nvPr/>
      </p:nvGrpSpPr>
      <p:grpSpPr>
        <a:xfrm>
          <a:off x="0" y="0"/>
          <a:ext cx="0" cy="0"/>
          <a:chOff x="0" y="0"/>
          <a:chExt cx="0" cy="0"/>
        </a:xfrm>
      </p:grpSpPr>
      <p:sp>
        <p:nvSpPr>
          <p:cNvPr id="846" name="Google Shape;846;p5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47" name="Google Shape;847;p5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48" name="Google Shape;848;p58"/>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9" name="Google Shape;849;p58"/>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850" name="Google Shape;850;p58"/>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51" name="Google Shape;851;p58"/>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52" name="Google Shape;852;p58"/>
          <p:cNvCxnSpPr/>
          <p:nvPr/>
        </p:nvCxnSpPr>
        <p:spPr>
          <a:xfrm flipH="1" rot="-5400000">
            <a:off x="4831500" y="3917212"/>
            <a:ext cx="3291000" cy="762000"/>
          </a:xfrm>
          <a:prstGeom prst="bentConnector3">
            <a:avLst>
              <a:gd fmla="val 15691" name="adj1"/>
            </a:avLst>
          </a:prstGeom>
          <a:noFill/>
          <a:ln cap="flat" cmpd="sng" w="9525">
            <a:solidFill>
              <a:schemeClr val="dk1"/>
            </a:solidFill>
            <a:prstDash val="solid"/>
            <a:miter lim="800000"/>
            <a:headEnd len="sm" w="sm" type="none"/>
            <a:tailEnd len="med" w="med" type="triangle"/>
          </a:ln>
        </p:spPr>
      </p:cxnSp>
      <p:cxnSp>
        <p:nvCxnSpPr>
          <p:cNvPr id="853" name="Google Shape;853;p58"/>
          <p:cNvCxnSpPr/>
          <p:nvPr/>
        </p:nvCxnSpPr>
        <p:spPr>
          <a:xfrm rot="5400000">
            <a:off x="5688749" y="3821963"/>
            <a:ext cx="3291000" cy="952500"/>
          </a:xfrm>
          <a:prstGeom prst="bentConnector3">
            <a:avLst>
              <a:gd fmla="val 18087" name="adj1"/>
            </a:avLst>
          </a:prstGeom>
          <a:noFill/>
          <a:ln cap="flat" cmpd="sng" w="9525">
            <a:solidFill>
              <a:schemeClr val="dk1"/>
            </a:solidFill>
            <a:prstDash val="solid"/>
            <a:miter lim="800000"/>
            <a:headEnd len="sm" w="sm" type="none"/>
            <a:tailEnd len="med" w="med" type="triangle"/>
          </a:ln>
        </p:spPr>
      </p:cxnSp>
      <p:grpSp>
        <p:nvGrpSpPr>
          <p:cNvPr id="854" name="Google Shape;854;p58"/>
          <p:cNvGrpSpPr/>
          <p:nvPr/>
        </p:nvGrpSpPr>
        <p:grpSpPr>
          <a:xfrm>
            <a:off x="7315200" y="6248400"/>
            <a:ext cx="457200" cy="304800"/>
            <a:chOff x="6781800" y="3657600"/>
            <a:chExt cx="457200" cy="304800"/>
          </a:xfrm>
        </p:grpSpPr>
        <p:sp>
          <p:nvSpPr>
            <p:cNvPr id="855" name="Google Shape;855;p58"/>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56" name="Google Shape;856;p58"/>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57" name="Google Shape;857;p58"/>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58" name="Google Shape;858;p58"/>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59" name="Google Shape;859;p58"/>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5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66" name="Google Shape;866;p5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67" name="Google Shape;867;p59"/>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68" name="Google Shape;868;p59"/>
          <p:cNvSpPr txBox="1"/>
          <p:nvPr/>
        </p:nvSpPr>
        <p:spPr>
          <a:xfrm>
            <a:off x="71628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869" name="Google Shape;869;p59"/>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70" name="Google Shape;870;p59"/>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root</a:t>
            </a:r>
            <a:r>
              <a:rPr b="1"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71" name="Google Shape;871;p59"/>
          <p:cNvCxnSpPr/>
          <p:nvPr/>
        </p:nvCxnSpPr>
        <p:spPr>
          <a:xfrm flipH="1" rot="-5400000">
            <a:off x="4831500" y="3917212"/>
            <a:ext cx="3291000" cy="762000"/>
          </a:xfrm>
          <a:prstGeom prst="bentConnector3">
            <a:avLst>
              <a:gd fmla="val 15691" name="adj1"/>
            </a:avLst>
          </a:prstGeom>
          <a:noFill/>
          <a:ln cap="flat" cmpd="sng" w="9525">
            <a:solidFill>
              <a:schemeClr val="dk1"/>
            </a:solidFill>
            <a:prstDash val="solid"/>
            <a:miter lim="800000"/>
            <a:headEnd len="sm" w="sm" type="none"/>
            <a:tailEnd len="med" w="med" type="triangle"/>
          </a:ln>
        </p:spPr>
      </p:cxnSp>
      <p:grpSp>
        <p:nvGrpSpPr>
          <p:cNvPr id="872" name="Google Shape;872;p59"/>
          <p:cNvGrpSpPr/>
          <p:nvPr/>
        </p:nvGrpSpPr>
        <p:grpSpPr>
          <a:xfrm>
            <a:off x="7315200" y="6248400"/>
            <a:ext cx="457200" cy="304800"/>
            <a:chOff x="6781800" y="3657600"/>
            <a:chExt cx="457200" cy="304800"/>
          </a:xfrm>
        </p:grpSpPr>
        <p:sp>
          <p:nvSpPr>
            <p:cNvPr id="873" name="Google Shape;873;p59"/>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74" name="Google Shape;874;p59"/>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75" name="Google Shape;875;p59"/>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76" name="Google Shape;876;p59"/>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77" name="Google Shape;877;p59"/>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cxnSp>
        <p:nvCxnSpPr>
          <p:cNvPr id="878" name="Google Shape;878;p59"/>
          <p:cNvCxnSpPr/>
          <p:nvPr/>
        </p:nvCxnSpPr>
        <p:spPr>
          <a:xfrm>
            <a:off x="7620000" y="2590800"/>
            <a:ext cx="0" cy="35052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2" name="Shape 882"/>
        <p:cNvGrpSpPr/>
        <p:nvPr/>
      </p:nvGrpSpPr>
      <p:grpSpPr>
        <a:xfrm>
          <a:off x="0" y="0"/>
          <a:ext cx="0" cy="0"/>
          <a:chOff x="0" y="0"/>
          <a:chExt cx="0" cy="0"/>
        </a:xfrm>
      </p:grpSpPr>
      <p:sp>
        <p:nvSpPr>
          <p:cNvPr id="883" name="Google Shape;883;p6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884" name="Google Shape;884;p6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885" name="Google Shape;885;p60"/>
          <p:cNvSpPr txBox="1"/>
          <p:nvPr/>
        </p:nvSpPr>
        <p:spPr>
          <a:xfrm>
            <a:off x="64008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6" name="Google Shape;886;p60"/>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887" name="Google Shape;887;p60"/>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888" name="Google Shape;888;p60"/>
          <p:cNvCxnSpPr/>
          <p:nvPr/>
        </p:nvCxnSpPr>
        <p:spPr>
          <a:xfrm flipH="1" rot="-5400000">
            <a:off x="4831500" y="3917212"/>
            <a:ext cx="3291000" cy="762000"/>
          </a:xfrm>
          <a:prstGeom prst="bentConnector3">
            <a:avLst>
              <a:gd fmla="val 15691" name="adj1"/>
            </a:avLst>
          </a:prstGeom>
          <a:noFill/>
          <a:ln cap="flat" cmpd="sng" w="9525">
            <a:solidFill>
              <a:schemeClr val="dk1"/>
            </a:solidFill>
            <a:prstDash val="solid"/>
            <a:miter lim="800000"/>
            <a:headEnd len="sm" w="sm" type="none"/>
            <a:tailEnd len="med" w="med" type="triangle"/>
          </a:ln>
        </p:spPr>
      </p:cxnSp>
      <p:grpSp>
        <p:nvGrpSpPr>
          <p:cNvPr id="889" name="Google Shape;889;p60"/>
          <p:cNvGrpSpPr/>
          <p:nvPr/>
        </p:nvGrpSpPr>
        <p:grpSpPr>
          <a:xfrm>
            <a:off x="6172200" y="5791200"/>
            <a:ext cx="1371600" cy="914400"/>
            <a:chOff x="1371600" y="5791200"/>
            <a:chExt cx="1371600" cy="914400"/>
          </a:xfrm>
        </p:grpSpPr>
        <p:cxnSp>
          <p:nvCxnSpPr>
            <p:cNvPr id="890" name="Google Shape;890;p60"/>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891" name="Google Shape;891;p60"/>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grpSp>
        <p:nvGrpSpPr>
          <p:cNvPr id="892" name="Google Shape;892;p60"/>
          <p:cNvGrpSpPr/>
          <p:nvPr/>
        </p:nvGrpSpPr>
        <p:grpSpPr>
          <a:xfrm>
            <a:off x="7315200" y="6248400"/>
            <a:ext cx="457200" cy="304800"/>
            <a:chOff x="6781800" y="3657600"/>
            <a:chExt cx="457200" cy="304800"/>
          </a:xfrm>
        </p:grpSpPr>
        <p:sp>
          <p:nvSpPr>
            <p:cNvPr id="893" name="Google Shape;893;p60"/>
            <p:cNvSpPr/>
            <p:nvPr/>
          </p:nvSpPr>
          <p:spPr>
            <a:xfrm flipH="1" rot="10800000">
              <a:off x="6781800" y="3657600"/>
              <a:ext cx="381000" cy="304800"/>
            </a:xfrm>
            <a:custGeom>
              <a:rect b="b" l="l" r="r" t="t"/>
              <a:pathLst>
                <a:path extrusionOk="0" h="120000" w="120000">
                  <a:moveTo>
                    <a:pt x="97750" y="0"/>
                  </a:moveTo>
                  <a:lnTo>
                    <a:pt x="75500" y="57500"/>
                  </a:lnTo>
                  <a:lnTo>
                    <a:pt x="93000" y="57500"/>
                  </a:lnTo>
                  <a:lnTo>
                    <a:pt x="93000" y="108877"/>
                  </a:lnTo>
                  <a:lnTo>
                    <a:pt x="0" y="108877"/>
                  </a:lnTo>
                  <a:lnTo>
                    <a:pt x="0" y="120000"/>
                  </a:lnTo>
                  <a:lnTo>
                    <a:pt x="102500" y="120000"/>
                  </a:lnTo>
                  <a:lnTo>
                    <a:pt x="102500" y="57500"/>
                  </a:lnTo>
                  <a:lnTo>
                    <a:pt x="120000" y="57500"/>
                  </a:lnTo>
                  <a:close/>
                </a:path>
              </a:pathLst>
            </a:cu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894" name="Google Shape;894;p60"/>
            <p:cNvCxnSpPr/>
            <p:nvPr/>
          </p:nvCxnSpPr>
          <p:spPr>
            <a:xfrm>
              <a:off x="6934200" y="3814762"/>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95" name="Google Shape;895;p60"/>
            <p:cNvCxnSpPr/>
            <p:nvPr/>
          </p:nvCxnSpPr>
          <p:spPr>
            <a:xfrm>
              <a:off x="6934200" y="3849687"/>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96" name="Google Shape;896;p60"/>
            <p:cNvCxnSpPr/>
            <p:nvPr/>
          </p:nvCxnSpPr>
          <p:spPr>
            <a:xfrm>
              <a:off x="6934200" y="3886200"/>
              <a:ext cx="304800" cy="0"/>
            </a:xfrm>
            <a:prstGeom prst="straightConnector1">
              <a:avLst/>
            </a:prstGeom>
            <a:noFill/>
            <a:ln cap="flat" cmpd="sng" w="22225">
              <a:solidFill>
                <a:schemeClr val="lt1"/>
              </a:solidFill>
              <a:prstDash val="solid"/>
              <a:miter lim="800000"/>
              <a:headEnd len="sm" w="sm" type="none"/>
              <a:tailEnd len="sm" w="sm" type="none"/>
            </a:ln>
          </p:spPr>
        </p:cxnSp>
        <p:cxnSp>
          <p:nvCxnSpPr>
            <p:cNvPr id="897" name="Google Shape;897;p60"/>
            <p:cNvCxnSpPr/>
            <p:nvPr/>
          </p:nvCxnSpPr>
          <p:spPr>
            <a:xfrm>
              <a:off x="6934200" y="3922712"/>
              <a:ext cx="304800" cy="0"/>
            </a:xfrm>
            <a:prstGeom prst="straightConnector1">
              <a:avLst/>
            </a:prstGeom>
            <a:noFill/>
            <a:ln cap="flat" cmpd="sng" w="22225">
              <a:solidFill>
                <a:schemeClr val="lt1"/>
              </a:solidFill>
              <a:prstDash val="solid"/>
              <a:miter lim="800000"/>
              <a:headEnd len="sm" w="sm" type="none"/>
              <a:tailEnd len="sm" w="sm" type="none"/>
            </a:ln>
          </p:spPr>
        </p:cxnSp>
      </p:grpSp>
      <p:sp>
        <p:nvSpPr>
          <p:cNvPr id="898" name="Google Shape;898;p60"/>
          <p:cNvSpPr txBox="1"/>
          <p:nvPr/>
        </p:nvSpPr>
        <p:spPr>
          <a:xfrm>
            <a:off x="71628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cxnSp>
        <p:nvCxnSpPr>
          <p:cNvPr id="899" name="Google Shape;899;p60"/>
          <p:cNvCxnSpPr/>
          <p:nvPr/>
        </p:nvCxnSpPr>
        <p:spPr>
          <a:xfrm>
            <a:off x="7620000" y="2590800"/>
            <a:ext cx="0" cy="3505200"/>
          </a:xfrm>
          <a:prstGeom prst="straightConnector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3" name="Shape 903"/>
        <p:cNvGrpSpPr/>
        <p:nvPr/>
      </p:nvGrpSpPr>
      <p:grpSpPr>
        <a:xfrm>
          <a:off x="0" y="0"/>
          <a:ext cx="0" cy="0"/>
          <a:chOff x="0" y="0"/>
          <a:chExt cx="0" cy="0"/>
        </a:xfrm>
      </p:grpSpPr>
      <p:sp>
        <p:nvSpPr>
          <p:cNvPr id="904" name="Google Shape;904;p6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05" name="Google Shape;905;p6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906" name="Google Shape;906;p61"/>
          <p:cNvSpPr txBox="1"/>
          <p:nvPr/>
        </p:nvSpPr>
        <p:spPr>
          <a:xfrm>
            <a:off x="8077200" y="5943600"/>
            <a:ext cx="1066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NULL</a:t>
            </a:r>
            <a:endParaRPr/>
          </a:p>
        </p:txBody>
      </p:sp>
      <p:sp>
        <p:nvSpPr>
          <p:cNvPr id="907" name="Google Shape;907;p61"/>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908" name="Google Shape;908;p61"/>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909" name="Google Shape;909;p61"/>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Tahoma"/>
              <a:buNone/>
            </a:pPr>
            <a:r>
              <a:rPr b="0" i="0" lang="en-US" sz="2400" u="none">
                <a:solidFill>
                  <a:srgbClr val="0000FF"/>
                </a:solidFill>
                <a:latin typeface="Tahoma"/>
                <a:ea typeface="Tahoma"/>
                <a:cs typeface="Tahoma"/>
                <a:sym typeface="Tahoma"/>
              </a:rPr>
              <a:t>while</a:t>
            </a:r>
            <a:r>
              <a:rPr b="0" i="0" lang="en-US" sz="2400" u="none">
                <a:solidFill>
                  <a:schemeClr val="dk1"/>
                </a:solidFill>
                <a:latin typeface="Tahoma"/>
                <a:ea typeface="Tahoma"/>
                <a:cs typeface="Tahoma"/>
                <a:sym typeface="Tahoma"/>
              </a:rPr>
              <a:t> (to_free != NULL)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a:t>
            </a:r>
            <a:r>
              <a:rPr b="1" i="0" lang="en-US" sz="2400" u="none">
                <a:solidFill>
                  <a:schemeClr val="hlink"/>
                </a:solidFill>
                <a:latin typeface="Tahoma"/>
                <a:ea typeface="Tahoma"/>
                <a:cs typeface="Tahoma"/>
                <a:sym typeface="Tahoma"/>
              </a:rPr>
              <a:t>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910" name="Google Shape;910;p61"/>
          <p:cNvCxnSpPr/>
          <p:nvPr/>
        </p:nvCxnSpPr>
        <p:spPr>
          <a:xfrm flipH="1" rot="-5400000">
            <a:off x="5707800" y="3040913"/>
            <a:ext cx="3291000" cy="2514600"/>
          </a:xfrm>
          <a:prstGeom prst="bentConnector3">
            <a:avLst>
              <a:gd fmla="val 13566" name="adj1"/>
            </a:avLst>
          </a:prstGeom>
          <a:noFill/>
          <a:ln cap="flat" cmpd="sng" w="9525">
            <a:solidFill>
              <a:schemeClr val="dk1"/>
            </a:solidFill>
            <a:prstDash val="solid"/>
            <a:miter lim="800000"/>
            <a:headEnd len="sm" w="sm" type="none"/>
            <a:tailEnd len="med" w="med" type="triangle"/>
          </a:ln>
        </p:spPr>
      </p:cxnSp>
      <p:cxnSp>
        <p:nvCxnSpPr>
          <p:cNvPr id="911" name="Google Shape;911;p61"/>
          <p:cNvCxnSpPr/>
          <p:nvPr/>
        </p:nvCxnSpPr>
        <p:spPr>
          <a:xfrm flipH="1" rot="-5400000">
            <a:off x="6565049" y="3898163"/>
            <a:ext cx="3291000" cy="800100"/>
          </a:xfrm>
          <a:prstGeom prst="bentConnector3">
            <a:avLst>
              <a:gd fmla="val 10795"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5" name="Shape 915"/>
        <p:cNvGrpSpPr/>
        <p:nvPr/>
      </p:nvGrpSpPr>
      <p:grpSpPr>
        <a:xfrm>
          <a:off x="0" y="0"/>
          <a:ext cx="0" cy="0"/>
          <a:chOff x="0" y="0"/>
          <a:chExt cx="0" cy="0"/>
        </a:xfrm>
      </p:grpSpPr>
      <p:sp>
        <p:nvSpPr>
          <p:cNvPr id="916" name="Google Shape;916;p6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17" name="Google Shape;917;p6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Freeing all nodes of a list</a:t>
            </a:r>
            <a:endParaRPr/>
          </a:p>
        </p:txBody>
      </p:sp>
      <p:sp>
        <p:nvSpPr>
          <p:cNvPr id="918" name="Google Shape;918;p62"/>
          <p:cNvSpPr txBox="1"/>
          <p:nvPr/>
        </p:nvSpPr>
        <p:spPr>
          <a:xfrm>
            <a:off x="8077200" y="5943600"/>
            <a:ext cx="10668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NULL</a:t>
            </a:r>
            <a:endParaRPr/>
          </a:p>
        </p:txBody>
      </p:sp>
      <p:sp>
        <p:nvSpPr>
          <p:cNvPr id="919" name="Google Shape;919;p62"/>
          <p:cNvSpPr txBox="1"/>
          <p:nvPr/>
        </p:nvSpPr>
        <p:spPr>
          <a:xfrm>
            <a:off x="7315200" y="2133600"/>
            <a:ext cx="990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920" name="Google Shape;920;p62"/>
          <p:cNvSpPr txBox="1"/>
          <p:nvPr/>
        </p:nvSpPr>
        <p:spPr>
          <a:xfrm>
            <a:off x="5410200" y="21336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to_free</a:t>
            </a:r>
            <a:endParaRPr/>
          </a:p>
        </p:txBody>
      </p:sp>
      <p:sp>
        <p:nvSpPr>
          <p:cNvPr id="921" name="Google Shape;921;p62"/>
          <p:cNvSpPr txBox="1"/>
          <p:nvPr/>
        </p:nvSpPr>
        <p:spPr>
          <a:xfrm>
            <a:off x="152400" y="2133600"/>
            <a:ext cx="4572000" cy="2282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hlink"/>
              </a:buClr>
              <a:buFont typeface="Tahoma"/>
              <a:buNone/>
            </a:pPr>
            <a:r>
              <a:rPr b="1" i="0" lang="en-US" sz="2400" u="none">
                <a:solidFill>
                  <a:schemeClr val="hlink"/>
                </a:solidFill>
                <a:latin typeface="Tahoma"/>
                <a:ea typeface="Tahoma"/>
                <a:cs typeface="Tahoma"/>
                <a:sym typeface="Tahoma"/>
              </a:rPr>
              <a:t>while (to_free != NULL)</a:t>
            </a:r>
            <a:r>
              <a:rPr b="0" i="0" lang="en-US" sz="2400" u="none">
                <a:solidFill>
                  <a:schemeClr val="dk1"/>
                </a:solidFill>
                <a:latin typeface="Tahoma"/>
                <a:ea typeface="Tahoma"/>
                <a:cs typeface="Tahoma"/>
                <a:sym typeface="Tahoma"/>
              </a:rPr>
              <a:t> </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root = root-&gt;next;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free(to_free);</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   to_free = root;</a:t>
            </a:r>
            <a:endParaRPr/>
          </a:p>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a:t>
            </a:r>
            <a:endParaRPr/>
          </a:p>
        </p:txBody>
      </p:sp>
      <p:cxnSp>
        <p:nvCxnSpPr>
          <p:cNvPr id="922" name="Google Shape;922;p62"/>
          <p:cNvCxnSpPr/>
          <p:nvPr/>
        </p:nvCxnSpPr>
        <p:spPr>
          <a:xfrm flipH="1" rot="-5400000">
            <a:off x="5707800" y="3040913"/>
            <a:ext cx="3291000" cy="2514600"/>
          </a:xfrm>
          <a:prstGeom prst="bentConnector3">
            <a:avLst>
              <a:gd fmla="val 13566" name="adj1"/>
            </a:avLst>
          </a:prstGeom>
          <a:noFill/>
          <a:ln cap="flat" cmpd="sng" w="9525">
            <a:solidFill>
              <a:schemeClr val="dk1"/>
            </a:solidFill>
            <a:prstDash val="solid"/>
            <a:miter lim="800000"/>
            <a:headEnd len="sm" w="sm" type="none"/>
            <a:tailEnd len="med" w="med" type="triangle"/>
          </a:ln>
        </p:spPr>
      </p:cxnSp>
      <p:cxnSp>
        <p:nvCxnSpPr>
          <p:cNvPr id="923" name="Google Shape;923;p62"/>
          <p:cNvCxnSpPr/>
          <p:nvPr/>
        </p:nvCxnSpPr>
        <p:spPr>
          <a:xfrm flipH="1" rot="-5400000">
            <a:off x="6565049" y="3898163"/>
            <a:ext cx="3291000" cy="800100"/>
          </a:xfrm>
          <a:prstGeom prst="bentConnector3">
            <a:avLst>
              <a:gd fmla="val 10795"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1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41" name="Google Shape;241;p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Question 3-1</a:t>
            </a:r>
            <a:endParaRPr/>
          </a:p>
        </p:txBody>
      </p:sp>
      <p:sp>
        <p:nvSpPr>
          <p:cNvPr id="242" name="Google Shape;242;p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We are now designing “address list” for mobile phones.</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You must declare a record structure that can keep a name, a phone number, and a e-mail address at least.</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And you must make the program which can deals with any number of the data</a:t>
            </a:r>
            <a:endParaRPr/>
          </a:p>
          <a:p>
            <a:pPr indent="-139700" lvl="0" marL="342900" marR="0" rtl="0" algn="l">
              <a:lnSpc>
                <a:spcPct val="9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lnSpc>
                <a:spcPct val="9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Font typeface="Verdana"/>
              <a:buNone/>
            </a:pPr>
            <a:r>
              <a:t/>
            </a:r>
            <a:endParaRPr b="0" i="0" sz="3200" u="none" cap="none" strike="noStrik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7" name="Shape 927"/>
        <p:cNvGrpSpPr/>
        <p:nvPr/>
      </p:nvGrpSpPr>
      <p:grpSpPr>
        <a:xfrm>
          <a:off x="0" y="0"/>
          <a:ext cx="0" cy="0"/>
          <a:chOff x="0" y="0"/>
          <a:chExt cx="0" cy="0"/>
        </a:xfrm>
      </p:grpSpPr>
      <p:sp>
        <p:nvSpPr>
          <p:cNvPr id="928" name="Google Shape;928;p6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29" name="Google Shape;929;p6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Reverse a list</a:t>
            </a:r>
            <a:endParaRPr/>
          </a:p>
        </p:txBody>
      </p:sp>
      <p:sp>
        <p:nvSpPr>
          <p:cNvPr id="930" name="Google Shape;930;p6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Write a function that reverse a list.</a:t>
            </a:r>
            <a:endParaRPr b="0" i="0" sz="2000" u="none">
              <a:solidFill>
                <a:schemeClr val="dk1"/>
              </a:solidFill>
              <a:latin typeface="Courier New"/>
              <a:ea typeface="Courier New"/>
              <a:cs typeface="Courier New"/>
              <a:sym typeface="Courier New"/>
            </a:endParaRPr>
          </a:p>
          <a:p>
            <a:pPr indent="-215900" lvl="0" marL="342900" marR="0" rtl="0" algn="l">
              <a:spcBef>
                <a:spcPts val="400"/>
              </a:spcBef>
              <a:spcAft>
                <a:spcPts val="0"/>
              </a:spcAft>
              <a:buClr>
                <a:schemeClr val="dk1"/>
              </a:buClr>
              <a:buSzPts val="2000"/>
              <a:buFont typeface="Verdana"/>
              <a:buNone/>
            </a:pPr>
            <a:r>
              <a:t/>
            </a:r>
            <a:endParaRPr b="0" i="0" sz="2000" u="none">
              <a:solidFill>
                <a:schemeClr val="dk1"/>
              </a:solidFill>
              <a:latin typeface="Courier New"/>
              <a:ea typeface="Courier New"/>
              <a:cs typeface="Courier New"/>
              <a:sym typeface="Courier New"/>
            </a:endParaRPr>
          </a:p>
        </p:txBody>
      </p:sp>
      <p:sp>
        <p:nvSpPr>
          <p:cNvPr id="931" name="Google Shape;931;p63"/>
          <p:cNvSpPr txBox="1"/>
          <p:nvPr/>
        </p:nvSpPr>
        <p:spPr>
          <a:xfrm>
            <a:off x="1981200" y="3048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1</a:t>
            </a:r>
            <a:endParaRPr/>
          </a:p>
        </p:txBody>
      </p:sp>
      <p:sp>
        <p:nvSpPr>
          <p:cNvPr id="932" name="Google Shape;932;p63"/>
          <p:cNvSpPr txBox="1"/>
          <p:nvPr/>
        </p:nvSpPr>
        <p:spPr>
          <a:xfrm>
            <a:off x="3352800" y="3048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33" name="Google Shape;933;p63"/>
          <p:cNvSpPr txBox="1"/>
          <p:nvPr/>
        </p:nvSpPr>
        <p:spPr>
          <a:xfrm>
            <a:off x="4343400" y="3048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2</a:t>
            </a:r>
            <a:endParaRPr/>
          </a:p>
        </p:txBody>
      </p:sp>
      <p:sp>
        <p:nvSpPr>
          <p:cNvPr id="934" name="Google Shape;934;p63"/>
          <p:cNvSpPr txBox="1"/>
          <p:nvPr/>
        </p:nvSpPr>
        <p:spPr>
          <a:xfrm>
            <a:off x="5715000" y="3048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35" name="Google Shape;935;p63"/>
          <p:cNvSpPr txBox="1"/>
          <p:nvPr/>
        </p:nvSpPr>
        <p:spPr>
          <a:xfrm>
            <a:off x="6781800" y="30480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3</a:t>
            </a:r>
            <a:endParaRPr/>
          </a:p>
        </p:txBody>
      </p:sp>
      <p:sp>
        <p:nvSpPr>
          <p:cNvPr id="936" name="Google Shape;936;p63"/>
          <p:cNvSpPr txBox="1"/>
          <p:nvPr/>
        </p:nvSpPr>
        <p:spPr>
          <a:xfrm>
            <a:off x="8153400" y="3048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37" name="Google Shape;937;p63"/>
          <p:cNvCxnSpPr/>
          <p:nvPr/>
        </p:nvCxnSpPr>
        <p:spPr>
          <a:xfrm>
            <a:off x="3581400" y="33528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938" name="Google Shape;938;p63"/>
          <p:cNvCxnSpPr/>
          <p:nvPr/>
        </p:nvCxnSpPr>
        <p:spPr>
          <a:xfrm>
            <a:off x="5943600" y="33528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939" name="Google Shape;939;p63"/>
          <p:cNvCxnSpPr/>
          <p:nvPr/>
        </p:nvCxnSpPr>
        <p:spPr>
          <a:xfrm>
            <a:off x="8153400" y="30480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940" name="Google Shape;940;p63"/>
          <p:cNvCxnSpPr/>
          <p:nvPr/>
        </p:nvCxnSpPr>
        <p:spPr>
          <a:xfrm flipH="1">
            <a:off x="8153400" y="30480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941" name="Google Shape;941;p63"/>
          <p:cNvSpPr txBox="1"/>
          <p:nvPr/>
        </p:nvSpPr>
        <p:spPr>
          <a:xfrm>
            <a:off x="8077200" y="38100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942" name="Google Shape;942;p63"/>
          <p:cNvSpPr txBox="1"/>
          <p:nvPr/>
        </p:nvSpPr>
        <p:spPr>
          <a:xfrm>
            <a:off x="990600" y="30480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43" name="Google Shape;943;p63"/>
          <p:cNvCxnSpPr/>
          <p:nvPr/>
        </p:nvCxnSpPr>
        <p:spPr>
          <a:xfrm>
            <a:off x="1219200" y="33528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944" name="Google Shape;944;p63"/>
          <p:cNvSpPr txBox="1"/>
          <p:nvPr/>
        </p:nvSpPr>
        <p:spPr>
          <a:xfrm>
            <a:off x="533400" y="3810000"/>
            <a:ext cx="2057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 (or head)</a:t>
            </a:r>
            <a:endParaRPr/>
          </a:p>
        </p:txBody>
      </p:sp>
      <p:sp>
        <p:nvSpPr>
          <p:cNvPr id="945" name="Google Shape;945;p63"/>
          <p:cNvSpPr txBox="1"/>
          <p:nvPr/>
        </p:nvSpPr>
        <p:spPr>
          <a:xfrm>
            <a:off x="1981200" y="51816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3</a:t>
            </a:r>
            <a:endParaRPr/>
          </a:p>
        </p:txBody>
      </p:sp>
      <p:sp>
        <p:nvSpPr>
          <p:cNvPr id="946" name="Google Shape;946;p63"/>
          <p:cNvSpPr txBox="1"/>
          <p:nvPr/>
        </p:nvSpPr>
        <p:spPr>
          <a:xfrm>
            <a:off x="3352800" y="51816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7" name="Google Shape;947;p63"/>
          <p:cNvSpPr txBox="1"/>
          <p:nvPr/>
        </p:nvSpPr>
        <p:spPr>
          <a:xfrm>
            <a:off x="4343400" y="51816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2</a:t>
            </a:r>
            <a:endParaRPr/>
          </a:p>
        </p:txBody>
      </p:sp>
      <p:sp>
        <p:nvSpPr>
          <p:cNvPr id="948" name="Google Shape;948;p63"/>
          <p:cNvSpPr txBox="1"/>
          <p:nvPr/>
        </p:nvSpPr>
        <p:spPr>
          <a:xfrm>
            <a:off x="5715000" y="51816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9" name="Google Shape;949;p63"/>
          <p:cNvSpPr txBox="1"/>
          <p:nvPr/>
        </p:nvSpPr>
        <p:spPr>
          <a:xfrm>
            <a:off x="6781800" y="51816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1</a:t>
            </a:r>
            <a:endParaRPr/>
          </a:p>
        </p:txBody>
      </p:sp>
      <p:sp>
        <p:nvSpPr>
          <p:cNvPr id="950" name="Google Shape;950;p63"/>
          <p:cNvSpPr txBox="1"/>
          <p:nvPr/>
        </p:nvSpPr>
        <p:spPr>
          <a:xfrm>
            <a:off x="8153400" y="51816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51" name="Google Shape;951;p63"/>
          <p:cNvCxnSpPr/>
          <p:nvPr/>
        </p:nvCxnSpPr>
        <p:spPr>
          <a:xfrm>
            <a:off x="3581400" y="54864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952" name="Google Shape;952;p63"/>
          <p:cNvCxnSpPr/>
          <p:nvPr/>
        </p:nvCxnSpPr>
        <p:spPr>
          <a:xfrm>
            <a:off x="5943600" y="54864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953" name="Google Shape;953;p63"/>
          <p:cNvCxnSpPr/>
          <p:nvPr/>
        </p:nvCxnSpPr>
        <p:spPr>
          <a:xfrm>
            <a:off x="8153400" y="51816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954" name="Google Shape;954;p63"/>
          <p:cNvCxnSpPr/>
          <p:nvPr/>
        </p:nvCxnSpPr>
        <p:spPr>
          <a:xfrm flipH="1">
            <a:off x="8153400" y="51816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955" name="Google Shape;955;p63"/>
          <p:cNvSpPr txBox="1"/>
          <p:nvPr/>
        </p:nvSpPr>
        <p:spPr>
          <a:xfrm>
            <a:off x="8077200" y="59436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956" name="Google Shape;956;p63"/>
          <p:cNvSpPr txBox="1"/>
          <p:nvPr/>
        </p:nvSpPr>
        <p:spPr>
          <a:xfrm>
            <a:off x="990600" y="51816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957" name="Google Shape;957;p63"/>
          <p:cNvCxnSpPr/>
          <p:nvPr/>
        </p:nvCxnSpPr>
        <p:spPr>
          <a:xfrm>
            <a:off x="1219200" y="54864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958" name="Google Shape;958;p63"/>
          <p:cNvSpPr txBox="1"/>
          <p:nvPr/>
        </p:nvSpPr>
        <p:spPr>
          <a:xfrm>
            <a:off x="533400" y="5943600"/>
            <a:ext cx="2057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 (or head)</a:t>
            </a:r>
            <a:endParaRPr/>
          </a:p>
        </p:txBody>
      </p:sp>
      <p:sp>
        <p:nvSpPr>
          <p:cNvPr id="959" name="Google Shape;959;p63"/>
          <p:cNvSpPr/>
          <p:nvPr/>
        </p:nvSpPr>
        <p:spPr>
          <a:xfrm>
            <a:off x="3962400" y="4191000"/>
            <a:ext cx="685800" cy="609600"/>
          </a:xfrm>
          <a:prstGeom prst="downArrow">
            <a:avLst>
              <a:gd fmla="val 10800" name="adj1"/>
              <a:gd fmla="val 50000" name="adj2"/>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3" name="Shape 963"/>
        <p:cNvGrpSpPr/>
        <p:nvPr/>
      </p:nvGrpSpPr>
      <p:grpSpPr>
        <a:xfrm>
          <a:off x="0" y="0"/>
          <a:ext cx="0" cy="0"/>
          <a:chOff x="0" y="0"/>
          <a:chExt cx="0" cy="0"/>
        </a:xfrm>
      </p:grpSpPr>
      <p:sp>
        <p:nvSpPr>
          <p:cNvPr id="964" name="Google Shape;964;p6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65" name="Google Shape;965;p6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966" name="Google Shape;966;p6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node_addr* list_reverse (node_addr*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node_addr *cur,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prev = NULL;</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while (root != NULL)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 root-&gt;next;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cur-&gt;next =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prev = cur;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return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0" name="Shape 970"/>
        <p:cNvGrpSpPr/>
        <p:nvPr/>
      </p:nvGrpSpPr>
      <p:grpSpPr>
        <a:xfrm>
          <a:off x="0" y="0"/>
          <a:ext cx="0" cy="0"/>
          <a:chOff x="0" y="0"/>
          <a:chExt cx="0" cy="0"/>
        </a:xfrm>
      </p:grpSpPr>
      <p:sp>
        <p:nvSpPr>
          <p:cNvPr id="971" name="Google Shape;971;p6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72" name="Google Shape;972;p6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973" name="Google Shape;973;p6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3000"/>
              <a:buFont typeface="Verdana"/>
              <a:buChar char="•"/>
            </a:pPr>
            <a:r>
              <a:rPr b="1" i="0" lang="en-US" sz="3000" u="none">
                <a:solidFill>
                  <a:schemeClr val="dk1"/>
                </a:solidFill>
                <a:latin typeface="Verdana"/>
                <a:ea typeface="Verdana"/>
                <a:cs typeface="Verdana"/>
                <a:sym typeface="Verdana"/>
              </a:rPr>
              <a:t>Write a program that reads data from file phone.dat (created in previous assignment) and load them to a single linked list.</a:t>
            </a:r>
            <a:endParaRPr/>
          </a:p>
          <a:p>
            <a:pPr indent="-342900" lvl="0" marL="342900" marR="0" rtl="0" algn="l">
              <a:lnSpc>
                <a:spcPct val="80000"/>
              </a:lnSpc>
              <a:spcBef>
                <a:spcPts val="600"/>
              </a:spcBef>
              <a:spcAft>
                <a:spcPts val="0"/>
              </a:spcAft>
              <a:buClr>
                <a:schemeClr val="dk1"/>
              </a:buClr>
              <a:buSzPts val="3000"/>
              <a:buFont typeface="Verdana"/>
              <a:buChar char="•"/>
            </a:pPr>
            <a:r>
              <a:rPr b="1" i="0" lang="en-US" sz="3000" u="none">
                <a:solidFill>
                  <a:schemeClr val="dk1"/>
                </a:solidFill>
                <a:latin typeface="Verdana"/>
                <a:ea typeface="Verdana"/>
                <a:cs typeface="Verdana"/>
                <a:sym typeface="Verdana"/>
              </a:rPr>
              <a:t>You must use functions in your linked list library</a:t>
            </a:r>
            <a:endParaRPr/>
          </a:p>
          <a:p>
            <a:pPr indent="-342900" lvl="0" marL="342900" marR="0" rtl="0" algn="l">
              <a:lnSpc>
                <a:spcPct val="80000"/>
              </a:lnSpc>
              <a:spcBef>
                <a:spcPts val="600"/>
              </a:spcBef>
              <a:spcAft>
                <a:spcPts val="0"/>
              </a:spcAft>
              <a:buClr>
                <a:schemeClr val="dk1"/>
              </a:buClr>
              <a:buSzPts val="3000"/>
              <a:buFont typeface="Verdana"/>
              <a:buChar char="•"/>
            </a:pPr>
            <a:r>
              <a:rPr b="1" i="0" lang="en-US" sz="3000" u="none">
                <a:solidFill>
                  <a:schemeClr val="dk1"/>
                </a:solidFill>
                <a:latin typeface="Verdana"/>
                <a:ea typeface="Verdana"/>
                <a:cs typeface="Verdana"/>
                <a:sym typeface="Verdana"/>
              </a:rPr>
              <a:t>Display the contacts stored in list.</a:t>
            </a:r>
            <a:endParaRPr/>
          </a:p>
          <a:p>
            <a:pPr indent="-342900" lvl="0" marL="342900" marR="0" rtl="0" algn="l">
              <a:lnSpc>
                <a:spcPct val="80000"/>
              </a:lnSpc>
              <a:spcBef>
                <a:spcPts val="600"/>
              </a:spcBef>
              <a:spcAft>
                <a:spcPts val="0"/>
              </a:spcAft>
              <a:buClr>
                <a:schemeClr val="dk1"/>
              </a:buClr>
              <a:buSzPts val="3000"/>
              <a:buFont typeface="Verdana"/>
              <a:buChar char="•"/>
            </a:pPr>
            <a:r>
              <a:rPr b="1" i="0" lang="en-US" sz="3000" u="none">
                <a:solidFill>
                  <a:schemeClr val="dk1"/>
                </a:solidFill>
                <a:latin typeface="Verdana"/>
                <a:ea typeface="Verdana"/>
                <a:cs typeface="Verdana"/>
                <a:sym typeface="Verdana"/>
              </a:rPr>
              <a:t>Ask user to input more contacts and insert them to list in two ways:</a:t>
            </a:r>
            <a:endParaRPr/>
          </a:p>
          <a:p>
            <a:pPr indent="-285750" lvl="1" marL="742950" marR="0" rtl="0" algn="l">
              <a:lnSpc>
                <a:spcPct val="80000"/>
              </a:lnSpc>
              <a:spcBef>
                <a:spcPts val="520"/>
              </a:spcBef>
              <a:spcAft>
                <a:spcPts val="0"/>
              </a:spcAft>
              <a:buClr>
                <a:schemeClr val="dk1"/>
              </a:buClr>
              <a:buSzPts val="2600"/>
              <a:buFont typeface="Verdana"/>
              <a:buChar char="–"/>
            </a:pPr>
            <a:r>
              <a:rPr b="1" i="0" lang="en-US" sz="2600" u="none" cap="none" strike="noStrike">
                <a:solidFill>
                  <a:schemeClr val="dk1"/>
                </a:solidFill>
                <a:latin typeface="Verdana"/>
                <a:ea typeface="Verdana"/>
                <a:cs typeface="Verdana"/>
                <a:sym typeface="Verdana"/>
              </a:rPr>
              <a:t>Before or after current position of cur pointer.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7" name="Shape 977"/>
        <p:cNvGrpSpPr/>
        <p:nvPr/>
      </p:nvGrpSpPr>
      <p:grpSpPr>
        <a:xfrm>
          <a:off x="0" y="0"/>
          <a:ext cx="0" cy="0"/>
          <a:chOff x="0" y="0"/>
          <a:chExt cx="0" cy="0"/>
        </a:xfrm>
      </p:grpSpPr>
      <p:sp>
        <p:nvSpPr>
          <p:cNvPr id="978" name="Google Shape;978;p6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79" name="Google Shape;979;p6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Generic declaration of a Linked List</a:t>
            </a:r>
            <a:endParaRPr/>
          </a:p>
        </p:txBody>
      </p:sp>
      <p:sp>
        <p:nvSpPr>
          <p:cNvPr id="980" name="Google Shape;980;p66"/>
          <p:cNvSpPr txBox="1"/>
          <p:nvPr>
            <p:ph idx="1" type="body"/>
          </p:nvPr>
        </p:nvSpPr>
        <p:spPr>
          <a:xfrm>
            <a:off x="457200" y="1600200"/>
            <a:ext cx="8001000" cy="41910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typedef ... elementtype;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typedef struct node node;</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typedef struct node{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elementtype element;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node* next;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 root;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 cur;</a:t>
            </a:r>
            <a:endParaRPr/>
          </a:p>
          <a:p>
            <a:pPr indent="-342900" lvl="0" marL="34290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4" name="Shape 984"/>
        <p:cNvGrpSpPr/>
        <p:nvPr/>
      </p:nvGrpSpPr>
      <p:grpSpPr>
        <a:xfrm>
          <a:off x="0" y="0"/>
          <a:ext cx="0" cy="0"/>
          <a:chOff x="0" y="0"/>
          <a:chExt cx="0" cy="0"/>
        </a:xfrm>
      </p:grpSpPr>
      <p:sp>
        <p:nvSpPr>
          <p:cNvPr id="985" name="Google Shape;985;p6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986" name="Google Shape;986;p67"/>
          <p:cNvSpPr txBox="1"/>
          <p:nvPr>
            <p:ph type="title"/>
          </p:nvPr>
        </p:nvSpPr>
        <p:spPr>
          <a:xfrm>
            <a:off x="442912" y="103187"/>
            <a:ext cx="8243887" cy="1116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Memory allocation for an element</a:t>
            </a:r>
            <a:endParaRPr/>
          </a:p>
        </p:txBody>
      </p:sp>
      <p:sp>
        <p:nvSpPr>
          <p:cNvPr id="987" name="Google Shape;987;p67"/>
          <p:cNvSpPr txBox="1"/>
          <p:nvPr>
            <p:ph idx="1" type="body"/>
          </p:nvPr>
        </p:nvSpPr>
        <p:spPr>
          <a:xfrm>
            <a:off x="457200" y="1447800"/>
            <a:ext cx="8229600" cy="46085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We need to allocate a memory bloc for each node (element) via a pointer.</a:t>
            </a:r>
            <a:endParaRPr/>
          </a:p>
          <a:p>
            <a:pPr indent="-285750" lvl="1" marL="742950" marR="0" rtl="0" algn="l">
              <a:lnSpc>
                <a:spcPct val="100000"/>
              </a:lnSpc>
              <a:spcBef>
                <a:spcPts val="400"/>
              </a:spcBef>
              <a:spcAft>
                <a:spcPts val="0"/>
              </a:spcAft>
              <a:buClr>
                <a:srgbClr val="FF6600"/>
              </a:buClr>
              <a:buFont typeface="Verdana"/>
              <a:buNone/>
            </a:pPr>
            <a:r>
              <a:rPr b="0" i="0" lang="en-US" sz="2000" u="none" cap="none" strike="noStrike">
                <a:solidFill>
                  <a:srgbClr val="FF6600"/>
                </a:solidFill>
                <a:latin typeface="Verdana"/>
                <a:ea typeface="Verdana"/>
                <a:cs typeface="Verdana"/>
                <a:sym typeface="Verdana"/>
              </a:rPr>
              <a:t>node * new;</a:t>
            </a:r>
            <a:endParaRPr/>
          </a:p>
          <a:p>
            <a:pPr indent="-285750" lvl="1" marL="742950" marR="0" rtl="0" algn="l">
              <a:lnSpc>
                <a:spcPct val="100000"/>
              </a:lnSpc>
              <a:spcBef>
                <a:spcPts val="400"/>
              </a:spcBef>
              <a:spcAft>
                <a:spcPts val="0"/>
              </a:spcAft>
              <a:buClr>
                <a:srgbClr val="FF6600"/>
              </a:buClr>
              <a:buFont typeface="Verdana"/>
              <a:buNone/>
            </a:pPr>
            <a:r>
              <a:rPr b="0" i="0" lang="en-US" sz="2000" u="none" cap="none" strike="noStrike">
                <a:solidFill>
                  <a:srgbClr val="FF6600"/>
                </a:solidFill>
                <a:latin typeface="Verdana"/>
                <a:ea typeface="Verdana"/>
                <a:cs typeface="Verdana"/>
                <a:sym typeface="Verdana"/>
              </a:rPr>
              <a:t>new = (node*) malloc(sizeof(node));</a:t>
            </a:r>
            <a:endParaRPr/>
          </a:p>
          <a:p>
            <a:pPr indent="-285750" lvl="1" marL="742950" marR="0" rtl="0" algn="l">
              <a:lnSpc>
                <a:spcPct val="100000"/>
              </a:lnSpc>
              <a:spcBef>
                <a:spcPts val="400"/>
              </a:spcBef>
              <a:spcAft>
                <a:spcPts val="0"/>
              </a:spcAft>
              <a:buClr>
                <a:srgbClr val="FF6600"/>
              </a:buClr>
              <a:buFont typeface="Verdana"/>
              <a:buNone/>
            </a:pPr>
            <a:r>
              <a:rPr b="0" i="0" lang="en-US" sz="2000" u="none" cap="none" strike="noStrike">
                <a:solidFill>
                  <a:srgbClr val="FF6600"/>
                </a:solidFill>
                <a:latin typeface="Verdana"/>
                <a:ea typeface="Verdana"/>
                <a:cs typeface="Verdana"/>
                <a:sym typeface="Verdana"/>
              </a:rPr>
              <a:t>new-&gt;element = …</a:t>
            </a:r>
            <a:endParaRPr/>
          </a:p>
          <a:p>
            <a:pPr indent="-285750" lvl="1" marL="742950" marR="0" rtl="0" algn="l">
              <a:lnSpc>
                <a:spcPct val="100000"/>
              </a:lnSpc>
              <a:spcBef>
                <a:spcPts val="400"/>
              </a:spcBef>
              <a:spcAft>
                <a:spcPts val="0"/>
              </a:spcAft>
              <a:buClr>
                <a:srgbClr val="FF6600"/>
              </a:buClr>
              <a:buFont typeface="Verdana"/>
              <a:buNone/>
            </a:pPr>
            <a:r>
              <a:rPr b="0" i="0" lang="en-US" sz="2000" u="none" cap="none" strike="noStrike">
                <a:solidFill>
                  <a:srgbClr val="FF6600"/>
                </a:solidFill>
                <a:latin typeface="Verdana"/>
                <a:ea typeface="Verdana"/>
                <a:cs typeface="Verdana"/>
                <a:sym typeface="Verdana"/>
              </a:rPr>
              <a:t>new-&gt;next = null;</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Attention:</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new-&gt;addr means (*new).addr.</a:t>
            </a:r>
            <a:endParaRPr/>
          </a:p>
          <a:p>
            <a:pPr indent="-285750" lvl="1" marL="742950" marR="0" rtl="0" algn="l">
              <a:lnSpc>
                <a:spcPct val="10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“pointer variable for record structure” -&gt; “member name”</a:t>
            </a:r>
            <a:endParaRPr/>
          </a:p>
          <a:p>
            <a:pPr indent="-190500" lvl="0" marL="342900" marR="0" rtl="0" algn="l">
              <a:spcBef>
                <a:spcPts val="480"/>
              </a:spcBef>
              <a:spcAft>
                <a:spcPts val="0"/>
              </a:spcAft>
              <a:buClr>
                <a:schemeClr val="dk1"/>
              </a:buClr>
              <a:buSzPts val="2400"/>
              <a:buFont typeface="Verdana"/>
              <a:buNone/>
            </a:pPr>
            <a:r>
              <a:t/>
            </a:r>
            <a:endParaRPr b="0" i="0" sz="2400" u="none" cap="none" strike="noStrike">
              <a:solidFill>
                <a:schemeClr val="dk1"/>
              </a:solidFill>
              <a:latin typeface="Verdana"/>
              <a:ea typeface="Verdana"/>
              <a:cs typeface="Verdana"/>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1" name="Shape 991"/>
        <p:cNvGrpSpPr/>
        <p:nvPr/>
      </p:nvGrpSpPr>
      <p:grpSpPr>
        <a:xfrm>
          <a:off x="0" y="0"/>
          <a:ext cx="0" cy="0"/>
          <a:chOff x="0" y="0"/>
          <a:chExt cx="0" cy="0"/>
        </a:xfrm>
      </p:grpSpPr>
      <p:sp>
        <p:nvSpPr>
          <p:cNvPr id="992" name="Google Shape;992;p6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makeNewNode() - generic</a:t>
            </a:r>
            <a:endParaRPr/>
          </a:p>
        </p:txBody>
      </p:sp>
      <p:sp>
        <p:nvSpPr>
          <p:cNvPr id="993" name="Google Shape;993;p6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node* makeNewNode(elementtype addr){</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node* new = (node*) 	malloc(sizeof(node));</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new-&gt;element=addr;</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new-&gt;next =NULL;</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return new;</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a:t>
            </a:r>
            <a:endParaRPr/>
          </a:p>
        </p:txBody>
      </p:sp>
      <p:sp>
        <p:nvSpPr>
          <p:cNvPr id="994" name="Google Shape;994;p6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8" name="Shape 998"/>
        <p:cNvGrpSpPr/>
        <p:nvPr/>
      </p:nvGrpSpPr>
      <p:grpSpPr>
        <a:xfrm>
          <a:off x="0" y="0"/>
          <a:ext cx="0" cy="0"/>
          <a:chOff x="0" y="0"/>
          <a:chExt cx="0" cy="0"/>
        </a:xfrm>
      </p:grpSpPr>
      <p:sp>
        <p:nvSpPr>
          <p:cNvPr id="999" name="Google Shape;999;p6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insertion just after the current position (generic)</a:t>
            </a:r>
            <a:endParaRPr/>
          </a:p>
        </p:txBody>
      </p:sp>
      <p:sp>
        <p:nvSpPr>
          <p:cNvPr id="1000" name="Google Shape;1000;p6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void insertAfterCurrent(elementtype e) {</a:t>
            </a:r>
            <a:endParaRPr/>
          </a:p>
          <a:p>
            <a:pPr indent="-342900" lvl="0" marL="342900" marR="0" rtl="0" algn="l">
              <a:lnSpc>
                <a:spcPct val="80000"/>
              </a:lnSpc>
              <a:spcBef>
                <a:spcPts val="420"/>
              </a:spcBef>
              <a:spcAft>
                <a:spcPts val="0"/>
              </a:spcAft>
              <a:buClr>
                <a:schemeClr val="dk1"/>
              </a:buClr>
              <a:buFont typeface="Verdana"/>
              <a:buNone/>
            </a:pPr>
            <a:r>
              <a:t/>
            </a:r>
            <a:endParaRPr b="1" i="0" sz="2100" u="none">
              <a:solidFill>
                <a:schemeClr val="dk1"/>
              </a:solidFill>
              <a:latin typeface="Courier New"/>
              <a:ea typeface="Courier New"/>
              <a:cs typeface="Courier New"/>
              <a:sym typeface="Courier New"/>
            </a:endParaRPr>
          </a:p>
          <a:p>
            <a:pPr indent="-342900" lvl="0" marL="342900" marR="0" rtl="0" algn="l">
              <a:lnSpc>
                <a:spcPct val="8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node* new = makeNewNode(e);</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if ( root == NULL ) {</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 if there is no element */</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root = new;</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cur = root;</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 else {</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new-&gt;next=cur-&gt;next;</a:t>
            </a:r>
            <a:endParaRPr/>
          </a:p>
          <a:p>
            <a:pPr indent="-285750" lvl="1" marL="742950" marR="0" rtl="0" algn="l">
              <a:lnSpc>
                <a:spcPct val="60000"/>
              </a:lnSpc>
              <a:spcBef>
                <a:spcPts val="420"/>
              </a:spcBef>
              <a:spcAft>
                <a:spcPts val="0"/>
              </a:spcAft>
              <a:buClr>
                <a:schemeClr val="dk1"/>
              </a:buClr>
              <a:buFont typeface="Courier New"/>
              <a:buNone/>
            </a:pPr>
            <a:r>
              <a:rPr b="1" i="0" lang="en-US" sz="2100" u="none" cap="none" strike="noStrike">
                <a:solidFill>
                  <a:schemeClr val="dk1"/>
                </a:solidFill>
                <a:latin typeface="Courier New"/>
                <a:ea typeface="Courier New"/>
                <a:cs typeface="Courier New"/>
                <a:sym typeface="Courier New"/>
              </a:rPr>
              <a:t>	 cur-&gt;next = new;</a:t>
            </a:r>
            <a:endParaRPr/>
          </a:p>
          <a:p>
            <a:pPr indent="-285750" lvl="1" marL="742950" marR="0" rtl="0" algn="l">
              <a:lnSpc>
                <a:spcPct val="60000"/>
              </a:lnSpc>
              <a:spcBef>
                <a:spcPts val="420"/>
              </a:spcBef>
              <a:spcAft>
                <a:spcPts val="0"/>
              </a:spcAft>
              <a:buClr>
                <a:schemeClr val="dk1"/>
              </a:buClr>
              <a:buFont typeface="Courier New"/>
              <a:buNone/>
            </a:pPr>
            <a:r>
              <a:rPr b="1" i="0" lang="en-US" sz="2100" u="none" cap="none" strike="noStrike">
                <a:solidFill>
                  <a:schemeClr val="dk1"/>
                </a:solidFill>
                <a:latin typeface="Courier New"/>
                <a:ea typeface="Courier New"/>
                <a:cs typeface="Courier New"/>
                <a:sym typeface="Courier New"/>
              </a:rPr>
              <a:t>	  // prev=cur;</a:t>
            </a:r>
            <a:endParaRPr/>
          </a:p>
          <a:p>
            <a:pPr indent="-285750" lvl="1" marL="742950" marR="0" rtl="0" algn="l">
              <a:lnSpc>
                <a:spcPct val="60000"/>
              </a:lnSpc>
              <a:spcBef>
                <a:spcPts val="420"/>
              </a:spcBef>
              <a:spcAft>
                <a:spcPts val="0"/>
              </a:spcAft>
              <a:buClr>
                <a:schemeClr val="dk1"/>
              </a:buClr>
              <a:buFont typeface="Courier New"/>
              <a:buNone/>
            </a:pPr>
            <a:r>
              <a:rPr b="1" i="0" lang="en-US" sz="2100" u="none" cap="none" strike="noStrike">
                <a:solidFill>
                  <a:schemeClr val="dk1"/>
                </a:solidFill>
                <a:latin typeface="Courier New"/>
                <a:ea typeface="Courier New"/>
                <a:cs typeface="Courier New"/>
                <a:sym typeface="Courier New"/>
              </a:rPr>
              <a:t>		cur = cur-&gt;next;</a:t>
            </a:r>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	}</a:t>
            </a:r>
            <a:endParaRPr/>
          </a:p>
          <a:p>
            <a:pPr indent="-342900" lvl="0" marL="342900" marR="0" rtl="0" algn="l">
              <a:lnSpc>
                <a:spcPct val="60000"/>
              </a:lnSpc>
              <a:spcBef>
                <a:spcPts val="420"/>
              </a:spcBef>
              <a:spcAft>
                <a:spcPts val="0"/>
              </a:spcAft>
              <a:buClr>
                <a:schemeClr val="dk1"/>
              </a:buClr>
              <a:buFont typeface="Verdana"/>
              <a:buNone/>
            </a:pPr>
            <a:r>
              <a:t/>
            </a:r>
            <a:endParaRPr b="1" i="0" sz="2100" u="none">
              <a:solidFill>
                <a:schemeClr val="dk1"/>
              </a:solidFill>
              <a:latin typeface="Courier New"/>
              <a:ea typeface="Courier New"/>
              <a:cs typeface="Courier New"/>
              <a:sym typeface="Courier New"/>
            </a:endParaRPr>
          </a:p>
          <a:p>
            <a:pPr indent="-342900" lvl="0" marL="342900" marR="0" rtl="0" algn="l">
              <a:lnSpc>
                <a:spcPct val="60000"/>
              </a:lnSpc>
              <a:spcBef>
                <a:spcPts val="420"/>
              </a:spcBef>
              <a:spcAft>
                <a:spcPts val="0"/>
              </a:spcAft>
              <a:buClr>
                <a:schemeClr val="dk1"/>
              </a:buClr>
              <a:buFont typeface="Courier New"/>
              <a:buNone/>
            </a:pPr>
            <a:r>
              <a:rPr b="1" i="0" lang="en-US" sz="2100" u="none">
                <a:solidFill>
                  <a:schemeClr val="dk1"/>
                </a:solidFill>
                <a:latin typeface="Courier New"/>
                <a:ea typeface="Courier New"/>
                <a:cs typeface="Courier New"/>
                <a:sym typeface="Courier New"/>
              </a:rPr>
              <a:t>}</a:t>
            </a:r>
            <a:endParaRPr/>
          </a:p>
        </p:txBody>
      </p:sp>
      <p:sp>
        <p:nvSpPr>
          <p:cNvPr id="1001" name="Google Shape;1001;p6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5" name="Shape 1005"/>
        <p:cNvGrpSpPr/>
        <p:nvPr/>
      </p:nvGrpSpPr>
      <p:grpSpPr>
        <a:xfrm>
          <a:off x="0" y="0"/>
          <a:ext cx="0" cy="0"/>
          <a:chOff x="0" y="0"/>
          <a:chExt cx="0" cy="0"/>
        </a:xfrm>
      </p:grpSpPr>
      <p:sp>
        <p:nvSpPr>
          <p:cNvPr id="1006" name="Google Shape;1006;p7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insertBeforeCurrent</a:t>
            </a:r>
            <a:endParaRPr/>
          </a:p>
        </p:txBody>
      </p:sp>
      <p:sp>
        <p:nvSpPr>
          <p:cNvPr id="1007" name="Google Shape;1007;p7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void insertBeforeCurrent(elementtype e) {</a:t>
            </a:r>
            <a:endParaRPr/>
          </a:p>
          <a:p>
            <a:pPr indent="-342900" lvl="0" marL="342900" marR="0" rtl="0" algn="l">
              <a:lnSpc>
                <a:spcPct val="10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342900" lvl="0" marL="342900" marR="0" rtl="0" algn="l">
              <a:lnSpc>
                <a:spcPct val="10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node* new = makeNewNode(e);</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 root == NULL )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there is no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 = NULL;</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else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new-&gt;next=cur;</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 if cur pointed to first element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if (cur==root)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root = new; /* nut moi them vao tro thanh dau danh sach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else prev-&gt;next = new;</a:t>
            </a:r>
            <a:endParaRPr/>
          </a:p>
          <a:p>
            <a:pPr indent="-285750" lvl="1" marL="742950" marR="0" rtl="0" algn="l">
              <a:lnSpc>
                <a:spcPct val="80000"/>
              </a:lnSpc>
              <a:spcBef>
                <a:spcPts val="320"/>
              </a:spcBef>
              <a:spcAft>
                <a:spcPts val="0"/>
              </a:spcAft>
              <a:buClr>
                <a:schemeClr val="dk1"/>
              </a:buClr>
              <a:buFont typeface="Courier New"/>
              <a:buNone/>
            </a:pPr>
            <a:r>
              <a:rPr b="1" i="0" lang="en-US" sz="1600" u="none" cap="none" strike="noStrike">
                <a:solidFill>
                  <a:schemeClr val="dk1"/>
                </a:solidFill>
                <a:latin typeface="Courier New"/>
                <a:ea typeface="Courier New"/>
                <a:cs typeface="Courier New"/>
                <a:sym typeface="Courier New"/>
              </a:rPr>
              <a:t>		cur = new;</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p:txBody>
      </p:sp>
      <p:sp>
        <p:nvSpPr>
          <p:cNvPr id="1008" name="Google Shape;1008;p7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7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Read/Write specific data</a:t>
            </a:r>
            <a:endParaRPr/>
          </a:p>
        </p:txBody>
      </p:sp>
      <p:sp>
        <p:nvSpPr>
          <p:cNvPr id="1014" name="Google Shape;1014;p7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60000"/>
              </a:lnSpc>
              <a:spcBef>
                <a:spcPts val="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elementtype readData(){</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elementtype res;</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printf("name:");gets(res.name);</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printf("tel:");gets(res.tel);</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printf("email:");gets(res.email);</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return res;</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void printData(elementtype res){</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	printf("%15s\t%10s\t%20s\n",res.name, res.tel, res.email);</a:t>
            </a:r>
            <a:endParaRPr/>
          </a:p>
          <a:p>
            <a:pPr indent="-342900" lvl="0" marL="342900" marR="0" rtl="0" algn="l">
              <a:lnSpc>
                <a:spcPct val="60000"/>
              </a:lnSpc>
              <a:spcBef>
                <a:spcPts val="600"/>
              </a:spcBef>
              <a:spcAft>
                <a:spcPts val="0"/>
              </a:spcAft>
              <a:buClr>
                <a:schemeClr val="dk1"/>
              </a:buClr>
              <a:buFont typeface="Courier New"/>
              <a:buNone/>
            </a:pPr>
            <a:r>
              <a:rPr b="1" i="0" lang="en-US" sz="3000" u="none">
                <a:solidFill>
                  <a:schemeClr val="dk1"/>
                </a:solidFill>
                <a:latin typeface="Courier New"/>
                <a:ea typeface="Courier New"/>
                <a:cs typeface="Courier New"/>
                <a:sym typeface="Courier New"/>
              </a:rPr>
              <a:t>}</a:t>
            </a:r>
            <a:endParaRPr/>
          </a:p>
          <a:p>
            <a:pPr indent="-342900" lvl="0" marL="342900" marR="0" rtl="0" algn="l">
              <a:lnSpc>
                <a:spcPct val="60000"/>
              </a:lnSpc>
              <a:spcBef>
                <a:spcPts val="600"/>
              </a:spcBef>
              <a:spcAft>
                <a:spcPts val="0"/>
              </a:spcAft>
              <a:buClr>
                <a:schemeClr val="dk1"/>
              </a:buClr>
              <a:buFont typeface="Verdana"/>
              <a:buNone/>
            </a:pPr>
            <a:r>
              <a:t/>
            </a:r>
            <a:endParaRPr b="1" i="0" sz="3000" u="none">
              <a:solidFill>
                <a:schemeClr val="dk1"/>
              </a:solidFill>
              <a:latin typeface="Courier New"/>
              <a:ea typeface="Courier New"/>
              <a:cs typeface="Courier New"/>
              <a:sym typeface="Courier New"/>
            </a:endParaRPr>
          </a:p>
          <a:p>
            <a:pPr indent="-152400" lvl="0" marL="342900" marR="0" rtl="0" algn="l">
              <a:spcBef>
                <a:spcPts val="600"/>
              </a:spcBef>
              <a:spcAft>
                <a:spcPts val="0"/>
              </a:spcAft>
              <a:buClr>
                <a:schemeClr val="dk1"/>
              </a:buClr>
              <a:buSzPts val="3000"/>
              <a:buFont typeface="Verdana"/>
              <a:buNone/>
            </a:pPr>
            <a:r>
              <a:t/>
            </a:r>
            <a:endParaRPr b="1" i="0" sz="3000" u="none">
              <a:solidFill>
                <a:schemeClr val="dk1"/>
              </a:solidFill>
              <a:latin typeface="Courier New"/>
              <a:ea typeface="Courier New"/>
              <a:cs typeface="Courier New"/>
              <a:sym typeface="Courier New"/>
            </a:endParaRPr>
          </a:p>
        </p:txBody>
      </p:sp>
      <p:sp>
        <p:nvSpPr>
          <p:cNvPr id="1015" name="Google Shape;1015;p7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9" name="Shape 1019"/>
        <p:cNvGrpSpPr/>
        <p:nvPr/>
      </p:nvGrpSpPr>
      <p:grpSpPr>
        <a:xfrm>
          <a:off x="0" y="0"/>
          <a:ext cx="0" cy="0"/>
          <a:chOff x="0" y="0"/>
          <a:chExt cx="0" cy="0"/>
        </a:xfrm>
      </p:grpSpPr>
      <p:sp>
        <p:nvSpPr>
          <p:cNvPr id="1020" name="Google Shape;1020;p7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Traversing a List (generic)</a:t>
            </a:r>
            <a:endParaRPr/>
          </a:p>
        </p:txBody>
      </p:sp>
      <p:sp>
        <p:nvSpPr>
          <p:cNvPr id="1021" name="Google Shape;1021;p7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void traverseList() {</a:t>
            </a:r>
            <a:endParaRPr/>
          </a:p>
          <a:p>
            <a:pPr indent="-342900" lvl="0" marL="342900" marR="0" rtl="0" algn="l">
              <a:lnSpc>
                <a:spcPct val="100000"/>
              </a:lnSpc>
              <a:spcBef>
                <a:spcPts val="88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	node* p; </a:t>
            </a:r>
            <a:endParaRPr/>
          </a:p>
          <a:p>
            <a:pPr indent="-342900" lvl="0" marL="342900" marR="0" rtl="0" algn="l">
              <a:lnSpc>
                <a:spcPct val="90000"/>
              </a:lnSpc>
              <a:spcBef>
                <a:spcPts val="88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	for (p = root; p != NULL; p = p-&gt;next ) {</a:t>
            </a:r>
            <a:endParaRPr/>
          </a:p>
          <a:p>
            <a:pPr indent="-342900" lvl="0" marL="342900" marR="0" rtl="0" algn="l">
              <a:lnSpc>
                <a:spcPct val="90000"/>
              </a:lnSpc>
              <a:spcBef>
                <a:spcPts val="88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  printData(p-&gt;element);</a:t>
            </a:r>
            <a:endParaRPr/>
          </a:p>
          <a:p>
            <a:pPr indent="-342900" lvl="0" marL="342900" marR="0" rtl="0" algn="l">
              <a:lnSpc>
                <a:spcPct val="90000"/>
              </a:lnSpc>
              <a:spcBef>
                <a:spcPts val="880"/>
              </a:spcBef>
              <a:spcAft>
                <a:spcPts val="0"/>
              </a:spcAft>
              <a:buClr>
                <a:schemeClr val="dk1"/>
              </a:buClr>
              <a:buFont typeface="Courier New"/>
              <a:buNone/>
            </a:pPr>
            <a:r>
              <a:rPr b="1" i="0" lang="en-US" sz="44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880"/>
              </a:spcBef>
              <a:spcAft>
                <a:spcPts val="0"/>
              </a:spcAft>
              <a:buClr>
                <a:schemeClr val="dk1"/>
              </a:buClr>
              <a:buFont typeface="Verdana"/>
              <a:buNone/>
            </a:pPr>
            <a:r>
              <a:t/>
            </a:r>
            <a:endParaRPr b="1" i="0" sz="4400" u="none">
              <a:solidFill>
                <a:schemeClr val="dk1"/>
              </a:solidFill>
              <a:latin typeface="Courier New"/>
              <a:ea typeface="Courier New"/>
              <a:cs typeface="Courier New"/>
              <a:sym typeface="Courier New"/>
            </a:endParaRPr>
          </a:p>
          <a:p>
            <a:pPr indent="-342900" lvl="0" marL="34290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241300" lvl="0" marL="342900" marR="0" rtl="0" algn="l">
              <a:spcBef>
                <a:spcPts val="320"/>
              </a:spcBef>
              <a:spcAft>
                <a:spcPts val="0"/>
              </a:spcAft>
              <a:buClr>
                <a:schemeClr val="dk1"/>
              </a:buClr>
              <a:buSzPts val="1600"/>
              <a:buFont typeface="Verdana"/>
              <a:buNone/>
            </a:pPr>
            <a:r>
              <a:t/>
            </a:r>
            <a:endParaRPr b="1" i="0" sz="1600" u="none">
              <a:solidFill>
                <a:schemeClr val="dk1"/>
              </a:solidFill>
              <a:latin typeface="Courier New"/>
              <a:ea typeface="Courier New"/>
              <a:cs typeface="Courier New"/>
              <a:sym typeface="Courier New"/>
            </a:endParaRPr>
          </a:p>
        </p:txBody>
      </p:sp>
      <p:sp>
        <p:nvSpPr>
          <p:cNvPr id="1022" name="Google Shape;1022;p7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1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48" name="Google Shape;248;p1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Hint</a:t>
            </a:r>
            <a:endParaRPr/>
          </a:p>
        </p:txBody>
      </p:sp>
      <p:sp>
        <p:nvSpPr>
          <p:cNvPr id="249" name="Google Shape;249;p1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you can organize elements and data structure using following record structure </a:t>
            </a:r>
            <a:r>
              <a:rPr b="1" i="0" lang="en-US" sz="2800" u="none" cap="none" strike="noStrike">
                <a:solidFill>
                  <a:schemeClr val="dk1"/>
                </a:solidFill>
                <a:latin typeface="Courier New"/>
                <a:ea typeface="Courier New"/>
                <a:cs typeface="Courier New"/>
                <a:sym typeface="Courier New"/>
              </a:rPr>
              <a:t>node_addr</a:t>
            </a:r>
            <a:r>
              <a:rPr b="0" i="0" lang="en-US" sz="2800" u="none" cap="none" strike="noStrike">
                <a:solidFill>
                  <a:schemeClr val="dk1"/>
                </a:solidFill>
                <a:latin typeface="Verdana"/>
                <a:ea typeface="Verdana"/>
                <a:cs typeface="Verdana"/>
                <a:sym typeface="Verdana"/>
              </a:rPr>
              <a:t>. Define by your self a structure for storing information about an address.</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typedef struct address_t {</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char name[20];</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char tel[11];</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char email[25];</a:t>
            </a:r>
            <a:endParaRPr/>
          </a:p>
          <a:p>
            <a:pPr indent="-342900" lvl="0" marL="342900" marR="0" rtl="0" algn="l">
              <a:lnSpc>
                <a:spcPct val="8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address; </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165100" lvl="0" marL="342900" marR="0" rtl="0" algn="l">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6" name="Shape 1026"/>
        <p:cNvGrpSpPr/>
        <p:nvPr/>
      </p:nvGrpSpPr>
      <p:grpSpPr>
        <a:xfrm>
          <a:off x="0" y="0"/>
          <a:ext cx="0" cy="0"/>
          <a:chOff x="0" y="0"/>
          <a:chExt cx="0" cy="0"/>
        </a:xfrm>
      </p:grpSpPr>
      <p:sp>
        <p:nvSpPr>
          <p:cNvPr id="1027" name="Google Shape;1027;p7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28" name="Google Shape;1028;p7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Generic version</a:t>
            </a:r>
            <a:endParaRPr/>
          </a:p>
        </p:txBody>
      </p:sp>
      <p:sp>
        <p:nvSpPr>
          <p:cNvPr id="1029" name="Google Shape;1029;p7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node* list_reverse (node*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node *cur,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prev = NULL;</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while (root != NULL)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 = root;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root = root-&gt;next;</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cur-&gt;next =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prev = cur;</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return prev;</a:t>
            </a:r>
            <a:endParaRPr/>
          </a:p>
          <a:p>
            <a:pPr indent="-342900" lvl="0" marL="34290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3" name="Shape 1033"/>
        <p:cNvGrpSpPr/>
        <p:nvPr/>
      </p:nvGrpSpPr>
      <p:grpSpPr>
        <a:xfrm>
          <a:off x="0" y="0"/>
          <a:ext cx="0" cy="0"/>
          <a:chOff x="0" y="0"/>
          <a:chExt cx="0" cy="0"/>
        </a:xfrm>
      </p:grpSpPr>
      <p:sp>
        <p:nvSpPr>
          <p:cNvPr id="1034" name="Google Shape;1034;p7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an element with given data</a:t>
            </a:r>
            <a:endParaRPr/>
          </a:p>
        </p:txBody>
      </p:sp>
      <p:sp>
        <p:nvSpPr>
          <p:cNvPr id="1035" name="Google Shape;1035;p7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Write API of linkedlist library</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void deleteElement(elementtype e);</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Delete the first element which has the info field e.</a:t>
            </a:r>
            <a:endParaRPr/>
          </a:p>
        </p:txBody>
      </p:sp>
      <p:sp>
        <p:nvSpPr>
          <p:cNvPr id="1036" name="Google Shape;1036;p7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0" name="Shape 1040"/>
        <p:cNvGrpSpPr/>
        <p:nvPr/>
      </p:nvGrpSpPr>
      <p:grpSpPr>
        <a:xfrm>
          <a:off x="0" y="0"/>
          <a:ext cx="0" cy="0"/>
          <a:chOff x="0" y="0"/>
          <a:chExt cx="0" cy="0"/>
        </a:xfrm>
      </p:grpSpPr>
      <p:sp>
        <p:nvSpPr>
          <p:cNvPr id="1041" name="Google Shape;1041;p7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42" name="Google Shape;1042;p7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1043" name="Google Shape;1043;p7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1" i="0" lang="en-US" sz="2400" u="none">
                <a:solidFill>
                  <a:schemeClr val="dk1"/>
                </a:solidFill>
                <a:latin typeface="Verdana"/>
                <a:ea typeface="Verdana"/>
                <a:cs typeface="Verdana"/>
                <a:sym typeface="Verdana"/>
              </a:rPr>
              <a:t>Implement function insert, delete with a parameter n (integer) indicating the position of node to be affected.</a:t>
            </a:r>
            <a:endParaRPr/>
          </a:p>
          <a:p>
            <a:pPr indent="-285750" lvl="1" marL="742950" marR="0" rtl="0" algn="l">
              <a:lnSpc>
                <a:spcPct val="9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The head position means 0th.</a:t>
            </a:r>
            <a:endParaRPr/>
          </a:p>
          <a:p>
            <a:pPr indent="-285750" lvl="1" marL="742950" marR="0" rtl="0" algn="l">
              <a:lnSpc>
                <a:spcPct val="9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1st means that we want to add the element into the next place of the first element.</a:t>
            </a:r>
            <a:endParaRPr/>
          </a:p>
          <a:p>
            <a:pPr indent="-285750" lvl="1" marL="742950" marR="0" rtl="0" algn="l">
              <a:lnSpc>
                <a:spcPct val="9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2nd means the next place of the second element.</a:t>
            </a:r>
            <a:endParaRPr/>
          </a:p>
          <a:p>
            <a:pPr indent="-285750" lvl="1" marL="742950" marR="0" rtl="0" algn="l">
              <a:lnSpc>
                <a:spcPct val="90000"/>
              </a:lnSpc>
              <a:spcBef>
                <a:spcPts val="400"/>
              </a:spcBef>
              <a:spcAft>
                <a:spcPts val="0"/>
              </a:spcAft>
              <a:buClr>
                <a:schemeClr val="dk1"/>
              </a:buClr>
              <a:buFont typeface="Verdana"/>
              <a:buNone/>
            </a:pPr>
            <a:r>
              <a:t/>
            </a:r>
            <a:endParaRPr b="1" i="0" sz="2000" u="none" cap="none" strike="noStrike">
              <a:solidFill>
                <a:schemeClr val="dk1"/>
              </a:solidFill>
              <a:latin typeface="Verdana"/>
              <a:ea typeface="Verdana"/>
              <a:cs typeface="Verdana"/>
              <a:sym typeface="Verdana"/>
            </a:endParaRPr>
          </a:p>
          <a:p>
            <a:pPr indent="-285750" lvl="1" marL="742950" marR="0" rtl="0" algn="l">
              <a:lnSpc>
                <a:spcPct val="9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Node *insertAtPosition(Node *root, elementtype ad, int n);</a:t>
            </a:r>
            <a:endParaRPr/>
          </a:p>
          <a:p>
            <a:pPr indent="-285750" lvl="1" marL="742950" marR="0" rtl="0" algn="l">
              <a:lnSpc>
                <a:spcPct val="9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Node *deleteAtPosition(Node *root, int n);</a:t>
            </a:r>
            <a:endParaRPr/>
          </a:p>
          <a:p>
            <a:pPr indent="-285750" lvl="1" marL="742950" marR="0" rtl="0" algn="l">
              <a:lnSpc>
                <a:spcPct val="9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285750" lvl="1" marL="742950" marR="0" rtl="0" algn="l">
              <a:lnSpc>
                <a:spcPct val="9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Kết quả insert trả về contrỏ trỏ tới nút vừa thêm trong danh sách. Kết quả delete trả về root của danh sách sau khi xóa </a:t>
            </a:r>
            <a:endParaRPr/>
          </a:p>
          <a:p>
            <a:pPr indent="-285750" lvl="1" marL="742950" marR="0" rtl="0" algn="l">
              <a:lnSpc>
                <a:spcPct val="9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7" name="Shape 1047"/>
        <p:cNvGrpSpPr/>
        <p:nvPr/>
      </p:nvGrpSpPr>
      <p:grpSpPr>
        <a:xfrm>
          <a:off x="0" y="0"/>
          <a:ext cx="0" cy="0"/>
          <a:chOff x="0" y="0"/>
          <a:chExt cx="0" cy="0"/>
        </a:xfrm>
      </p:grpSpPr>
      <p:sp>
        <p:nvSpPr>
          <p:cNvPr id="1048" name="Google Shape;1048;p76"/>
          <p:cNvSpPr txBox="1"/>
          <p:nvPr>
            <p:ph type="title"/>
          </p:nvPr>
        </p:nvSpPr>
        <p:spPr>
          <a:xfrm>
            <a:off x="442912" y="103187"/>
            <a:ext cx="8243887" cy="1039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generic version</a:t>
            </a:r>
            <a:endParaRPr/>
          </a:p>
        </p:txBody>
      </p:sp>
      <p:sp>
        <p:nvSpPr>
          <p:cNvPr id="1049" name="Google Shape;1049;p76"/>
          <p:cNvSpPr txBox="1"/>
          <p:nvPr>
            <p:ph idx="1" type="body"/>
          </p:nvPr>
        </p:nvSpPr>
        <p:spPr>
          <a:xfrm>
            <a:off x="457200" y="1219200"/>
            <a:ext cx="8686800" cy="56388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Node * insertAtPosition(elementType ad, int n){</a:t>
            </a:r>
            <a:endParaRPr/>
          </a:p>
          <a:p>
            <a:pPr indent="-342900" lvl="0" marL="342900" marR="0" rtl="0" algn="l">
              <a:lnSpc>
                <a:spcPct val="100000"/>
              </a:lnSpc>
              <a:spcBef>
                <a:spcPts val="640"/>
              </a:spcBef>
              <a:spcAft>
                <a:spcPts val="0"/>
              </a:spcAft>
              <a:buClr>
                <a:schemeClr val="dk1"/>
              </a:buClr>
              <a:buFont typeface="Verdana"/>
              <a:buNone/>
            </a:pPr>
            <a:r>
              <a:rPr b="1" i="0" lang="en-US" sz="3200" u="none">
                <a:solidFill>
                  <a:schemeClr val="dk1"/>
                </a:solidFill>
                <a:latin typeface="Verdana"/>
                <a:ea typeface="Verdana"/>
                <a:cs typeface="Verdana"/>
                <a:sym typeface="Verdana"/>
              </a:rPr>
              <a:t>	</a:t>
            </a:r>
            <a:r>
              <a:rPr b="1" i="0" lang="en-US" sz="2000" u="none">
                <a:solidFill>
                  <a:schemeClr val="dk1"/>
                </a:solidFill>
                <a:latin typeface="Courier New"/>
                <a:ea typeface="Courier New"/>
                <a:cs typeface="Courier New"/>
                <a:sym typeface="Courier New"/>
              </a:rPr>
              <a:t>int i=0;</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p = root;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new, prev =p;</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(n==0 || root==NULL) {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new = makeNewNode(ad); new-&gt;next=root; 	root=new; cur= new; return new;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while ((i&lt;n) &amp;&amp; (p-&gt;next!= NULL)) { prev=p; p=p-&gt;next; i++;}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(i&lt;n) prev = p;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new = makeNewNode(ad); new-&gt;next = prev-&gt;next;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prev-&gt;next = new; cur = new;</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return new;</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215900" lvl="0" marL="342900" marR="0" rtl="0" algn="l">
              <a:spcBef>
                <a:spcPts val="400"/>
              </a:spcBef>
              <a:spcAft>
                <a:spcPts val="0"/>
              </a:spcAft>
              <a:buClr>
                <a:schemeClr val="dk1"/>
              </a:buClr>
              <a:buSzPts val="2000"/>
              <a:buFont typeface="Verdana"/>
              <a:buNone/>
            </a:pPr>
            <a:r>
              <a:t/>
            </a:r>
            <a:endParaRPr b="1" i="0" sz="2000" u="none">
              <a:solidFill>
                <a:schemeClr val="dk1"/>
              </a:solidFill>
              <a:latin typeface="Courier New"/>
              <a:ea typeface="Courier New"/>
              <a:cs typeface="Courier New"/>
              <a:sym typeface="Courier New"/>
            </a:endParaRPr>
          </a:p>
        </p:txBody>
      </p:sp>
      <p:sp>
        <p:nvSpPr>
          <p:cNvPr id="1050" name="Google Shape;1050;p7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4" name="Shape 1054"/>
        <p:cNvGrpSpPr/>
        <p:nvPr/>
      </p:nvGrpSpPr>
      <p:grpSpPr>
        <a:xfrm>
          <a:off x="0" y="0"/>
          <a:ext cx="0" cy="0"/>
          <a:chOff x="0" y="0"/>
          <a:chExt cx="0" cy="0"/>
        </a:xfrm>
      </p:grpSpPr>
      <p:sp>
        <p:nvSpPr>
          <p:cNvPr id="1055" name="Google Shape;1055;p77"/>
          <p:cNvSpPr txBox="1"/>
          <p:nvPr>
            <p:ph type="title"/>
          </p:nvPr>
        </p:nvSpPr>
        <p:spPr>
          <a:xfrm>
            <a:off x="442912" y="103187"/>
            <a:ext cx="8243887" cy="1039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delete generic version</a:t>
            </a:r>
            <a:endParaRPr/>
          </a:p>
        </p:txBody>
      </p:sp>
      <p:sp>
        <p:nvSpPr>
          <p:cNvPr id="1056" name="Google Shape;1056;p77"/>
          <p:cNvSpPr txBox="1"/>
          <p:nvPr>
            <p:ph idx="1" type="body"/>
          </p:nvPr>
        </p:nvSpPr>
        <p:spPr>
          <a:xfrm>
            <a:off x="457200" y="1219200"/>
            <a:ext cx="8686800" cy="5638800"/>
          </a:xfrm>
          <a:prstGeom prst="rect">
            <a:avLst/>
          </a:prstGeom>
          <a:noFill/>
          <a:ln>
            <a:noFill/>
          </a:ln>
        </p:spPr>
        <p:txBody>
          <a:bodyPr anchorCtr="0" anchor="t" bIns="45700" lIns="91425" spcFirstLastPara="1" rIns="91425" wrap="square" tIns="45700">
            <a:noAutofit/>
          </a:bodyPr>
          <a:lstStyle/>
          <a:p>
            <a:pPr indent="-342900" lvl="1" marL="342900" marR="0" rtl="0" algn="l">
              <a:lnSpc>
                <a:spcPct val="100000"/>
              </a:lnSpc>
              <a:spcBef>
                <a:spcPts val="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Node * deleteAtPosition(int n){</a:t>
            </a:r>
            <a:endParaRPr/>
          </a:p>
          <a:p>
            <a:pPr indent="-342900" lvl="0" marL="342900" marR="0" rtl="0" algn="l">
              <a:lnSpc>
                <a:spcPct val="100000"/>
              </a:lnSpc>
              <a:spcBef>
                <a:spcPts val="640"/>
              </a:spcBef>
              <a:spcAft>
                <a:spcPts val="0"/>
              </a:spcAft>
              <a:buClr>
                <a:schemeClr val="dk1"/>
              </a:buClr>
              <a:buFont typeface="Verdana"/>
              <a:buNone/>
            </a:pPr>
            <a:r>
              <a:rPr b="1" i="0" lang="en-US" sz="3200" u="none">
                <a:solidFill>
                  <a:schemeClr val="dk1"/>
                </a:solidFill>
                <a:latin typeface="Verdana"/>
                <a:ea typeface="Verdana"/>
                <a:cs typeface="Verdana"/>
                <a:sym typeface="Verdana"/>
              </a:rPr>
              <a:t>	</a:t>
            </a:r>
            <a:r>
              <a:rPr b="1" i="0" lang="en-US" sz="2000" u="none">
                <a:solidFill>
                  <a:schemeClr val="dk1"/>
                </a:solidFill>
                <a:latin typeface="Courier New"/>
                <a:ea typeface="Courier New"/>
                <a:cs typeface="Courier New"/>
                <a:sym typeface="Courier New"/>
              </a:rPr>
              <a:t>int i=0;</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p = root;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node* del, prev =p;</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(n==0 || root==NULL) {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del = root; root=del-&gt;next; cur= root;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free(del); cur=root; return root;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while ((i&lt;n) &amp;&amp; (p-&gt;next!= NULL)) { prev=p; p=p-&gt;next; i++;}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(i&lt;n) return root; // do nothing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prev-&gt;next = p-&gt;next;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free(p);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cur=root; return root;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215900" lvl="0" marL="342900" marR="0" rtl="0" algn="l">
              <a:spcBef>
                <a:spcPts val="400"/>
              </a:spcBef>
              <a:spcAft>
                <a:spcPts val="0"/>
              </a:spcAft>
              <a:buClr>
                <a:schemeClr val="dk1"/>
              </a:buClr>
              <a:buSzPts val="2000"/>
              <a:buFont typeface="Verdana"/>
              <a:buNone/>
            </a:pPr>
            <a:r>
              <a:t/>
            </a:r>
            <a:endParaRPr b="1" i="0" sz="2000" u="none">
              <a:solidFill>
                <a:schemeClr val="dk1"/>
              </a:solidFill>
              <a:latin typeface="Courier New"/>
              <a:ea typeface="Courier New"/>
              <a:cs typeface="Courier New"/>
              <a:sym typeface="Courier New"/>
            </a:endParaRPr>
          </a:p>
        </p:txBody>
      </p:sp>
      <p:sp>
        <p:nvSpPr>
          <p:cNvPr id="1057" name="Google Shape;1057;p7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1" name="Shape 1061"/>
        <p:cNvGrpSpPr/>
        <p:nvPr/>
      </p:nvGrpSpPr>
      <p:grpSpPr>
        <a:xfrm>
          <a:off x="0" y="0"/>
          <a:ext cx="0" cy="0"/>
          <a:chOff x="0" y="0"/>
          <a:chExt cx="0" cy="0"/>
        </a:xfrm>
      </p:grpSpPr>
      <p:sp>
        <p:nvSpPr>
          <p:cNvPr id="1062" name="Google Shape;1062;p7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63" name="Google Shape;1063;p7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II</a:t>
            </a:r>
            <a:endParaRPr/>
          </a:p>
        </p:txBody>
      </p:sp>
      <p:sp>
        <p:nvSpPr>
          <p:cNvPr id="1064" name="Google Shape;1064;p7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Add to program in exercise I two functionalities: insert and delete element at given position.</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You must use two functions in your library</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Implement a searching function by </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Phone number</a:t>
            </a:r>
            <a:endParaRPr/>
          </a:p>
          <a:p>
            <a:pPr indent="-285750" lvl="1" marL="742950" marR="0" rtl="0" algn="l">
              <a:lnSpc>
                <a:spcPct val="9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Name</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Test inverseList function.</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8" name="Shape 1068"/>
        <p:cNvGrpSpPr/>
        <p:nvPr/>
      </p:nvGrpSpPr>
      <p:grpSpPr>
        <a:xfrm>
          <a:off x="0" y="0"/>
          <a:ext cx="0" cy="0"/>
          <a:chOff x="0" y="0"/>
          <a:chExt cx="0" cy="0"/>
        </a:xfrm>
      </p:grpSpPr>
      <p:sp>
        <p:nvSpPr>
          <p:cNvPr id="1069" name="Google Shape;1069;p7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70" name="Google Shape;1070;p7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III</a:t>
            </a:r>
            <a:endParaRPr/>
          </a:p>
        </p:txBody>
      </p:sp>
      <p:sp>
        <p:nvSpPr>
          <p:cNvPr id="1071" name="Google Shape;1071;p7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 Write and test splitList function</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Divide list in to 2 sub-lists. </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Syntax split n1 n2: n1: start position (indexed from 0) – n2 number of element of sublist 1. The rest is the sublist 2 </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 Write a function that print the content of a list to a text file. Parameters are root pointer and file path. Use this function to view the sublists.</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c) Test data: Phone.dat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5" name="Shape 1075"/>
        <p:cNvGrpSpPr/>
        <p:nvPr/>
      </p:nvGrpSpPr>
      <p:grpSpPr>
        <a:xfrm>
          <a:off x="0" y="0"/>
          <a:ext cx="0" cy="0"/>
          <a:chOff x="0" y="0"/>
          <a:chExt cx="0" cy="0"/>
        </a:xfrm>
      </p:grpSpPr>
      <p:sp>
        <p:nvSpPr>
          <p:cNvPr id="1076" name="Google Shape;1076;p8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ICT55 - homework</a:t>
            </a:r>
            <a:endParaRPr/>
          </a:p>
        </p:txBody>
      </p:sp>
      <p:sp>
        <p:nvSpPr>
          <p:cNvPr id="1077" name="Google Shape;1077;p8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Verdana"/>
              <a:buChar char="•"/>
            </a:pPr>
            <a:r>
              <a:rPr b="1" i="0" lang="en-US" sz="2200" u="none">
                <a:solidFill>
                  <a:schemeClr val="dk1"/>
                </a:solidFill>
                <a:latin typeface="Verdana"/>
                <a:ea typeface="Verdana"/>
                <a:cs typeface="Verdana"/>
                <a:sym typeface="Verdana"/>
              </a:rPr>
              <a:t>Make a improved version of NokiaDB Phone management program using linked list. Here is the functionalities in the menu:</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1. Import from Text: read data from text file and build the list</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2. Import from Dat: read data from .dat file and build the list</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3. Display List: Display all elements, each element in a line.</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4. Search phone by Model</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5. Search phone of which the price is under the value inputted.</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6. Export to Dat: store information in linked list to NokiaDB.dat</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7. Quit</a:t>
            </a:r>
            <a:endParaRPr/>
          </a:p>
        </p:txBody>
      </p:sp>
      <p:sp>
        <p:nvSpPr>
          <p:cNvPr id="1078" name="Google Shape;1078;p8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2" name="Shape 1082"/>
        <p:cNvGrpSpPr/>
        <p:nvPr/>
      </p:nvGrpSpPr>
      <p:grpSpPr>
        <a:xfrm>
          <a:off x="0" y="0"/>
          <a:ext cx="0" cy="0"/>
          <a:chOff x="0" y="0"/>
          <a:chExt cx="0" cy="0"/>
        </a:xfrm>
      </p:grpSpPr>
      <p:sp>
        <p:nvSpPr>
          <p:cNvPr id="1083" name="Google Shape;1083;p8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84" name="Google Shape;1084;p8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VN K55C</a:t>
            </a:r>
            <a:endParaRPr/>
          </a:p>
        </p:txBody>
      </p:sp>
      <p:sp>
        <p:nvSpPr>
          <p:cNvPr id="1085" name="Google Shape;1085;p8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Hoàn thiện Bài tập Danh Bạ trên lớp</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Bổ sung hàm xóa toàn bộ danh sách</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Bổ sung hàm chèn 1 phần tử vào trước phần tử Cur</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Bổ sung hàm Tìm một phần tử có trong danh sách không (tìm theo số điện thoại)</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Khi thoat – Lưu toàn bộ nội dung danh sách vào</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file text: contact.txt (1 dòng – 1 element)</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file dat: contact.dat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Google Shape;1090;p8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91" name="Google Shape;1091;p8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Tổng kết các chức năng của Bài tập </a:t>
            </a:r>
            <a:endParaRPr/>
          </a:p>
        </p:txBody>
      </p:sp>
      <p:sp>
        <p:nvSpPr>
          <p:cNvPr id="1092" name="Google Shape;1092;p8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1. Import from NokiaDB.dat (insertafter)</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2. Display (traverse)</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3. Add new phone (insertbefore/after)</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4. Insert at Position</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5. Delete at Position</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6. Delete current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7. Delete first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8. Search and Update</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9. Divide and Extract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10. Reverse List</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11. Save to File</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12. Quit(Free)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55" name="Google Shape;255;p2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Declaration of address list</a:t>
            </a:r>
            <a:endParaRPr/>
          </a:p>
        </p:txBody>
      </p:sp>
      <p:sp>
        <p:nvSpPr>
          <p:cNvPr id="256" name="Google Shape;256;p20"/>
          <p:cNvSpPr txBox="1"/>
          <p:nvPr>
            <p:ph idx="1" type="body"/>
          </p:nvPr>
        </p:nvSpPr>
        <p:spPr>
          <a:xfrm>
            <a:off x="457200" y="16002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60000"/>
              </a:lnSpc>
              <a:spcBef>
                <a:spcPts val="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typedef struct address_t {</a:t>
            </a:r>
            <a:endParaRPr/>
          </a:p>
          <a:p>
            <a:pPr indent="-342900" lvl="0" marL="342900" marR="0" rtl="0" algn="l">
              <a:lnSpc>
                <a:spcPct val="6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char name[20];</a:t>
            </a:r>
            <a:endParaRPr/>
          </a:p>
          <a:p>
            <a:pPr indent="-342900" lvl="0" marL="342900" marR="0" rtl="0" algn="l">
              <a:lnSpc>
                <a:spcPct val="6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char tel[11];</a:t>
            </a:r>
            <a:endParaRPr/>
          </a:p>
          <a:p>
            <a:pPr indent="-342900" lvl="0" marL="342900" marR="0" rtl="0" algn="l">
              <a:lnSpc>
                <a:spcPct val="6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char email[25];</a:t>
            </a:r>
            <a:endParaRPr/>
          </a:p>
          <a:p>
            <a:pPr indent="-342900" lvl="0" marL="342900" marR="0" rtl="0" algn="l">
              <a:lnSpc>
                <a:spcPct val="6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 address; </a:t>
            </a:r>
            <a:endParaRPr/>
          </a:p>
          <a:p>
            <a:pPr indent="-342900" lvl="0" marL="342900" marR="0" rtl="0" algn="l">
              <a:lnSpc>
                <a:spcPct val="70000"/>
              </a:lnSpc>
              <a:spcBef>
                <a:spcPts val="440"/>
              </a:spcBef>
              <a:spcAft>
                <a:spcPts val="0"/>
              </a:spcAft>
              <a:buClr>
                <a:schemeClr val="dk1"/>
              </a:buClr>
              <a:buFont typeface="Verdana"/>
              <a:buNone/>
            </a:pPr>
            <a:r>
              <a:t/>
            </a:r>
            <a:endParaRPr b="0" i="0" sz="2200" u="none" cap="none" strike="noStrike">
              <a:solidFill>
                <a:schemeClr val="dk1"/>
              </a:solidFill>
              <a:latin typeface="Verdana"/>
              <a:ea typeface="Verdana"/>
              <a:cs typeface="Verdana"/>
              <a:sym typeface="Verdana"/>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struct list_el {</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address addr;</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struct list_el *next;</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a:t>
            </a:r>
            <a:endParaRPr/>
          </a:p>
          <a:p>
            <a:pPr indent="-342900" lvl="0" marL="342900" marR="0" rtl="0" algn="l">
              <a:lnSpc>
                <a:spcPct val="70000"/>
              </a:lnSpc>
              <a:spcBef>
                <a:spcPts val="440"/>
              </a:spcBef>
              <a:spcAft>
                <a:spcPts val="0"/>
              </a:spcAft>
              <a:buClr>
                <a:schemeClr val="dk1"/>
              </a:buClr>
              <a:buFont typeface="Courier New"/>
              <a:buNone/>
            </a:pPr>
            <a:r>
              <a:rPr b="1" i="0" lang="en-US" sz="2200" u="none" cap="none" strike="noStrike">
                <a:solidFill>
                  <a:schemeClr val="dk1"/>
                </a:solidFill>
                <a:latin typeface="Courier New"/>
                <a:ea typeface="Courier New"/>
                <a:cs typeface="Courier New"/>
                <a:sym typeface="Courier New"/>
              </a:rPr>
              <a:t>typedef struct list_el node_addr;</a:t>
            </a:r>
            <a:endParaRPr/>
          </a:p>
          <a:p>
            <a:pPr indent="-342900" lvl="0" marL="342900" marR="0" rtl="0" algn="l">
              <a:lnSpc>
                <a:spcPct val="70000"/>
              </a:lnSpc>
              <a:spcBef>
                <a:spcPts val="440"/>
              </a:spcBef>
              <a:spcAft>
                <a:spcPts val="0"/>
              </a:spcAft>
              <a:buClr>
                <a:schemeClr val="dk1"/>
              </a:buClr>
              <a:buFont typeface="Verdana"/>
              <a:buNone/>
            </a:pPr>
            <a:r>
              <a:t/>
            </a:r>
            <a:endParaRPr b="0" i="0" sz="2200" u="none" cap="none" strike="noStrike">
              <a:solidFill>
                <a:schemeClr val="dk1"/>
              </a:solidFill>
              <a:latin typeface="Verdana"/>
              <a:ea typeface="Verdana"/>
              <a:cs typeface="Verdana"/>
              <a:sym typeface="Verdana"/>
            </a:endParaRPr>
          </a:p>
          <a:p>
            <a:pPr indent="-342900" lvl="0" marL="342900" marR="0" rtl="0" algn="l">
              <a:lnSpc>
                <a:spcPct val="70000"/>
              </a:lnSpc>
              <a:spcBef>
                <a:spcPts val="440"/>
              </a:spcBef>
              <a:spcAft>
                <a:spcPts val="0"/>
              </a:spcAft>
              <a:buClr>
                <a:schemeClr val="dk1"/>
              </a:buClr>
              <a:buFont typeface="Verdana"/>
              <a:buNone/>
            </a:pPr>
            <a:r>
              <a:t/>
            </a:r>
            <a:endParaRPr b="0" i="0" sz="2200" u="none" cap="none" strike="noStrike">
              <a:solidFill>
                <a:schemeClr val="dk1"/>
              </a:solidFill>
              <a:latin typeface="Verdana"/>
              <a:ea typeface="Verdana"/>
              <a:cs typeface="Verdana"/>
              <a:sym typeface="Verdana"/>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“next” is the pointer variable which can express the next element; an element of node_addr.</a:t>
            </a:r>
            <a:endParaRPr/>
          </a:p>
          <a:p>
            <a:pPr indent="-342900" lvl="0" marL="342900" marR="0" rtl="0" algn="l">
              <a:lnSpc>
                <a:spcPct val="70000"/>
              </a:lnSpc>
              <a:spcBef>
                <a:spcPts val="440"/>
              </a:spcBef>
              <a:spcAft>
                <a:spcPts val="0"/>
              </a:spcAft>
              <a:buClr>
                <a:schemeClr val="dk1"/>
              </a:buClr>
              <a:buSzPts val="2200"/>
              <a:buFont typeface="Verdana"/>
              <a:buChar char="•"/>
            </a:pPr>
            <a:r>
              <a:rPr b="0" i="0" lang="en-US" sz="2200" u="none" cap="none" strike="noStrike">
                <a:solidFill>
                  <a:schemeClr val="dk1"/>
                </a:solidFill>
                <a:latin typeface="Verdana"/>
                <a:ea typeface="Verdana"/>
                <a:cs typeface="Verdana"/>
                <a:sym typeface="Verdana"/>
              </a:rPr>
              <a:t>“addr” is instance of an address.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6" name="Shape 1096"/>
        <p:cNvGrpSpPr/>
        <p:nvPr/>
      </p:nvGrpSpPr>
      <p:grpSpPr>
        <a:xfrm>
          <a:off x="0" y="0"/>
          <a:ext cx="0" cy="0"/>
          <a:chOff x="0" y="0"/>
          <a:chExt cx="0" cy="0"/>
        </a:xfrm>
      </p:grpSpPr>
      <p:sp>
        <p:nvSpPr>
          <p:cNvPr id="1097" name="Google Shape;1097;p8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098" name="Google Shape;1098;p8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3-3</a:t>
            </a:r>
            <a:endParaRPr/>
          </a:p>
        </p:txBody>
      </p:sp>
      <p:sp>
        <p:nvSpPr>
          <p:cNvPr id="1099" name="Google Shape;1099;p8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Develop a simple student management program using linked list composed of node like this:</a:t>
            </a:r>
            <a:endParaRPr/>
          </a:p>
          <a:p>
            <a:pPr indent="-342900" lvl="0" marL="342900" marR="0" rtl="0" algn="l">
              <a:lnSpc>
                <a:spcPct val="90000"/>
              </a:lnSpc>
              <a:spcBef>
                <a:spcPts val="480"/>
              </a:spcBef>
              <a:spcAft>
                <a:spcPts val="0"/>
              </a:spcAft>
              <a:buClr>
                <a:schemeClr val="dk1"/>
              </a:buClr>
              <a:buFont typeface="Verdana"/>
              <a:buNone/>
            </a:pPr>
            <a:r>
              <a:t/>
            </a:r>
            <a:endParaRPr b="1" i="0" sz="2400" u="none">
              <a:solidFill>
                <a:srgbClr val="0000FF"/>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rgbClr val="0000FF"/>
              </a:buClr>
              <a:buFont typeface="Courier New"/>
              <a:buNone/>
            </a:pPr>
            <a:r>
              <a:rPr b="1" i="0" lang="en-US" sz="2400" u="none">
                <a:solidFill>
                  <a:srgbClr val="0000FF"/>
                </a:solidFill>
                <a:latin typeface="Courier New"/>
                <a:ea typeface="Courier New"/>
                <a:cs typeface="Courier New"/>
                <a:sym typeface="Courier New"/>
              </a:rPr>
              <a:t>typedef struct</a:t>
            </a:r>
            <a:r>
              <a:rPr b="1" i="0" lang="en-US" sz="2400" u="none">
                <a:solidFill>
                  <a:schemeClr val="dk1"/>
                </a:solidFill>
                <a:latin typeface="Courier New"/>
                <a:ea typeface="Courier New"/>
                <a:cs typeface="Courier New"/>
                <a:sym typeface="Courier New"/>
              </a:rPr>
              <a:t> Student_t {</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id[ID_LENGTH];</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name[NAME_LENGTH];</a:t>
            </a:r>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0000FF"/>
                </a:solidFill>
                <a:latin typeface="Courier New"/>
                <a:ea typeface="Courier New"/>
                <a:cs typeface="Courier New"/>
                <a:sym typeface="Courier New"/>
              </a:rPr>
              <a:t>int</a:t>
            </a:r>
            <a:r>
              <a:rPr b="1" i="0" lang="en-US" sz="2400" u="none">
                <a:solidFill>
                  <a:schemeClr val="dk1"/>
                </a:solidFill>
                <a:latin typeface="Courier New"/>
                <a:ea typeface="Courier New"/>
                <a:cs typeface="Courier New"/>
                <a:sym typeface="Courier New"/>
              </a:rPr>
              <a:t>    grade;</a:t>
            </a:r>
            <a:endParaRPr/>
          </a:p>
          <a:p>
            <a:pPr indent="-342900" lvl="0" marL="342900" marR="0" rtl="0" algn="l">
              <a:lnSpc>
                <a:spcPct val="9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0000FF"/>
                </a:solidFill>
                <a:latin typeface="Courier New"/>
                <a:ea typeface="Courier New"/>
                <a:cs typeface="Courier New"/>
                <a:sym typeface="Courier New"/>
              </a:rPr>
              <a:t>struct</a:t>
            </a:r>
            <a:r>
              <a:rPr b="1" i="0" lang="en-US" sz="2400" u="none">
                <a:solidFill>
                  <a:schemeClr val="dk1"/>
                </a:solidFill>
                <a:latin typeface="Courier New"/>
                <a:ea typeface="Courier New"/>
                <a:cs typeface="Courier New"/>
                <a:sym typeface="Courier New"/>
              </a:rPr>
              <a:t> Student_t *next; </a:t>
            </a:r>
            <a:endParaRPr b="1" i="0" sz="2400" u="none">
              <a:solidFill>
                <a:srgbClr val="008000"/>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Student;</a:t>
            </a:r>
            <a:endParaRPr/>
          </a:p>
          <a:p>
            <a:pPr indent="-190500" lvl="0" marL="342900" marR="0" rtl="0" algn="l">
              <a:lnSpc>
                <a:spcPct val="90000"/>
              </a:lnSpc>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3" name="Shape 1103"/>
        <p:cNvGrpSpPr/>
        <p:nvPr/>
      </p:nvGrpSpPr>
      <p:grpSpPr>
        <a:xfrm>
          <a:off x="0" y="0"/>
          <a:ext cx="0" cy="0"/>
          <a:chOff x="0" y="0"/>
          <a:chExt cx="0" cy="0"/>
        </a:xfrm>
      </p:grpSpPr>
      <p:sp>
        <p:nvSpPr>
          <p:cNvPr id="1104" name="Google Shape;1104;p8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05" name="Google Shape;1105;p8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3-3</a:t>
            </a:r>
            <a:endParaRPr/>
          </a:p>
        </p:txBody>
      </p:sp>
      <p:sp>
        <p:nvSpPr>
          <p:cNvPr id="1106" name="Google Shape;1106;p8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so that:</a:t>
            </a:r>
            <a:endParaRPr/>
          </a:p>
          <a:p>
            <a:pPr indent="-342900" lvl="0" marL="342900" marR="0" rtl="0" algn="l">
              <a:lnSpc>
                <a:spcPct val="90000"/>
              </a:lnSpc>
              <a:spcBef>
                <a:spcPts val="480"/>
              </a:spcBef>
              <a:spcAft>
                <a:spcPts val="0"/>
              </a:spcAft>
              <a:buClr>
                <a:schemeClr val="dk1"/>
              </a:buClr>
              <a:buSzPts val="2400"/>
              <a:buFont typeface="Courier New"/>
              <a:buChar char="-"/>
            </a:pPr>
            <a:r>
              <a:rPr b="1" i="0" lang="en-US" sz="2400" u="none">
                <a:solidFill>
                  <a:schemeClr val="dk1"/>
                </a:solidFill>
                <a:latin typeface="Courier New"/>
                <a:ea typeface="Courier New"/>
                <a:cs typeface="Courier New"/>
                <a:sym typeface="Courier New"/>
              </a:rPr>
              <a:t>The list is sorted in descending order of student's grades.</a:t>
            </a:r>
            <a:endParaRPr/>
          </a:p>
          <a:p>
            <a:pPr indent="-342900" lvl="0" marL="342900" marR="0" rtl="0" algn="l">
              <a:lnSpc>
                <a:spcPct val="90000"/>
              </a:lnSpc>
              <a:spcBef>
                <a:spcPts val="480"/>
              </a:spcBef>
              <a:spcAft>
                <a:spcPts val="0"/>
              </a:spcAft>
              <a:buClr>
                <a:schemeClr val="dk1"/>
              </a:buClr>
              <a:buSzPts val="2400"/>
              <a:buFont typeface="Courier New"/>
              <a:buChar char="-"/>
            </a:pPr>
            <a:r>
              <a:rPr b="1" i="0" lang="en-US" sz="2400" u="none">
                <a:solidFill>
                  <a:schemeClr val="dk1"/>
                </a:solidFill>
                <a:latin typeface="Courier New"/>
                <a:ea typeface="Courier New"/>
                <a:cs typeface="Courier New"/>
                <a:sym typeface="Courier New"/>
              </a:rPr>
              <a:t>Program provide the functionality of:</a:t>
            </a:r>
            <a:endParaRPr/>
          </a:p>
          <a:p>
            <a:pPr indent="-285750" lvl="1" marL="742950" marR="0" rtl="0" algn="l">
              <a:lnSpc>
                <a:spcPct val="90000"/>
              </a:lnSpc>
              <a:spcBef>
                <a:spcPts val="400"/>
              </a:spcBef>
              <a:spcAft>
                <a:spcPts val="0"/>
              </a:spcAft>
              <a:buClr>
                <a:schemeClr val="dk1"/>
              </a:buClr>
              <a:buSzPts val="2000"/>
              <a:buFont typeface="Courier New"/>
              <a:buChar char="-"/>
            </a:pPr>
            <a:r>
              <a:rPr b="1" i="0" lang="en-US" sz="2000" u="none" cap="none" strike="noStrike">
                <a:solidFill>
                  <a:schemeClr val="dk1"/>
                </a:solidFill>
                <a:latin typeface="Courier New"/>
                <a:ea typeface="Courier New"/>
                <a:cs typeface="Courier New"/>
                <a:sym typeface="Courier New"/>
              </a:rPr>
              <a:t>Insert new student (when you insert a new student into this list, first find the right position)</a:t>
            </a:r>
            <a:endParaRPr/>
          </a:p>
          <a:p>
            <a:pPr indent="-285750" lvl="1" marL="742950" marR="0" rtl="0" algn="l">
              <a:lnSpc>
                <a:spcPct val="90000"/>
              </a:lnSpc>
              <a:spcBef>
                <a:spcPts val="400"/>
              </a:spcBef>
              <a:spcAft>
                <a:spcPts val="0"/>
              </a:spcAft>
              <a:buClr>
                <a:schemeClr val="dk1"/>
              </a:buClr>
              <a:buSzPts val="2000"/>
              <a:buFont typeface="Courier New"/>
              <a:buChar char="-"/>
            </a:pPr>
            <a:r>
              <a:rPr b="1" i="0" lang="en-US" sz="2000" u="none" cap="none" strike="noStrike">
                <a:solidFill>
                  <a:schemeClr val="dk1"/>
                </a:solidFill>
                <a:latin typeface="Courier New"/>
                <a:ea typeface="Courier New"/>
                <a:cs typeface="Courier New"/>
                <a:sym typeface="Courier New"/>
              </a:rPr>
              <a:t>searching a student by ID: return to a pointer </a:t>
            </a:r>
            <a:endParaRPr/>
          </a:p>
          <a:p>
            <a:pPr indent="-285750" lvl="1" marL="742950" marR="0" rtl="0" algn="l">
              <a:lnSpc>
                <a:spcPct val="90000"/>
              </a:lnSpc>
              <a:spcBef>
                <a:spcPts val="400"/>
              </a:spcBef>
              <a:spcAft>
                <a:spcPts val="0"/>
              </a:spcAft>
              <a:buClr>
                <a:schemeClr val="dk1"/>
              </a:buClr>
              <a:buSzPts val="2000"/>
              <a:buFont typeface="Courier New"/>
              <a:buChar char="-"/>
            </a:pPr>
            <a:r>
              <a:rPr b="1" i="0" lang="en-US" sz="2000" u="none" cap="none" strike="noStrike">
                <a:solidFill>
                  <a:schemeClr val="dk1"/>
                </a:solidFill>
                <a:latin typeface="Courier New"/>
                <a:ea typeface="Courier New"/>
                <a:cs typeface="Courier New"/>
                <a:sym typeface="Courier New"/>
              </a:rPr>
              <a:t>delete a student with a given ID</a:t>
            </a:r>
            <a:endParaRPr/>
          </a:p>
          <a:p>
            <a:pPr indent="-190500" lvl="0" marL="342900" marR="0" rtl="0" algn="l">
              <a:lnSpc>
                <a:spcPct val="90000"/>
              </a:lnSpc>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a:p>
            <a:pPr indent="-342900" lvl="0" marL="342900" marR="0" rtl="0" algn="l">
              <a:lnSpc>
                <a:spcPct val="90000"/>
              </a:lnSpc>
              <a:spcBef>
                <a:spcPts val="480"/>
              </a:spcBef>
              <a:spcAft>
                <a:spcPts val="0"/>
              </a:spcAft>
              <a:buClr>
                <a:schemeClr val="dk1"/>
              </a:buClr>
              <a:buSzPts val="2400"/>
              <a:buFont typeface="Courier New"/>
              <a:buChar char="-"/>
            </a:pPr>
            <a:r>
              <a:rPr b="1" i="0" lang="en-US" sz="2400" u="none">
                <a:solidFill>
                  <a:schemeClr val="dk1"/>
                </a:solidFill>
                <a:latin typeface="Courier New"/>
                <a:ea typeface="Courier New"/>
                <a:cs typeface="Courier New"/>
                <a:sym typeface="Courier New"/>
              </a:rPr>
              <a:t>;</a:t>
            </a:r>
            <a:endParaRPr/>
          </a:p>
          <a:p>
            <a:pPr indent="-190500" lvl="0" marL="342900" marR="0" rtl="0" algn="l">
              <a:lnSpc>
                <a:spcPct val="90000"/>
              </a:lnSpc>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0" name="Shape 1110"/>
        <p:cNvGrpSpPr/>
        <p:nvPr/>
      </p:nvGrpSpPr>
      <p:grpSpPr>
        <a:xfrm>
          <a:off x="0" y="0"/>
          <a:ext cx="0" cy="0"/>
          <a:chOff x="0" y="0"/>
          <a:chExt cx="0" cy="0"/>
        </a:xfrm>
      </p:grpSpPr>
      <p:sp>
        <p:nvSpPr>
          <p:cNvPr id="1111" name="Google Shape;1111;p8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12" name="Google Shape;1112;p8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begining</a:t>
            </a:r>
            <a:endParaRPr/>
          </a:p>
        </p:txBody>
      </p:sp>
      <p:sp>
        <p:nvSpPr>
          <p:cNvPr id="1113" name="Google Shape;1113;p85"/>
          <p:cNvSpPr txBox="1"/>
          <p:nvPr/>
        </p:nvSpPr>
        <p:spPr>
          <a:xfrm>
            <a:off x="1828800" y="3048000"/>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14" name="Google Shape;1114;p85"/>
          <p:cNvSpPr txBox="1"/>
          <p:nvPr/>
        </p:nvSpPr>
        <p:spPr>
          <a:xfrm>
            <a:off x="3429000" y="3052762"/>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15" name="Google Shape;1115;p85"/>
          <p:cNvSpPr txBox="1"/>
          <p:nvPr/>
        </p:nvSpPr>
        <p:spPr>
          <a:xfrm>
            <a:off x="5029200" y="3052762"/>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16" name="Google Shape;1116;p85"/>
          <p:cNvSpPr txBox="1"/>
          <p:nvPr/>
        </p:nvSpPr>
        <p:spPr>
          <a:xfrm>
            <a:off x="6629400" y="3052762"/>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117" name="Google Shape;1117;p85"/>
          <p:cNvCxnSpPr/>
          <p:nvPr/>
        </p:nvCxnSpPr>
        <p:spPr>
          <a:xfrm>
            <a:off x="2743200" y="3357562"/>
            <a:ext cx="62865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18" name="Google Shape;1118;p85"/>
          <p:cNvCxnSpPr/>
          <p:nvPr/>
        </p:nvCxnSpPr>
        <p:spPr>
          <a:xfrm>
            <a:off x="4343400" y="3357562"/>
            <a:ext cx="62865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19" name="Google Shape;1119;p85"/>
          <p:cNvCxnSpPr/>
          <p:nvPr/>
        </p:nvCxnSpPr>
        <p:spPr>
          <a:xfrm>
            <a:off x="5943600" y="3357562"/>
            <a:ext cx="62865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20" name="Google Shape;1120;p85"/>
          <p:cNvCxnSpPr/>
          <p:nvPr/>
        </p:nvCxnSpPr>
        <p:spPr>
          <a:xfrm>
            <a:off x="7543800" y="3357562"/>
            <a:ext cx="628650" cy="0"/>
          </a:xfrm>
          <a:prstGeom prst="straightConnector1">
            <a:avLst/>
          </a:prstGeom>
          <a:noFill/>
          <a:ln cap="flat" cmpd="sng" w="50800">
            <a:solidFill>
              <a:schemeClr val="dk1"/>
            </a:solidFill>
            <a:prstDash val="solid"/>
            <a:miter lim="800000"/>
            <a:headEnd len="sm" w="sm" type="none"/>
            <a:tailEnd len="med" w="med" type="triangle"/>
          </a:ln>
        </p:spPr>
      </p:cxnSp>
      <p:sp>
        <p:nvSpPr>
          <p:cNvPr id="1121" name="Google Shape;1121;p85"/>
          <p:cNvSpPr txBox="1"/>
          <p:nvPr/>
        </p:nvSpPr>
        <p:spPr>
          <a:xfrm>
            <a:off x="8382000" y="3433762"/>
            <a:ext cx="558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22" name="Google Shape;1122;p85"/>
          <p:cNvSpPr txBox="1"/>
          <p:nvPr/>
        </p:nvSpPr>
        <p:spPr>
          <a:xfrm>
            <a:off x="8229600" y="3200400"/>
            <a:ext cx="9779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1123" name="Google Shape;1123;p85"/>
          <p:cNvCxnSpPr/>
          <p:nvPr/>
        </p:nvCxnSpPr>
        <p:spPr>
          <a:xfrm>
            <a:off x="1066800" y="2895600"/>
            <a:ext cx="698500" cy="533400"/>
          </a:xfrm>
          <a:prstGeom prst="straightConnector1">
            <a:avLst/>
          </a:prstGeom>
          <a:noFill/>
          <a:ln cap="flat" cmpd="sng" w="50800">
            <a:solidFill>
              <a:schemeClr val="dk1"/>
            </a:solidFill>
            <a:prstDash val="solid"/>
            <a:miter lim="800000"/>
            <a:headEnd len="sm" w="sm" type="none"/>
            <a:tailEnd len="med" w="med" type="triangle"/>
          </a:ln>
        </p:spPr>
      </p:cxnSp>
      <p:sp>
        <p:nvSpPr>
          <p:cNvPr id="1124" name="Google Shape;1124;p85"/>
          <p:cNvSpPr txBox="1"/>
          <p:nvPr/>
        </p:nvSpPr>
        <p:spPr>
          <a:xfrm>
            <a:off x="228600" y="2362200"/>
            <a:ext cx="12573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1125" name="Google Shape;1125;p85"/>
          <p:cNvSpPr txBox="1"/>
          <p:nvPr/>
        </p:nvSpPr>
        <p:spPr>
          <a:xfrm>
            <a:off x="1066800" y="4495800"/>
            <a:ext cx="838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126" name="Google Shape;1126;p85"/>
          <p:cNvCxnSpPr/>
          <p:nvPr/>
        </p:nvCxnSpPr>
        <p:spPr>
          <a:xfrm flipH="1" rot="10800000">
            <a:off x="1752600" y="3657600"/>
            <a:ext cx="349250" cy="838200"/>
          </a:xfrm>
          <a:prstGeom prst="straightConnector1">
            <a:avLst/>
          </a:prstGeom>
          <a:noFill/>
          <a:ln cap="flat" cmpd="sng" w="50800">
            <a:solidFill>
              <a:schemeClr val="dk1"/>
            </a:solidFill>
            <a:prstDash val="solid"/>
            <a:miter lim="800000"/>
            <a:headEnd len="sm" w="sm" type="none"/>
            <a:tailEnd len="med" w="med" type="triangle"/>
          </a:ln>
        </p:spPr>
      </p:cxnSp>
      <p:cxnSp>
        <p:nvCxnSpPr>
          <p:cNvPr id="1127" name="Google Shape;1127;p85"/>
          <p:cNvCxnSpPr/>
          <p:nvPr/>
        </p:nvCxnSpPr>
        <p:spPr>
          <a:xfrm>
            <a:off x="1752600" y="2438400"/>
            <a:ext cx="488950" cy="609600"/>
          </a:xfrm>
          <a:prstGeom prst="straightConnector1">
            <a:avLst/>
          </a:prstGeom>
          <a:noFill/>
          <a:ln cap="flat" cmpd="sng" w="50800">
            <a:solidFill>
              <a:schemeClr val="dk1"/>
            </a:solidFill>
            <a:prstDash val="solid"/>
            <a:miter lim="800000"/>
            <a:headEnd len="sm" w="sm" type="none"/>
            <a:tailEnd len="med" w="med" type="triangle"/>
          </a:ln>
        </p:spPr>
      </p:cxnSp>
      <p:sp>
        <p:nvSpPr>
          <p:cNvPr id="1128" name="Google Shape;1128;p85"/>
          <p:cNvSpPr txBox="1"/>
          <p:nvPr/>
        </p:nvSpPr>
        <p:spPr>
          <a:xfrm>
            <a:off x="1371600" y="1981200"/>
            <a:ext cx="8382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Next</a:t>
            </a:r>
            <a:endParaRPr/>
          </a:p>
        </p:txBody>
      </p:sp>
      <p:cxnSp>
        <p:nvCxnSpPr>
          <p:cNvPr id="1129" name="Google Shape;1129;p85"/>
          <p:cNvCxnSpPr/>
          <p:nvPr/>
        </p:nvCxnSpPr>
        <p:spPr>
          <a:xfrm flipH="1" rot="10800000">
            <a:off x="1143000" y="5126037"/>
            <a:ext cx="349250" cy="779462"/>
          </a:xfrm>
          <a:prstGeom prst="straightConnector1">
            <a:avLst/>
          </a:prstGeom>
          <a:noFill/>
          <a:ln cap="flat" cmpd="sng" w="50800">
            <a:solidFill>
              <a:schemeClr val="dk1"/>
            </a:solidFill>
            <a:prstDash val="solid"/>
            <a:miter lim="800000"/>
            <a:headEnd len="sm" w="sm" type="none"/>
            <a:tailEnd len="med" w="med" type="triangle"/>
          </a:ln>
        </p:spPr>
      </p:cxnSp>
      <p:sp>
        <p:nvSpPr>
          <p:cNvPr id="1130" name="Google Shape;1130;p85"/>
          <p:cNvSpPr txBox="1"/>
          <p:nvPr/>
        </p:nvSpPr>
        <p:spPr>
          <a:xfrm>
            <a:off x="457200" y="5867400"/>
            <a:ext cx="12573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5"/>
                                        </p:tgtEl>
                                        <p:attrNameLst>
                                          <p:attrName>style.visibility</p:attrName>
                                        </p:attrNameLst>
                                      </p:cBhvr>
                                      <p:to>
                                        <p:strVal val="visible"/>
                                      </p:to>
                                    </p:set>
                                    <p:anim calcmode="lin" valueType="num">
                                      <p:cBhvr additive="base">
                                        <p:cTn dur="500"/>
                                        <p:tgtEl>
                                          <p:spTgt spid="11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7"/>
                                        </p:tgtEl>
                                        <p:attrNameLst>
                                          <p:attrName>style.visibility</p:attrName>
                                        </p:attrNameLst>
                                      </p:cBhvr>
                                      <p:to>
                                        <p:strVal val="visible"/>
                                      </p:to>
                                    </p:set>
                                    <p:animEffect filter="fade" transition="in">
                                      <p:cBhvr>
                                        <p:cTn dur="500"/>
                                        <p:tgtEl>
                                          <p:spTgt spid="1127"/>
                                        </p:tgtEl>
                                      </p:cBhvr>
                                    </p:animEffect>
                                  </p:childTnLst>
                                </p:cTn>
                              </p:par>
                              <p:par>
                                <p:cTn fill="hold" nodeType="withEffect" presetClass="entr" presetID="10" presetSubtype="0">
                                  <p:stCondLst>
                                    <p:cond delay="0"/>
                                  </p:stCondLst>
                                  <p:childTnLst>
                                    <p:set>
                                      <p:cBhvr>
                                        <p:cTn dur="1" fill="hold">
                                          <p:stCondLst>
                                            <p:cond delay="0"/>
                                          </p:stCondLst>
                                        </p:cTn>
                                        <p:tgtEl>
                                          <p:spTgt spid="1128"/>
                                        </p:tgtEl>
                                        <p:attrNameLst>
                                          <p:attrName>style.visibility</p:attrName>
                                        </p:attrNameLst>
                                      </p:cBhvr>
                                      <p:to>
                                        <p:strVal val="visible"/>
                                      </p:to>
                                    </p:set>
                                    <p:animEffect filter="fade" transition="in">
                                      <p:cBhvr>
                                        <p:cTn dur="500"/>
                                        <p:tgtEl>
                                          <p:spTgt spid="1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6"/>
                                        </p:tgtEl>
                                        <p:attrNameLst>
                                          <p:attrName>style.visibility</p:attrName>
                                        </p:attrNameLst>
                                      </p:cBhvr>
                                      <p:to>
                                        <p:strVal val="visible"/>
                                      </p:to>
                                    </p:set>
                                    <p:animEffect filter="fade" transition="in">
                                      <p:cBhvr>
                                        <p:cTn dur="500"/>
                                        <p:tgtEl>
                                          <p:spTgt spid="1126"/>
                                        </p:tgtEl>
                                      </p:cBhvr>
                                    </p:animEffect>
                                  </p:childTnLst>
                                </p:cTn>
                              </p:par>
                              <p:par>
                                <p:cTn fill="hold" nodeType="withEffect" presetClass="exit" presetID="10" presetSubtype="0">
                                  <p:stCondLst>
                                    <p:cond delay="0"/>
                                  </p:stCondLst>
                                  <p:childTnLst>
                                    <p:animEffect filter="fade" transition="out">
                                      <p:cBhvr>
                                        <p:cTn dur="500"/>
                                        <p:tgtEl>
                                          <p:spTgt spid="1128"/>
                                        </p:tgtEl>
                                      </p:cBhvr>
                                    </p:animEffect>
                                    <p:set>
                                      <p:cBhvr>
                                        <p:cTn dur="1" fill="hold">
                                          <p:stCondLst>
                                            <p:cond delay="500"/>
                                          </p:stCondLst>
                                        </p:cTn>
                                        <p:tgtEl>
                                          <p:spTgt spid="11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27"/>
                                        </p:tgtEl>
                                      </p:cBhvr>
                                    </p:animEffect>
                                    <p:set>
                                      <p:cBhvr>
                                        <p:cTn dur="1" fill="hold">
                                          <p:stCondLst>
                                            <p:cond delay="500"/>
                                          </p:stCondLst>
                                        </p:cTn>
                                        <p:tgtEl>
                                          <p:spTgt spid="112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123"/>
                                        </p:tgtEl>
                                      </p:cBhvr>
                                    </p:animEffect>
                                    <p:set>
                                      <p:cBhvr>
                                        <p:cTn dur="1" fill="hold">
                                          <p:stCondLst>
                                            <p:cond delay="500"/>
                                          </p:stCondLst>
                                        </p:cTn>
                                        <p:tgtEl>
                                          <p:spTgt spid="11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124"/>
                                        </p:tgtEl>
                                      </p:cBhvr>
                                    </p:animEffect>
                                    <p:set>
                                      <p:cBhvr>
                                        <p:cTn dur="1" fill="hold">
                                          <p:stCondLst>
                                            <p:cond delay="500"/>
                                          </p:stCondLst>
                                        </p:cTn>
                                        <p:tgtEl>
                                          <p:spTgt spid="11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29"/>
                                        </p:tgtEl>
                                        <p:attrNameLst>
                                          <p:attrName>style.visibility</p:attrName>
                                        </p:attrNameLst>
                                      </p:cBhvr>
                                      <p:to>
                                        <p:strVal val="visible"/>
                                      </p:to>
                                    </p:set>
                                    <p:animEffect filter="fade" transition="in">
                                      <p:cBhvr>
                                        <p:cTn dur="500"/>
                                        <p:tgtEl>
                                          <p:spTgt spid="1129"/>
                                        </p:tgtEl>
                                      </p:cBhvr>
                                    </p:animEffect>
                                  </p:childTnLst>
                                </p:cTn>
                              </p:par>
                              <p:par>
                                <p:cTn fill="hold" nodeType="withEffect" presetClass="entr" presetID="10" presetSubtype="0">
                                  <p:stCondLst>
                                    <p:cond delay="0"/>
                                  </p:stCondLst>
                                  <p:childTnLst>
                                    <p:set>
                                      <p:cBhvr>
                                        <p:cTn dur="1" fill="hold">
                                          <p:stCondLst>
                                            <p:cond delay="0"/>
                                          </p:stCondLst>
                                        </p:cTn>
                                        <p:tgtEl>
                                          <p:spTgt spid="1130"/>
                                        </p:tgtEl>
                                        <p:attrNameLst>
                                          <p:attrName>style.visibility</p:attrName>
                                        </p:attrNameLst>
                                      </p:cBhvr>
                                      <p:to>
                                        <p:strVal val="visible"/>
                                      </p:to>
                                    </p:set>
                                    <p:animEffect filter="fade" transition="in">
                                      <p:cBhvr>
                                        <p:cTn dur="500"/>
                                        <p:tgtEl>
                                          <p:spTgt spid="1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4" name="Shape 1134"/>
        <p:cNvGrpSpPr/>
        <p:nvPr/>
      </p:nvGrpSpPr>
      <p:grpSpPr>
        <a:xfrm>
          <a:off x="0" y="0"/>
          <a:ext cx="0" cy="0"/>
          <a:chOff x="0" y="0"/>
          <a:chExt cx="0" cy="0"/>
        </a:xfrm>
      </p:grpSpPr>
      <p:sp>
        <p:nvSpPr>
          <p:cNvPr id="1135" name="Google Shape;1135;p8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36" name="Google Shape;1136;p8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mid/end</a:t>
            </a:r>
            <a:endParaRPr/>
          </a:p>
        </p:txBody>
      </p:sp>
      <p:sp>
        <p:nvSpPr>
          <p:cNvPr id="1137" name="Google Shape;1137;p86"/>
          <p:cNvSpPr txBox="1"/>
          <p:nvPr/>
        </p:nvSpPr>
        <p:spPr>
          <a:xfrm>
            <a:off x="1600200" y="30480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38" name="Google Shape;1138;p86"/>
          <p:cNvSpPr txBox="1"/>
          <p:nvPr/>
        </p:nvSpPr>
        <p:spPr>
          <a:xfrm>
            <a:off x="32004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39" name="Google Shape;1139;p86"/>
          <p:cNvSpPr txBox="1"/>
          <p:nvPr/>
        </p:nvSpPr>
        <p:spPr>
          <a:xfrm>
            <a:off x="48006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40" name="Google Shape;1140;p86"/>
          <p:cNvSpPr txBox="1"/>
          <p:nvPr/>
        </p:nvSpPr>
        <p:spPr>
          <a:xfrm>
            <a:off x="64008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141" name="Google Shape;1141;p86"/>
          <p:cNvCxnSpPr/>
          <p:nvPr/>
        </p:nvCxnSpPr>
        <p:spPr>
          <a:xfrm>
            <a:off x="25146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42" name="Google Shape;1142;p86"/>
          <p:cNvCxnSpPr/>
          <p:nvPr/>
        </p:nvCxnSpPr>
        <p:spPr>
          <a:xfrm>
            <a:off x="41148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43" name="Google Shape;1143;p86"/>
          <p:cNvCxnSpPr/>
          <p:nvPr/>
        </p:nvCxnSpPr>
        <p:spPr>
          <a:xfrm>
            <a:off x="57150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44" name="Google Shape;1144;p86"/>
          <p:cNvCxnSpPr/>
          <p:nvPr/>
        </p:nvCxnSpPr>
        <p:spPr>
          <a:xfrm>
            <a:off x="7315200" y="33575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145" name="Google Shape;1145;p86"/>
          <p:cNvSpPr txBox="1"/>
          <p:nvPr/>
        </p:nvSpPr>
        <p:spPr>
          <a:xfrm>
            <a:off x="8153400" y="3433762"/>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46" name="Google Shape;1146;p86"/>
          <p:cNvSpPr txBox="1"/>
          <p:nvPr/>
        </p:nvSpPr>
        <p:spPr>
          <a:xfrm>
            <a:off x="8077200" y="3205162"/>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1147" name="Google Shape;1147;p86"/>
          <p:cNvCxnSpPr/>
          <p:nvPr/>
        </p:nvCxnSpPr>
        <p:spPr>
          <a:xfrm>
            <a:off x="838200" y="2895600"/>
            <a:ext cx="762000" cy="533400"/>
          </a:xfrm>
          <a:prstGeom prst="straightConnector1">
            <a:avLst/>
          </a:prstGeom>
          <a:noFill/>
          <a:ln cap="flat" cmpd="sng" w="50800">
            <a:solidFill>
              <a:schemeClr val="dk1"/>
            </a:solidFill>
            <a:prstDash val="solid"/>
            <a:miter lim="800000"/>
            <a:headEnd len="sm" w="sm" type="none"/>
            <a:tailEnd len="med" w="med" type="triangle"/>
          </a:ln>
        </p:spPr>
      </p:cxnSp>
      <p:sp>
        <p:nvSpPr>
          <p:cNvPr id="1148" name="Google Shape;1148;p86"/>
          <p:cNvSpPr txBox="1"/>
          <p:nvPr/>
        </p:nvSpPr>
        <p:spPr>
          <a:xfrm>
            <a:off x="381000" y="22860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sp>
        <p:nvSpPr>
          <p:cNvPr id="1149" name="Google Shape;1149;p86"/>
          <p:cNvSpPr txBox="1"/>
          <p:nvPr/>
        </p:nvSpPr>
        <p:spPr>
          <a:xfrm>
            <a:off x="4114800" y="47244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50" name="Google Shape;1150;p86"/>
          <p:cNvSpPr txBox="1"/>
          <p:nvPr/>
        </p:nvSpPr>
        <p:spPr>
          <a:xfrm>
            <a:off x="1295400" y="4800600"/>
            <a:ext cx="1981200" cy="822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Insert new item:</a:t>
            </a:r>
            <a:endParaRPr/>
          </a:p>
        </p:txBody>
      </p:sp>
      <p:cxnSp>
        <p:nvCxnSpPr>
          <p:cNvPr id="1151" name="Google Shape;1151;p86"/>
          <p:cNvCxnSpPr/>
          <p:nvPr/>
        </p:nvCxnSpPr>
        <p:spPr>
          <a:xfrm>
            <a:off x="3581400" y="3657600"/>
            <a:ext cx="838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1152" name="Google Shape;1152;p86"/>
          <p:cNvCxnSpPr/>
          <p:nvPr/>
        </p:nvCxnSpPr>
        <p:spPr>
          <a:xfrm flipH="1" rot="10800000">
            <a:off x="4724400" y="3657600"/>
            <a:ext cx="457200" cy="1066800"/>
          </a:xfrm>
          <a:prstGeom prst="straightConnector1">
            <a:avLst/>
          </a:prstGeom>
          <a:noFill/>
          <a:ln cap="flat" cmpd="sng" w="50800">
            <a:solidFill>
              <a:schemeClr val="dk1"/>
            </a:solidFill>
            <a:prstDash val="solid"/>
            <a:miter lim="800000"/>
            <a:headEnd len="sm" w="sm" type="none"/>
            <a:tailEnd len="med" w="med" type="triangle"/>
          </a:ln>
        </p:spPr>
      </p:cxnSp>
      <p:cxnSp>
        <p:nvCxnSpPr>
          <p:cNvPr id="1153" name="Google Shape;1153;p86"/>
          <p:cNvCxnSpPr/>
          <p:nvPr/>
        </p:nvCxnSpPr>
        <p:spPr>
          <a:xfrm>
            <a:off x="4800600" y="2438400"/>
            <a:ext cx="533400" cy="609600"/>
          </a:xfrm>
          <a:prstGeom prst="straightConnector1">
            <a:avLst/>
          </a:prstGeom>
          <a:noFill/>
          <a:ln cap="flat" cmpd="sng" w="50800">
            <a:solidFill>
              <a:schemeClr val="dk1"/>
            </a:solidFill>
            <a:prstDash val="solid"/>
            <a:miter lim="800000"/>
            <a:headEnd len="sm" w="sm" type="none"/>
            <a:tailEnd len="med" w="med" type="triangle"/>
          </a:ln>
        </p:spPr>
      </p:cxnSp>
      <p:cxnSp>
        <p:nvCxnSpPr>
          <p:cNvPr id="1154" name="Google Shape;1154;p86"/>
          <p:cNvCxnSpPr/>
          <p:nvPr/>
        </p:nvCxnSpPr>
        <p:spPr>
          <a:xfrm>
            <a:off x="3276600" y="2438400"/>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1155" name="Google Shape;1155;p86"/>
          <p:cNvSpPr txBox="1"/>
          <p:nvPr/>
        </p:nvSpPr>
        <p:spPr>
          <a:xfrm>
            <a:off x="2667000" y="19812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Previous</a:t>
            </a:r>
            <a:endParaRPr/>
          </a:p>
        </p:txBody>
      </p:sp>
      <p:sp>
        <p:nvSpPr>
          <p:cNvPr id="1156" name="Google Shape;1156;p86"/>
          <p:cNvSpPr txBox="1"/>
          <p:nvPr/>
        </p:nvSpPr>
        <p:spPr>
          <a:xfrm>
            <a:off x="4419600" y="1981200"/>
            <a:ext cx="914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Next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50"/>
                                        </p:tgtEl>
                                        <p:attrNameLst>
                                          <p:attrName>style.visibility</p:attrName>
                                        </p:attrNameLst>
                                      </p:cBhvr>
                                      <p:to>
                                        <p:strVal val="visible"/>
                                      </p:to>
                                    </p:set>
                                    <p:anim calcmode="lin" valueType="num">
                                      <p:cBhvr additive="base">
                                        <p:cTn dur="500"/>
                                        <p:tgtEl>
                                          <p:spTgt spid="11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49"/>
                                        </p:tgtEl>
                                        <p:attrNameLst>
                                          <p:attrName>style.visibility</p:attrName>
                                        </p:attrNameLst>
                                      </p:cBhvr>
                                      <p:to>
                                        <p:strVal val="visible"/>
                                      </p:to>
                                    </p:set>
                                    <p:anim calcmode="lin" valueType="num">
                                      <p:cBhvr additive="base">
                                        <p:cTn dur="500"/>
                                        <p:tgtEl>
                                          <p:spTgt spid="1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4"/>
                                        </p:tgtEl>
                                        <p:attrNameLst>
                                          <p:attrName>style.visibility</p:attrName>
                                        </p:attrNameLst>
                                      </p:cBhvr>
                                      <p:to>
                                        <p:strVal val="visible"/>
                                      </p:to>
                                    </p:set>
                                    <p:animEffect filter="fade" transition="in">
                                      <p:cBhvr>
                                        <p:cTn dur="500"/>
                                        <p:tgtEl>
                                          <p:spTgt spid="1154"/>
                                        </p:tgtEl>
                                      </p:cBhvr>
                                    </p:animEffect>
                                  </p:childTnLst>
                                </p:cTn>
                              </p:par>
                              <p:par>
                                <p:cTn fill="hold" nodeType="withEffect" presetClass="entr" presetID="10" presetSubtype="0">
                                  <p:stCondLst>
                                    <p:cond delay="0"/>
                                  </p:stCondLst>
                                  <p:childTnLst>
                                    <p:set>
                                      <p:cBhvr>
                                        <p:cTn dur="1" fill="hold">
                                          <p:stCondLst>
                                            <p:cond delay="0"/>
                                          </p:stCondLst>
                                        </p:cTn>
                                        <p:tgtEl>
                                          <p:spTgt spid="1153"/>
                                        </p:tgtEl>
                                        <p:attrNameLst>
                                          <p:attrName>style.visibility</p:attrName>
                                        </p:attrNameLst>
                                      </p:cBhvr>
                                      <p:to>
                                        <p:strVal val="visible"/>
                                      </p:to>
                                    </p:set>
                                    <p:animEffect filter="fade" transition="in">
                                      <p:cBhvr>
                                        <p:cTn dur="500"/>
                                        <p:tgtEl>
                                          <p:spTgt spid="1153"/>
                                        </p:tgtEl>
                                      </p:cBhvr>
                                    </p:animEffect>
                                  </p:childTnLst>
                                </p:cTn>
                              </p:par>
                              <p:par>
                                <p:cTn fill="hold" nodeType="withEffect" presetClass="entr" presetID="10" presetSubtype="0">
                                  <p:stCondLst>
                                    <p:cond delay="0"/>
                                  </p:stCondLst>
                                  <p:childTnLst>
                                    <p:set>
                                      <p:cBhvr>
                                        <p:cTn dur="1" fill="hold">
                                          <p:stCondLst>
                                            <p:cond delay="0"/>
                                          </p:stCondLst>
                                        </p:cTn>
                                        <p:tgtEl>
                                          <p:spTgt spid="1155"/>
                                        </p:tgtEl>
                                        <p:attrNameLst>
                                          <p:attrName>style.visibility</p:attrName>
                                        </p:attrNameLst>
                                      </p:cBhvr>
                                      <p:to>
                                        <p:strVal val="visible"/>
                                      </p:to>
                                    </p:set>
                                    <p:animEffect filter="fade" transition="in">
                                      <p:cBhvr>
                                        <p:cTn dur="500"/>
                                        <p:tgtEl>
                                          <p:spTgt spid="1155"/>
                                        </p:tgtEl>
                                      </p:cBhvr>
                                    </p:animEffect>
                                  </p:childTnLst>
                                </p:cTn>
                              </p:par>
                              <p:par>
                                <p:cTn fill="hold" nodeType="withEffect" presetClass="entr" presetID="10" presetSubtype="0">
                                  <p:stCondLst>
                                    <p:cond delay="0"/>
                                  </p:stCondLst>
                                  <p:childTnLst>
                                    <p:set>
                                      <p:cBhvr>
                                        <p:cTn dur="1" fill="hold">
                                          <p:stCondLst>
                                            <p:cond delay="0"/>
                                          </p:stCondLst>
                                        </p:cTn>
                                        <p:tgtEl>
                                          <p:spTgt spid="1156"/>
                                        </p:tgtEl>
                                        <p:attrNameLst>
                                          <p:attrName>style.visibility</p:attrName>
                                        </p:attrNameLst>
                                      </p:cBhvr>
                                      <p:to>
                                        <p:strVal val="visible"/>
                                      </p:to>
                                    </p:set>
                                    <p:animEffect filter="fade" transition="in">
                                      <p:cBhvr>
                                        <p:cTn dur="500"/>
                                        <p:tgtEl>
                                          <p:spTgt spid="1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1"/>
                                        </p:tgtEl>
                                        <p:attrNameLst>
                                          <p:attrName>style.visibility</p:attrName>
                                        </p:attrNameLst>
                                      </p:cBhvr>
                                      <p:to>
                                        <p:strVal val="visible"/>
                                      </p:to>
                                    </p:set>
                                    <p:animEffect filter="fade" transition="in">
                                      <p:cBhvr>
                                        <p:cTn dur="500"/>
                                        <p:tgtEl>
                                          <p:spTgt spid="1151"/>
                                        </p:tgtEl>
                                      </p:cBhvr>
                                    </p:animEffect>
                                  </p:childTnLst>
                                </p:cTn>
                              </p:par>
                              <p:par>
                                <p:cTn fill="hold" nodeType="withEffect" presetClass="exit" presetID="10" presetSubtype="0">
                                  <p:stCondLst>
                                    <p:cond delay="0"/>
                                  </p:stCondLst>
                                  <p:childTnLst>
                                    <p:animEffect filter="fade" transition="out">
                                      <p:cBhvr>
                                        <p:cTn dur="500"/>
                                        <p:tgtEl>
                                          <p:spTgt spid="1142"/>
                                        </p:tgtEl>
                                      </p:cBhvr>
                                    </p:animEffect>
                                    <p:set>
                                      <p:cBhvr>
                                        <p:cTn dur="1" fill="hold">
                                          <p:stCondLst>
                                            <p:cond delay="500"/>
                                          </p:stCondLst>
                                        </p:cTn>
                                        <p:tgtEl>
                                          <p:spTgt spid="114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2"/>
                                        </p:tgtEl>
                                        <p:attrNameLst>
                                          <p:attrName>style.visibility</p:attrName>
                                        </p:attrNameLst>
                                      </p:cBhvr>
                                      <p:to>
                                        <p:strVal val="visible"/>
                                      </p:to>
                                    </p:set>
                                    <p:animEffect filter="fade" transition="in">
                                      <p:cBhvr>
                                        <p:cTn dur="500"/>
                                        <p:tgtEl>
                                          <p:spTgt spid="1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0" name="Shape 1160"/>
        <p:cNvGrpSpPr/>
        <p:nvPr/>
      </p:nvGrpSpPr>
      <p:grpSpPr>
        <a:xfrm>
          <a:off x="0" y="0"/>
          <a:ext cx="0" cy="0"/>
          <a:chOff x="0" y="0"/>
          <a:chExt cx="0" cy="0"/>
        </a:xfrm>
      </p:grpSpPr>
      <p:sp>
        <p:nvSpPr>
          <p:cNvPr id="1161" name="Google Shape;1161;p8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62" name="Google Shape;1162;p87"/>
          <p:cNvSpPr txBox="1"/>
          <p:nvPr/>
        </p:nvSpPr>
        <p:spPr>
          <a:xfrm>
            <a:off x="1066800" y="3352800"/>
            <a:ext cx="6934200" cy="2057400"/>
          </a:xfrm>
          <a:prstGeom prst="rect">
            <a:avLst/>
          </a:prstGeom>
          <a:solidFill>
            <a:srgbClr val="008000">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3" name="Google Shape;1163;p87"/>
          <p:cNvSpPr txBox="1"/>
          <p:nvPr/>
        </p:nvSpPr>
        <p:spPr>
          <a:xfrm>
            <a:off x="1066800" y="1600200"/>
            <a:ext cx="2209800" cy="457200"/>
          </a:xfrm>
          <a:prstGeom prst="rect">
            <a:avLst/>
          </a:prstGeom>
          <a:solidFill>
            <a:srgbClr val="FF0000">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4" name="Google Shape;1164;p87"/>
          <p:cNvSpPr txBox="1"/>
          <p:nvPr/>
        </p:nvSpPr>
        <p:spPr>
          <a:xfrm>
            <a:off x="1066800" y="2133600"/>
            <a:ext cx="3733800" cy="1143000"/>
          </a:xfrm>
          <a:prstGeom prst="rect">
            <a:avLst/>
          </a:prstGeom>
          <a:solidFill>
            <a:srgbClr val="0000FF">
              <a:alpha val="980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5" name="Google Shape;1165;p87"/>
          <p:cNvSpPr txBox="1"/>
          <p:nvPr/>
        </p:nvSpPr>
        <p:spPr>
          <a:xfrm>
            <a:off x="1219200" y="3429000"/>
            <a:ext cx="6629400" cy="1295400"/>
          </a:xfrm>
          <a:prstGeom prst="rect">
            <a:avLst/>
          </a:prstGeom>
          <a:solidFill>
            <a:schemeClr val="accent1">
              <a:alpha val="1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6" name="Google Shape;1166;p87"/>
          <p:cNvSpPr txBox="1"/>
          <p:nvPr/>
        </p:nvSpPr>
        <p:spPr>
          <a:xfrm>
            <a:off x="1219200" y="4876800"/>
            <a:ext cx="2743200" cy="381000"/>
          </a:xfrm>
          <a:prstGeom prst="rect">
            <a:avLst/>
          </a:prstGeom>
          <a:solidFill>
            <a:schemeClr val="accent1">
              <a:alpha val="19607"/>
            </a:scheme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167" name="Google Shape;1167;p87"/>
          <p:cNvSpPr txBox="1"/>
          <p:nvPr>
            <p:ph idx="4294967295" type="body"/>
          </p:nvPr>
        </p:nvSpPr>
        <p:spPr>
          <a:xfrm>
            <a:off x="762000" y="762000"/>
            <a:ext cx="7924800" cy="5486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Student *add_student(Student *root, Student *to_add)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Student *curr_std, *prev_std = NULL;</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if</a:t>
            </a:r>
            <a:r>
              <a:rPr b="1" i="0" lang="en-US" sz="1400" u="none">
                <a:solidFill>
                  <a:schemeClr val="dk1"/>
                </a:solidFill>
                <a:latin typeface="Courier New"/>
                <a:ea typeface="Courier New"/>
                <a:cs typeface="Courier New"/>
                <a:sym typeface="Courier New"/>
              </a:rPr>
              <a:t> (root == NULL) </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to_add;</a:t>
            </a:r>
            <a:br>
              <a:rPr b="1" i="0" lang="en-US" sz="1400" u="none">
                <a:solidFill>
                  <a:schemeClr val="dk1"/>
                </a:solidFill>
                <a:latin typeface="Courier New"/>
                <a:ea typeface="Courier New"/>
                <a:cs typeface="Courier New"/>
                <a:sym typeface="Courier New"/>
              </a:rPr>
            </a:b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if</a:t>
            </a:r>
            <a:r>
              <a:rPr b="1" i="0" lang="en-US" sz="1400" u="none">
                <a:solidFill>
                  <a:schemeClr val="dk1"/>
                </a:solidFill>
                <a:latin typeface="Courier New"/>
                <a:ea typeface="Courier New"/>
                <a:cs typeface="Courier New"/>
                <a:sym typeface="Courier New"/>
              </a:rPr>
              <a:t> (to_add-&gt;grade &gt; root-&gt;grade)</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to_add-&gt;next = root;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to_add;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    curr_std = root;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br>
              <a:rPr b="1" i="0" lang="en-US" sz="1400" u="none">
                <a:solidFill>
                  <a:schemeClr val="dk1"/>
                </a:solidFill>
                <a:latin typeface="Courier New"/>
                <a:ea typeface="Courier New"/>
                <a:cs typeface="Courier New"/>
                <a:sym typeface="Courier New"/>
              </a:rPr>
            </a:b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prev_std-&gt;next = to_add;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to_add-&gt;next = curr_std;</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p:txBody>
      </p:sp>
      <p:sp>
        <p:nvSpPr>
          <p:cNvPr id="1168" name="Google Shape;1168;p87"/>
          <p:cNvSpPr txBox="1"/>
          <p:nvPr/>
        </p:nvSpPr>
        <p:spPr>
          <a:xfrm>
            <a:off x="3657600" y="1600200"/>
            <a:ext cx="2819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a:solidFill>
                  <a:schemeClr val="dk1"/>
                </a:solidFill>
                <a:latin typeface="Arial"/>
                <a:ea typeface="Arial"/>
                <a:cs typeface="Arial"/>
                <a:sym typeface="Arial"/>
              </a:rPr>
              <a:t>handle empty list</a:t>
            </a:r>
            <a:endParaRPr/>
          </a:p>
        </p:txBody>
      </p:sp>
      <p:sp>
        <p:nvSpPr>
          <p:cNvPr id="1169" name="Google Shape;1169;p87"/>
          <p:cNvSpPr txBox="1"/>
          <p:nvPr/>
        </p:nvSpPr>
        <p:spPr>
          <a:xfrm>
            <a:off x="5257800" y="2452687"/>
            <a:ext cx="28194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a:solidFill>
                  <a:schemeClr val="dk1"/>
                </a:solidFill>
                <a:latin typeface="Arial"/>
                <a:ea typeface="Arial"/>
                <a:cs typeface="Arial"/>
                <a:sym typeface="Arial"/>
              </a:rPr>
              <a:t>handle beginning</a:t>
            </a:r>
            <a:endParaRPr/>
          </a:p>
        </p:txBody>
      </p:sp>
      <p:sp>
        <p:nvSpPr>
          <p:cNvPr id="1170" name="Google Shape;1170;p87"/>
          <p:cNvSpPr txBox="1"/>
          <p:nvPr/>
        </p:nvSpPr>
        <p:spPr>
          <a:xfrm>
            <a:off x="7010400" y="5943600"/>
            <a:ext cx="1143000" cy="3968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al"/>
              <a:buNone/>
            </a:pPr>
            <a:r>
              <a:rPr b="0" i="0" lang="en-US" sz="2000" u="none">
                <a:solidFill>
                  <a:schemeClr val="dk1"/>
                </a:solidFill>
                <a:latin typeface="Arial"/>
                <a:ea typeface="Arial"/>
                <a:cs typeface="Arial"/>
                <a:sym typeface="Arial"/>
              </a:rPr>
              <a:t>the rest</a:t>
            </a:r>
            <a:endParaRPr/>
          </a:p>
        </p:txBody>
      </p:sp>
      <p:cxnSp>
        <p:nvCxnSpPr>
          <p:cNvPr id="1171" name="Google Shape;1171;p87"/>
          <p:cNvCxnSpPr/>
          <p:nvPr/>
        </p:nvCxnSpPr>
        <p:spPr>
          <a:xfrm rot="10800000">
            <a:off x="3273425" y="1827212"/>
            <a:ext cx="381000" cy="0"/>
          </a:xfrm>
          <a:prstGeom prst="straightConnector1">
            <a:avLst/>
          </a:prstGeom>
          <a:noFill/>
          <a:ln cap="flat" cmpd="sng" w="15875">
            <a:solidFill>
              <a:schemeClr val="dk1"/>
            </a:solidFill>
            <a:prstDash val="solid"/>
            <a:miter lim="800000"/>
            <a:headEnd len="sm" w="sm" type="none"/>
            <a:tailEnd len="med" w="med" type="triangle"/>
          </a:ln>
        </p:spPr>
      </p:cxnSp>
      <p:cxnSp>
        <p:nvCxnSpPr>
          <p:cNvPr id="1172" name="Google Shape;1172;p87"/>
          <p:cNvCxnSpPr/>
          <p:nvPr/>
        </p:nvCxnSpPr>
        <p:spPr>
          <a:xfrm rot="10800000">
            <a:off x="4800600" y="2667000"/>
            <a:ext cx="457200" cy="0"/>
          </a:xfrm>
          <a:prstGeom prst="straightConnector1">
            <a:avLst/>
          </a:prstGeom>
          <a:noFill/>
          <a:ln cap="flat" cmpd="sng" w="15875">
            <a:solidFill>
              <a:schemeClr val="dk1"/>
            </a:solidFill>
            <a:prstDash val="solid"/>
            <a:miter lim="800000"/>
            <a:headEnd len="sm" w="sm" type="none"/>
            <a:tailEnd len="med" w="med" type="triangle"/>
          </a:ln>
        </p:spPr>
      </p:cxnSp>
      <p:cxnSp>
        <p:nvCxnSpPr>
          <p:cNvPr id="1173" name="Google Shape;1173;p87"/>
          <p:cNvCxnSpPr/>
          <p:nvPr/>
        </p:nvCxnSpPr>
        <p:spPr>
          <a:xfrm rot="10800000">
            <a:off x="6172200" y="5486400"/>
            <a:ext cx="838200" cy="533400"/>
          </a:xfrm>
          <a:prstGeom prst="straightConnector1">
            <a:avLst/>
          </a:prstGeom>
          <a:noFill/>
          <a:ln cap="flat" cmpd="sng" w="15875">
            <a:solidFill>
              <a:schemeClr val="dk1"/>
            </a:solidFill>
            <a:prstDash val="solid"/>
            <a:miter lim="800000"/>
            <a:headEnd len="sm" w="sm" type="none"/>
            <a:tailEnd len="med" w="med" type="triangle"/>
          </a:ln>
        </p:spPr>
      </p:cxn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7" name="Shape 1177"/>
        <p:cNvGrpSpPr/>
        <p:nvPr/>
      </p:nvGrpSpPr>
      <p:grpSpPr>
        <a:xfrm>
          <a:off x="0" y="0"/>
          <a:ext cx="0" cy="0"/>
          <a:chOff x="0" y="0"/>
          <a:chExt cx="0" cy="0"/>
        </a:xfrm>
      </p:grpSpPr>
      <p:sp>
        <p:nvSpPr>
          <p:cNvPr id="1178" name="Google Shape;1178;p8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79" name="Google Shape;1179;p8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beginning</a:t>
            </a:r>
            <a:endParaRPr/>
          </a:p>
        </p:txBody>
      </p:sp>
      <p:sp>
        <p:nvSpPr>
          <p:cNvPr id="1180" name="Google Shape;1180;p88"/>
          <p:cNvSpPr txBox="1"/>
          <p:nvPr>
            <p:ph idx="1" type="body"/>
          </p:nvPr>
        </p:nvSpPr>
        <p:spPr>
          <a:xfrm>
            <a:off x="457200" y="1905000"/>
            <a:ext cx="52578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(root == NULL) </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to_add;</a:t>
            </a:r>
            <a:endParaRPr/>
          </a:p>
          <a:p>
            <a:pPr indent="0" lvl="0" marL="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0" lvl="0" marL="0" marR="0" rtl="0" algn="l">
              <a:lnSpc>
                <a:spcPct val="80000"/>
              </a:lnSpc>
              <a:spcBef>
                <a:spcPts val="360"/>
              </a:spcBef>
              <a:spcAft>
                <a:spcPts val="0"/>
              </a:spcAft>
              <a:buClr>
                <a:srgbClr val="0000FF"/>
              </a:buClr>
              <a:buFont typeface="Courier New"/>
              <a:buNone/>
            </a:pP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(to_add-&gt;grade &gt; root-&gt;grade)</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to_add-&gt;next = root;</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to_add;</a:t>
            </a:r>
            <a:endParaRPr/>
          </a:p>
          <a:p>
            <a:pPr indent="0" lvl="0" marL="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p:txBody>
      </p:sp>
      <p:sp>
        <p:nvSpPr>
          <p:cNvPr id="1181" name="Google Shape;1181;p88"/>
          <p:cNvSpPr txBox="1"/>
          <p:nvPr/>
        </p:nvSpPr>
        <p:spPr>
          <a:xfrm>
            <a:off x="2209800" y="45339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182" name="Google Shape;1182;p88"/>
          <p:cNvSpPr txBox="1"/>
          <p:nvPr/>
        </p:nvSpPr>
        <p:spPr>
          <a:xfrm>
            <a:off x="3810000" y="45339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183" name="Google Shape;1183;p88"/>
          <p:cNvSpPr txBox="1"/>
          <p:nvPr/>
        </p:nvSpPr>
        <p:spPr>
          <a:xfrm>
            <a:off x="5410200" y="45339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cxnSp>
        <p:nvCxnSpPr>
          <p:cNvPr id="1184" name="Google Shape;1184;p88"/>
          <p:cNvCxnSpPr/>
          <p:nvPr/>
        </p:nvCxnSpPr>
        <p:spPr>
          <a:xfrm>
            <a:off x="3124200" y="48387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85" name="Google Shape;1185;p88"/>
          <p:cNvCxnSpPr/>
          <p:nvPr/>
        </p:nvCxnSpPr>
        <p:spPr>
          <a:xfrm>
            <a:off x="4724400" y="48387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86" name="Google Shape;1186;p88"/>
          <p:cNvCxnSpPr/>
          <p:nvPr/>
        </p:nvCxnSpPr>
        <p:spPr>
          <a:xfrm>
            <a:off x="6324600" y="48387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187" name="Google Shape;1187;p88"/>
          <p:cNvSpPr txBox="1"/>
          <p:nvPr/>
        </p:nvSpPr>
        <p:spPr>
          <a:xfrm>
            <a:off x="7010400" y="4549775"/>
            <a:ext cx="6096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188" name="Google Shape;1188;p88"/>
          <p:cNvSpPr txBox="1"/>
          <p:nvPr/>
        </p:nvSpPr>
        <p:spPr>
          <a:xfrm>
            <a:off x="228600" y="57150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189" name="Google Shape;1189;p88"/>
          <p:cNvSpPr txBox="1"/>
          <p:nvPr/>
        </p:nvSpPr>
        <p:spPr>
          <a:xfrm>
            <a:off x="2133600" y="57150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100</a:t>
            </a:r>
            <a:endParaRPr/>
          </a:p>
        </p:txBody>
      </p:sp>
      <p:sp>
        <p:nvSpPr>
          <p:cNvPr id="1190" name="Google Shape;1190;p88"/>
          <p:cNvSpPr txBox="1"/>
          <p:nvPr/>
        </p:nvSpPr>
        <p:spPr>
          <a:xfrm>
            <a:off x="609600" y="45720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191" name="Google Shape;1191;p88"/>
          <p:cNvCxnSpPr/>
          <p:nvPr/>
        </p:nvCxnSpPr>
        <p:spPr>
          <a:xfrm>
            <a:off x="1524000" y="48006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92" name="Google Shape;1192;p88"/>
          <p:cNvCxnSpPr/>
          <p:nvPr/>
        </p:nvCxnSpPr>
        <p:spPr>
          <a:xfrm>
            <a:off x="1447800" y="60198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193" name="Google Shape;1193;p88"/>
          <p:cNvCxnSpPr/>
          <p:nvPr/>
        </p:nvCxnSpPr>
        <p:spPr>
          <a:xfrm rot="10800000">
            <a:off x="2590800" y="5181600"/>
            <a:ext cx="0" cy="5334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7" name="Shape 1197"/>
        <p:cNvGrpSpPr/>
        <p:nvPr/>
      </p:nvGrpSpPr>
      <p:grpSpPr>
        <a:xfrm>
          <a:off x="0" y="0"/>
          <a:ext cx="0" cy="0"/>
          <a:chOff x="0" y="0"/>
          <a:chExt cx="0" cy="0"/>
        </a:xfrm>
      </p:grpSpPr>
      <p:sp>
        <p:nvSpPr>
          <p:cNvPr id="1198" name="Google Shape;1198;p8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199" name="Google Shape;1199;p8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00" name="Google Shape;1200;p89"/>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01" name="Google Shape;1201;p89"/>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02" name="Google Shape;1202;p89"/>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203" name="Google Shape;1203;p89"/>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204" name="Google Shape;1204;p89"/>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205" name="Google Shape;1205;p89"/>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06" name="Google Shape;1206;p89"/>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07" name="Google Shape;1207;p89"/>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08" name="Google Shape;1208;p89"/>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09" name="Google Shape;1209;p89"/>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210" name="Google Shape;1210;p89"/>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11" name="Google Shape;1211;p89"/>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212" name="Google Shape;1212;p89"/>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213" name="Google Shape;1213;p89"/>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14" name="Google Shape;1214;p89"/>
          <p:cNvSpPr txBox="1"/>
          <p:nvPr/>
        </p:nvSpPr>
        <p:spPr>
          <a:xfrm>
            <a:off x="29718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215" name="Google Shape;1215;p89"/>
          <p:cNvCxnSpPr/>
          <p:nvPr/>
        </p:nvCxnSpPr>
        <p:spPr>
          <a:xfrm flipH="1">
            <a:off x="2590800" y="4572000"/>
            <a:ext cx="4572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216" name="Google Shape;1216;p89"/>
          <p:cNvSpPr/>
          <p:nvPr/>
        </p:nvSpPr>
        <p:spPr>
          <a:xfrm>
            <a:off x="152400" y="1943100"/>
            <a:ext cx="304800" cy="228600"/>
          </a:xfrm>
          <a:prstGeom prst="rightArrow">
            <a:avLst>
              <a:gd fmla="val 11475" name="adj1"/>
              <a:gd fmla="val 645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0" name="Shape 1220"/>
        <p:cNvGrpSpPr/>
        <p:nvPr/>
      </p:nvGrpSpPr>
      <p:grpSpPr>
        <a:xfrm>
          <a:off x="0" y="0"/>
          <a:ext cx="0" cy="0"/>
          <a:chOff x="0" y="0"/>
          <a:chExt cx="0" cy="0"/>
        </a:xfrm>
      </p:grpSpPr>
      <p:sp>
        <p:nvSpPr>
          <p:cNvPr id="1221" name="Google Shape;1221;p9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222" name="Google Shape;1222;p9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23" name="Google Shape;1223;p90"/>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24" name="Google Shape;1224;p90"/>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25" name="Google Shape;1225;p90"/>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226" name="Google Shape;1226;p90"/>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227" name="Google Shape;1227;p90"/>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228" name="Google Shape;1228;p90"/>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29" name="Google Shape;1229;p90"/>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30" name="Google Shape;1230;p90"/>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31" name="Google Shape;1231;p90"/>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32" name="Google Shape;1232;p90"/>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233" name="Google Shape;1233;p90"/>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34" name="Google Shape;1234;p90"/>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235" name="Google Shape;1235;p90"/>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236" name="Google Shape;1236;p90"/>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37" name="Google Shape;1237;p90"/>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238" name="Google Shape;1238;p90"/>
          <p:cNvCxnSpPr/>
          <p:nvPr/>
        </p:nvCxnSpPr>
        <p:spPr>
          <a:xfrm flipH="1">
            <a:off x="2743200" y="4572000"/>
            <a:ext cx="29718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239" name="Google Shape;1239;p90"/>
          <p:cNvSpPr/>
          <p:nvPr/>
        </p:nvSpPr>
        <p:spPr>
          <a:xfrm>
            <a:off x="152400" y="2159000"/>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40" name="Google Shape;1240;p90"/>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4" name="Shape 1244"/>
        <p:cNvGrpSpPr/>
        <p:nvPr/>
      </p:nvGrpSpPr>
      <p:grpSpPr>
        <a:xfrm>
          <a:off x="0" y="0"/>
          <a:ext cx="0" cy="0"/>
          <a:chOff x="0" y="0"/>
          <a:chExt cx="0" cy="0"/>
        </a:xfrm>
      </p:grpSpPr>
      <p:sp>
        <p:nvSpPr>
          <p:cNvPr id="1245" name="Google Shape;1245;p9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246" name="Google Shape;1246;p9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47" name="Google Shape;1247;p91"/>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48" name="Google Shape;1248;p91"/>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49" name="Google Shape;1249;p91"/>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250" name="Google Shape;1250;p91"/>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251" name="Google Shape;1251;p91"/>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252" name="Google Shape;1252;p91"/>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53" name="Google Shape;1253;p91"/>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54" name="Google Shape;1254;p91"/>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55" name="Google Shape;1255;p91"/>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56" name="Google Shape;1256;p91"/>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257" name="Google Shape;1257;p91"/>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58" name="Google Shape;1258;p91"/>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259" name="Google Shape;1259;p91"/>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260" name="Google Shape;1260;p91"/>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61" name="Google Shape;1261;p91"/>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262" name="Google Shape;1262;p91"/>
          <p:cNvCxnSpPr/>
          <p:nvPr/>
        </p:nvCxnSpPr>
        <p:spPr>
          <a:xfrm flipH="1">
            <a:off x="2743200" y="4572000"/>
            <a:ext cx="29718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263" name="Google Shape;1263;p91"/>
          <p:cNvSpPr/>
          <p:nvPr/>
        </p:nvSpPr>
        <p:spPr>
          <a:xfrm>
            <a:off x="152400" y="2644775"/>
            <a:ext cx="304800" cy="228600"/>
          </a:xfrm>
          <a:prstGeom prst="rightArrow">
            <a:avLst>
              <a:gd fmla="val 11475" name="adj1"/>
              <a:gd fmla="val 645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64" name="Google Shape;1264;p91"/>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265" name="Google Shape;1265;p91"/>
          <p:cNvCxnSpPr/>
          <p:nvPr/>
        </p:nvCxnSpPr>
        <p:spPr>
          <a:xfrm flipH="1">
            <a:off x="2438400" y="4572000"/>
            <a:ext cx="6858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9" name="Shape 1269"/>
        <p:cNvGrpSpPr/>
        <p:nvPr/>
      </p:nvGrpSpPr>
      <p:grpSpPr>
        <a:xfrm>
          <a:off x="0" y="0"/>
          <a:ext cx="0" cy="0"/>
          <a:chOff x="0" y="0"/>
          <a:chExt cx="0" cy="0"/>
        </a:xfrm>
      </p:grpSpPr>
      <p:sp>
        <p:nvSpPr>
          <p:cNvPr id="1270" name="Google Shape;1270;p9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271" name="Google Shape;1271;p9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72" name="Google Shape;1272;p92"/>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73" name="Google Shape;1273;p92"/>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74" name="Google Shape;1274;p92"/>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275" name="Google Shape;1275;p92"/>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276" name="Google Shape;1276;p92"/>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277" name="Google Shape;1277;p92"/>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78" name="Google Shape;1278;p92"/>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79" name="Google Shape;1279;p92"/>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280" name="Google Shape;1280;p92"/>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81" name="Google Shape;1281;p92"/>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282" name="Google Shape;1282;p92"/>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83" name="Google Shape;1283;p92"/>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284" name="Google Shape;1284;p92"/>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285" name="Google Shape;1285;p92"/>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286" name="Google Shape;1286;p92"/>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287" name="Google Shape;1287;p92"/>
          <p:cNvCxnSpPr/>
          <p:nvPr/>
        </p:nvCxnSpPr>
        <p:spPr>
          <a:xfrm flipH="1">
            <a:off x="4191000" y="4572000"/>
            <a:ext cx="1524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288" name="Google Shape;1288;p92"/>
          <p:cNvSpPr/>
          <p:nvPr/>
        </p:nvSpPr>
        <p:spPr>
          <a:xfrm>
            <a:off x="152400" y="2895600"/>
            <a:ext cx="304800" cy="228600"/>
          </a:xfrm>
          <a:prstGeom prst="rightArrow">
            <a:avLst>
              <a:gd fmla="val 11475" name="adj1"/>
              <a:gd fmla="val 645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89" name="Google Shape;1289;p92"/>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290" name="Google Shape;1290;p92"/>
          <p:cNvCxnSpPr/>
          <p:nvPr/>
        </p:nvCxnSpPr>
        <p:spPr>
          <a:xfrm flipH="1">
            <a:off x="2438400" y="4572000"/>
            <a:ext cx="6858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62" name="Google Shape;262;p2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Important 3 factors of a LIST</a:t>
            </a:r>
            <a:endParaRPr/>
          </a:p>
        </p:txBody>
      </p:sp>
      <p:sp>
        <p:nvSpPr>
          <p:cNvPr id="263" name="Google Shape;263;p21"/>
          <p:cNvSpPr txBox="1"/>
          <p:nvPr>
            <p:ph idx="1" type="body"/>
          </p:nvPr>
        </p:nvSpPr>
        <p:spPr>
          <a:xfrm>
            <a:off x="457200" y="1600200"/>
            <a:ext cx="8229600" cy="2819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Root: It keeps the head of the list.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NULL: The value of pointer. It means the tail of the list.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Cur: Pointer variable that keeps the element just now.</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
        <p:nvSpPr>
          <p:cNvPr id="264" name="Google Shape;264;p21"/>
          <p:cNvSpPr txBox="1"/>
          <p:nvPr/>
        </p:nvSpPr>
        <p:spPr>
          <a:xfrm>
            <a:off x="1676400" y="51054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5" name="Google Shape;265;p21"/>
          <p:cNvSpPr txBox="1"/>
          <p:nvPr/>
        </p:nvSpPr>
        <p:spPr>
          <a:xfrm>
            <a:off x="3048000" y="51054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6" name="Google Shape;266;p21"/>
          <p:cNvSpPr txBox="1"/>
          <p:nvPr/>
        </p:nvSpPr>
        <p:spPr>
          <a:xfrm>
            <a:off x="4038600" y="51054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7" name="Google Shape;267;p21"/>
          <p:cNvSpPr txBox="1"/>
          <p:nvPr/>
        </p:nvSpPr>
        <p:spPr>
          <a:xfrm>
            <a:off x="5410200" y="51054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8" name="Google Shape;268;p21"/>
          <p:cNvSpPr txBox="1"/>
          <p:nvPr/>
        </p:nvSpPr>
        <p:spPr>
          <a:xfrm>
            <a:off x="6477000" y="5105400"/>
            <a:ext cx="13716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69" name="Google Shape;269;p21"/>
          <p:cNvSpPr txBox="1"/>
          <p:nvPr/>
        </p:nvSpPr>
        <p:spPr>
          <a:xfrm>
            <a:off x="7848600" y="51054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70" name="Google Shape;270;p21"/>
          <p:cNvCxnSpPr/>
          <p:nvPr/>
        </p:nvCxnSpPr>
        <p:spPr>
          <a:xfrm>
            <a:off x="3276600" y="5410200"/>
            <a:ext cx="7620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71" name="Google Shape;271;p21"/>
          <p:cNvCxnSpPr/>
          <p:nvPr/>
        </p:nvCxnSpPr>
        <p:spPr>
          <a:xfrm>
            <a:off x="5638800" y="54102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72" name="Google Shape;272;p21"/>
          <p:cNvCxnSpPr/>
          <p:nvPr/>
        </p:nvCxnSpPr>
        <p:spPr>
          <a:xfrm>
            <a:off x="7848600" y="5105400"/>
            <a:ext cx="457200" cy="609600"/>
          </a:xfrm>
          <a:prstGeom prst="straightConnector1">
            <a:avLst/>
          </a:prstGeom>
          <a:noFill/>
          <a:ln cap="flat" cmpd="sng" w="9525">
            <a:solidFill>
              <a:schemeClr val="dk1"/>
            </a:solidFill>
            <a:prstDash val="solid"/>
            <a:miter lim="800000"/>
            <a:headEnd len="sm" w="sm" type="none"/>
            <a:tailEnd len="sm" w="sm" type="none"/>
          </a:ln>
        </p:spPr>
      </p:cxnSp>
      <p:cxnSp>
        <p:nvCxnSpPr>
          <p:cNvPr id="273" name="Google Shape;273;p21"/>
          <p:cNvCxnSpPr/>
          <p:nvPr/>
        </p:nvCxnSpPr>
        <p:spPr>
          <a:xfrm flipH="1">
            <a:off x="7848600" y="5105400"/>
            <a:ext cx="457200" cy="609600"/>
          </a:xfrm>
          <a:prstGeom prst="straightConnector1">
            <a:avLst/>
          </a:prstGeom>
          <a:noFill/>
          <a:ln cap="flat" cmpd="sng" w="9525">
            <a:solidFill>
              <a:schemeClr val="dk1"/>
            </a:solidFill>
            <a:prstDash val="solid"/>
            <a:miter lim="800000"/>
            <a:headEnd len="sm" w="sm" type="none"/>
            <a:tailEnd len="sm" w="sm" type="none"/>
          </a:ln>
        </p:spPr>
      </p:cxnSp>
      <p:sp>
        <p:nvSpPr>
          <p:cNvPr id="274" name="Google Shape;274;p21"/>
          <p:cNvSpPr txBox="1"/>
          <p:nvPr/>
        </p:nvSpPr>
        <p:spPr>
          <a:xfrm>
            <a:off x="7772400" y="5867400"/>
            <a:ext cx="8382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NULL</a:t>
            </a:r>
            <a:endParaRPr/>
          </a:p>
        </p:txBody>
      </p:sp>
      <p:sp>
        <p:nvSpPr>
          <p:cNvPr id="275" name="Google Shape;275;p21"/>
          <p:cNvSpPr txBox="1"/>
          <p:nvPr/>
        </p:nvSpPr>
        <p:spPr>
          <a:xfrm>
            <a:off x="685800" y="51054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76" name="Google Shape;276;p21"/>
          <p:cNvCxnSpPr/>
          <p:nvPr/>
        </p:nvCxnSpPr>
        <p:spPr>
          <a:xfrm>
            <a:off x="914400" y="5410200"/>
            <a:ext cx="762000" cy="0"/>
          </a:xfrm>
          <a:prstGeom prst="straightConnector1">
            <a:avLst/>
          </a:prstGeom>
          <a:noFill/>
          <a:ln cap="flat" cmpd="sng" w="9525">
            <a:solidFill>
              <a:schemeClr val="dk1"/>
            </a:solidFill>
            <a:prstDash val="solid"/>
            <a:miter lim="800000"/>
            <a:headEnd len="sm" w="sm" type="none"/>
            <a:tailEnd len="med" w="med" type="triangle"/>
          </a:ln>
        </p:spPr>
      </p:cxnSp>
      <p:sp>
        <p:nvSpPr>
          <p:cNvPr id="277" name="Google Shape;277;p21"/>
          <p:cNvSpPr txBox="1"/>
          <p:nvPr/>
        </p:nvSpPr>
        <p:spPr>
          <a:xfrm>
            <a:off x="228600" y="5867400"/>
            <a:ext cx="20574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root (or head)</a:t>
            </a:r>
            <a:endParaRPr/>
          </a:p>
        </p:txBody>
      </p:sp>
      <p:sp>
        <p:nvSpPr>
          <p:cNvPr id="278" name="Google Shape;278;p21"/>
          <p:cNvSpPr txBox="1"/>
          <p:nvPr/>
        </p:nvSpPr>
        <p:spPr>
          <a:xfrm>
            <a:off x="3200400" y="4267200"/>
            <a:ext cx="4572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9" name="Google Shape;279;p21"/>
          <p:cNvSpPr/>
          <p:nvPr/>
        </p:nvSpPr>
        <p:spPr>
          <a:xfrm>
            <a:off x="3657600" y="4483100"/>
            <a:ext cx="1219200" cy="622300"/>
          </a:xfrm>
          <a:custGeom>
            <a:rect b="b" l="l" r="r" t="t"/>
            <a:pathLst>
              <a:path extrusionOk="0" h="120000" w="120000">
                <a:moveTo>
                  <a:pt x="0" y="17142"/>
                </a:moveTo>
                <a:cubicBezTo>
                  <a:pt x="1250" y="17142"/>
                  <a:pt x="2500" y="17142"/>
                  <a:pt x="15000" y="17142"/>
                </a:cubicBezTo>
                <a:cubicBezTo>
                  <a:pt x="27500" y="17142"/>
                  <a:pt x="57500" y="0"/>
                  <a:pt x="75000" y="17142"/>
                </a:cubicBezTo>
                <a:cubicBezTo>
                  <a:pt x="92500" y="34285"/>
                  <a:pt x="106250" y="77142"/>
                  <a:pt x="120000" y="11999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0" name="Google Shape;280;p21"/>
          <p:cNvSpPr txBox="1"/>
          <p:nvPr/>
        </p:nvSpPr>
        <p:spPr>
          <a:xfrm>
            <a:off x="2590800" y="4357687"/>
            <a:ext cx="990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cur</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4" name="Shape 1294"/>
        <p:cNvGrpSpPr/>
        <p:nvPr/>
      </p:nvGrpSpPr>
      <p:grpSpPr>
        <a:xfrm>
          <a:off x="0" y="0"/>
          <a:ext cx="0" cy="0"/>
          <a:chOff x="0" y="0"/>
          <a:chExt cx="0" cy="0"/>
        </a:xfrm>
      </p:grpSpPr>
      <p:sp>
        <p:nvSpPr>
          <p:cNvPr id="1295" name="Google Shape;1295;p9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296" name="Google Shape;1296;p9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297" name="Google Shape;1297;p93"/>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298" name="Google Shape;1298;p93"/>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299" name="Google Shape;1299;p93"/>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300" name="Google Shape;1300;p93"/>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301" name="Google Shape;1301;p93"/>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302" name="Google Shape;1302;p93"/>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03" name="Google Shape;1303;p93"/>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04" name="Google Shape;1304;p93"/>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05" name="Google Shape;1305;p93"/>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06" name="Google Shape;1306;p93"/>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307" name="Google Shape;1307;p93"/>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08" name="Google Shape;1308;p93"/>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309" name="Google Shape;1309;p93"/>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310" name="Google Shape;1310;p93"/>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11" name="Google Shape;1311;p93"/>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312" name="Google Shape;1312;p93"/>
          <p:cNvCxnSpPr/>
          <p:nvPr/>
        </p:nvCxnSpPr>
        <p:spPr>
          <a:xfrm flipH="1">
            <a:off x="4191000" y="4572000"/>
            <a:ext cx="1524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313" name="Google Shape;1313;p93"/>
          <p:cNvSpPr/>
          <p:nvPr/>
        </p:nvSpPr>
        <p:spPr>
          <a:xfrm>
            <a:off x="152400" y="2159000"/>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14" name="Google Shape;1314;p93"/>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315" name="Google Shape;1315;p93"/>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9" name="Shape 1319"/>
        <p:cNvGrpSpPr/>
        <p:nvPr/>
      </p:nvGrpSpPr>
      <p:grpSpPr>
        <a:xfrm>
          <a:off x="0" y="0"/>
          <a:ext cx="0" cy="0"/>
          <a:chOff x="0" y="0"/>
          <a:chExt cx="0" cy="0"/>
        </a:xfrm>
      </p:grpSpPr>
      <p:sp>
        <p:nvSpPr>
          <p:cNvPr id="1320" name="Google Shape;1320;p9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321" name="Google Shape;1321;p9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322" name="Google Shape;1322;p94"/>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323" name="Google Shape;1323;p94"/>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324" name="Google Shape;1324;p94"/>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325" name="Google Shape;1325;p94"/>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326" name="Google Shape;1326;p94"/>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327" name="Google Shape;1327;p94"/>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28" name="Google Shape;1328;p94"/>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29" name="Google Shape;1329;p94"/>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30" name="Google Shape;1330;p94"/>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31" name="Google Shape;1331;p94"/>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332" name="Google Shape;1332;p94"/>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33" name="Google Shape;1333;p94"/>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334" name="Google Shape;1334;p94"/>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335" name="Google Shape;1335;p94"/>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36" name="Google Shape;1336;p94"/>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337" name="Google Shape;1337;p94"/>
          <p:cNvCxnSpPr/>
          <p:nvPr/>
        </p:nvCxnSpPr>
        <p:spPr>
          <a:xfrm flipH="1">
            <a:off x="4191000" y="4572000"/>
            <a:ext cx="1524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338" name="Google Shape;1338;p94"/>
          <p:cNvSpPr/>
          <p:nvPr/>
        </p:nvSpPr>
        <p:spPr>
          <a:xfrm>
            <a:off x="152400" y="2644775"/>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39" name="Google Shape;1339;p94"/>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340" name="Google Shape;1340;p94"/>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4" name="Shape 1344"/>
        <p:cNvGrpSpPr/>
        <p:nvPr/>
      </p:nvGrpSpPr>
      <p:grpSpPr>
        <a:xfrm>
          <a:off x="0" y="0"/>
          <a:ext cx="0" cy="0"/>
          <a:chOff x="0" y="0"/>
          <a:chExt cx="0" cy="0"/>
        </a:xfrm>
      </p:grpSpPr>
      <p:sp>
        <p:nvSpPr>
          <p:cNvPr id="1345" name="Google Shape;1345;p9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346" name="Google Shape;1346;p9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347" name="Google Shape;1347;p95"/>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348" name="Google Shape;1348;p95"/>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349" name="Google Shape;1349;p95"/>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350" name="Google Shape;1350;p95"/>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351" name="Google Shape;1351;p95"/>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352" name="Google Shape;1352;p95"/>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53" name="Google Shape;1353;p95"/>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54" name="Google Shape;1354;p95"/>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55" name="Google Shape;1355;p95"/>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56" name="Google Shape;1356;p95"/>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357" name="Google Shape;1357;p95"/>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58" name="Google Shape;1358;p95"/>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359" name="Google Shape;1359;p95"/>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360" name="Google Shape;1360;p95"/>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61" name="Google Shape;1361;p95"/>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362" name="Google Shape;1362;p95"/>
          <p:cNvCxnSpPr/>
          <p:nvPr/>
        </p:nvCxnSpPr>
        <p:spPr>
          <a:xfrm flipH="1">
            <a:off x="5715000" y="4572000"/>
            <a:ext cx="381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363" name="Google Shape;1363;p95"/>
          <p:cNvSpPr/>
          <p:nvPr/>
        </p:nvSpPr>
        <p:spPr>
          <a:xfrm>
            <a:off x="152400" y="2895600"/>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64" name="Google Shape;1364;p95"/>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365" name="Google Shape;1365;p95"/>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9" name="Shape 1369"/>
        <p:cNvGrpSpPr/>
        <p:nvPr/>
      </p:nvGrpSpPr>
      <p:grpSpPr>
        <a:xfrm>
          <a:off x="0" y="0"/>
          <a:ext cx="0" cy="0"/>
          <a:chOff x="0" y="0"/>
          <a:chExt cx="0" cy="0"/>
        </a:xfrm>
      </p:grpSpPr>
      <p:sp>
        <p:nvSpPr>
          <p:cNvPr id="1370" name="Google Shape;1370;p9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371" name="Google Shape;1371;p9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372" name="Google Shape;1372;p96"/>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373" name="Google Shape;1373;p96"/>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374" name="Google Shape;1374;p96"/>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375" name="Google Shape;1375;p96"/>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376" name="Google Shape;1376;p96"/>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377" name="Google Shape;1377;p96"/>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78" name="Google Shape;1378;p96"/>
          <p:cNvCxnSpPr/>
          <p:nvPr/>
        </p:nvCxnSpPr>
        <p:spPr>
          <a:xfrm>
            <a:off x="46482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79" name="Google Shape;1379;p96"/>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380" name="Google Shape;1380;p96"/>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81" name="Google Shape;1381;p96"/>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382" name="Google Shape;1382;p96"/>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83" name="Google Shape;1383;p96"/>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384" name="Google Shape;1384;p96"/>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385" name="Google Shape;1385;p96"/>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386" name="Google Shape;1386;p96"/>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387" name="Google Shape;1387;p96"/>
          <p:cNvCxnSpPr/>
          <p:nvPr/>
        </p:nvCxnSpPr>
        <p:spPr>
          <a:xfrm flipH="1">
            <a:off x="5715000" y="4572000"/>
            <a:ext cx="381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388" name="Google Shape;1388;p96"/>
          <p:cNvSpPr/>
          <p:nvPr/>
        </p:nvSpPr>
        <p:spPr>
          <a:xfrm>
            <a:off x="152400" y="2159000"/>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89" name="Google Shape;1389;p96"/>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390" name="Google Shape;1390;p96"/>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4" name="Shape 1394"/>
        <p:cNvGrpSpPr/>
        <p:nvPr/>
      </p:nvGrpSpPr>
      <p:grpSpPr>
        <a:xfrm>
          <a:off x="0" y="0"/>
          <a:ext cx="0" cy="0"/>
          <a:chOff x="0" y="0"/>
          <a:chExt cx="0" cy="0"/>
        </a:xfrm>
      </p:grpSpPr>
      <p:sp>
        <p:nvSpPr>
          <p:cNvPr id="1395" name="Google Shape;1395;p9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396" name="Google Shape;1396;p9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397" name="Google Shape;1397;p97"/>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398" name="Google Shape;1398;p97"/>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399" name="Google Shape;1399;p97"/>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400" name="Google Shape;1400;p97"/>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401" name="Google Shape;1401;p97"/>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402" name="Google Shape;1402;p97"/>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03" name="Google Shape;1403;p97"/>
          <p:cNvCxnSpPr/>
          <p:nvPr/>
        </p:nvCxnSpPr>
        <p:spPr>
          <a:xfrm>
            <a:off x="4191000" y="5643562"/>
            <a:ext cx="0" cy="528637"/>
          </a:xfrm>
          <a:prstGeom prst="straightConnector1">
            <a:avLst/>
          </a:prstGeom>
          <a:noFill/>
          <a:ln cap="flat" cmpd="sng" w="50800">
            <a:solidFill>
              <a:schemeClr val="dk1"/>
            </a:solidFill>
            <a:prstDash val="solid"/>
            <a:miter lim="800000"/>
            <a:headEnd len="sm" w="sm" type="none"/>
            <a:tailEnd len="med" w="med" type="triangle"/>
          </a:ln>
        </p:spPr>
      </p:cxnSp>
      <p:cxnSp>
        <p:nvCxnSpPr>
          <p:cNvPr id="1404" name="Google Shape;1404;p97"/>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05" name="Google Shape;1405;p97"/>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06" name="Google Shape;1406;p97"/>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407" name="Google Shape;1407;p97"/>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08" name="Google Shape;1408;p97"/>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409" name="Google Shape;1409;p97"/>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410" name="Google Shape;1410;p97"/>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11" name="Google Shape;1411;p97"/>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412" name="Google Shape;1412;p97"/>
          <p:cNvCxnSpPr/>
          <p:nvPr/>
        </p:nvCxnSpPr>
        <p:spPr>
          <a:xfrm flipH="1">
            <a:off x="5715000" y="4572000"/>
            <a:ext cx="381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413" name="Google Shape;1413;p97"/>
          <p:cNvSpPr/>
          <p:nvPr/>
        </p:nvSpPr>
        <p:spPr>
          <a:xfrm>
            <a:off x="152400" y="3633787"/>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14" name="Google Shape;1414;p97"/>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415" name="Google Shape;1415;p97"/>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9" name="Shape 1419"/>
        <p:cNvGrpSpPr/>
        <p:nvPr/>
      </p:nvGrpSpPr>
      <p:grpSpPr>
        <a:xfrm>
          <a:off x="0" y="0"/>
          <a:ext cx="0" cy="0"/>
          <a:chOff x="0" y="0"/>
          <a:chExt cx="0" cy="0"/>
        </a:xfrm>
      </p:grpSpPr>
      <p:sp>
        <p:nvSpPr>
          <p:cNvPr id="1420" name="Google Shape;1420;p9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21" name="Google Shape;1421;p9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Adding a student – mid / end</a:t>
            </a:r>
            <a:endParaRPr/>
          </a:p>
        </p:txBody>
      </p:sp>
      <p:sp>
        <p:nvSpPr>
          <p:cNvPr id="1422" name="Google Shape;1422;p98"/>
          <p:cNvSpPr txBox="1"/>
          <p:nvPr>
            <p:ph idx="1" type="body"/>
          </p:nvPr>
        </p:nvSpPr>
        <p:spPr>
          <a:xfrm>
            <a:off x="457200" y="1905000"/>
            <a:ext cx="8077200" cy="2743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curr_std = root;</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while</a:t>
            </a:r>
            <a:r>
              <a:rPr b="1" i="0" lang="en-US" sz="1600" u="none">
                <a:solidFill>
                  <a:schemeClr val="dk1"/>
                </a:solidFill>
                <a:latin typeface="Courier New"/>
                <a:ea typeface="Courier New"/>
                <a:cs typeface="Courier New"/>
                <a:sym typeface="Courier New"/>
              </a:rPr>
              <a:t> (curr_std != NULL  &amp;&amp;  to_add-&gt;grade &lt; curr_std-&gt;grade)</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prev_std = curr_std;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curr_std = curr_std-&gt;next;</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a:t>
            </a:r>
            <a:endParaRPr/>
          </a:p>
          <a:p>
            <a:pPr indent="0" lvl="0" marL="0" marR="0" rtl="0" algn="l">
              <a:lnSpc>
                <a:spcPct val="80000"/>
              </a:lnSpc>
              <a:spcBef>
                <a:spcPts val="320"/>
              </a:spcBef>
              <a:spcAft>
                <a:spcPts val="0"/>
              </a:spcAft>
              <a:buClr>
                <a:schemeClr val="dk1"/>
              </a:buClr>
              <a:buFont typeface="Verdana"/>
              <a:buNone/>
            </a:pPr>
            <a:r>
              <a:t/>
            </a:r>
            <a:endParaRPr b="1" i="0" sz="1600" u="none">
              <a:solidFill>
                <a:schemeClr val="dk1"/>
              </a:solidFill>
              <a:latin typeface="Courier New"/>
              <a:ea typeface="Courier New"/>
              <a:cs typeface="Courier New"/>
              <a:sym typeface="Courier New"/>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prev_std-&gt;next = to_add;</a:t>
            </a:r>
            <a:endParaRPr/>
          </a:p>
          <a:p>
            <a:pPr indent="0" lvl="0" marL="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to_add-&gt;next = curr_std;</a:t>
            </a:r>
            <a:endParaRPr/>
          </a:p>
          <a:p>
            <a:pPr indent="0" lvl="0" marL="0" marR="0" rtl="0" algn="l">
              <a:lnSpc>
                <a:spcPct val="80000"/>
              </a:lnSpc>
              <a:spcBef>
                <a:spcPts val="320"/>
              </a:spcBef>
              <a:spcAft>
                <a:spcPts val="0"/>
              </a:spcAft>
              <a:buClr>
                <a:srgbClr val="0000FF"/>
              </a:buClr>
              <a:buFont typeface="Courier New"/>
              <a:buNone/>
            </a:pPr>
            <a:r>
              <a:rPr b="1" i="0" lang="en-US" sz="1600" u="none">
                <a:solidFill>
                  <a:srgbClr val="0000FF"/>
                </a:solidFill>
                <a:latin typeface="Courier New"/>
                <a:ea typeface="Courier New"/>
                <a:cs typeface="Courier New"/>
                <a:sym typeface="Courier New"/>
              </a:rPr>
              <a:t>return</a:t>
            </a:r>
            <a:r>
              <a:rPr b="1" i="0" lang="en-US" sz="1600" u="none">
                <a:solidFill>
                  <a:schemeClr val="dk1"/>
                </a:solidFill>
                <a:latin typeface="Courier New"/>
                <a:ea typeface="Courier New"/>
                <a:cs typeface="Courier New"/>
                <a:sym typeface="Courier New"/>
              </a:rPr>
              <a:t> root;</a:t>
            </a:r>
            <a:endParaRPr/>
          </a:p>
        </p:txBody>
      </p:sp>
      <p:sp>
        <p:nvSpPr>
          <p:cNvPr id="1423" name="Google Shape;1423;p98"/>
          <p:cNvSpPr txBox="1"/>
          <p:nvPr/>
        </p:nvSpPr>
        <p:spPr>
          <a:xfrm>
            <a:off x="2133600" y="5029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95</a:t>
            </a:r>
            <a:endParaRPr/>
          </a:p>
        </p:txBody>
      </p:sp>
      <p:sp>
        <p:nvSpPr>
          <p:cNvPr id="1424" name="Google Shape;1424;p98"/>
          <p:cNvSpPr txBox="1"/>
          <p:nvPr/>
        </p:nvSpPr>
        <p:spPr>
          <a:xfrm>
            <a:off x="37338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80</a:t>
            </a:r>
            <a:endParaRPr/>
          </a:p>
        </p:txBody>
      </p:sp>
      <p:sp>
        <p:nvSpPr>
          <p:cNvPr id="1425" name="Google Shape;1425;p98"/>
          <p:cNvSpPr txBox="1"/>
          <p:nvPr/>
        </p:nvSpPr>
        <p:spPr>
          <a:xfrm>
            <a:off x="53340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70</a:t>
            </a:r>
            <a:endParaRPr/>
          </a:p>
        </p:txBody>
      </p:sp>
      <p:sp>
        <p:nvSpPr>
          <p:cNvPr id="1426" name="Google Shape;1426;p98"/>
          <p:cNvSpPr txBox="1"/>
          <p:nvPr/>
        </p:nvSpPr>
        <p:spPr>
          <a:xfrm>
            <a:off x="6934200" y="50339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60</a:t>
            </a:r>
            <a:endParaRPr/>
          </a:p>
        </p:txBody>
      </p:sp>
      <p:cxnSp>
        <p:nvCxnSpPr>
          <p:cNvPr id="1427" name="Google Shape;1427;p98"/>
          <p:cNvCxnSpPr/>
          <p:nvPr/>
        </p:nvCxnSpPr>
        <p:spPr>
          <a:xfrm>
            <a:off x="30480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28" name="Google Shape;1428;p98"/>
          <p:cNvCxnSpPr/>
          <p:nvPr/>
        </p:nvCxnSpPr>
        <p:spPr>
          <a:xfrm>
            <a:off x="4191000" y="5643562"/>
            <a:ext cx="0" cy="528637"/>
          </a:xfrm>
          <a:prstGeom prst="straightConnector1">
            <a:avLst/>
          </a:prstGeom>
          <a:noFill/>
          <a:ln cap="flat" cmpd="sng" w="50800">
            <a:solidFill>
              <a:schemeClr val="dk1"/>
            </a:solidFill>
            <a:prstDash val="solid"/>
            <a:miter lim="800000"/>
            <a:headEnd len="sm" w="sm" type="none"/>
            <a:tailEnd len="med" w="med" type="triangle"/>
          </a:ln>
        </p:spPr>
      </p:cxnSp>
      <p:cxnSp>
        <p:nvCxnSpPr>
          <p:cNvPr id="1429" name="Google Shape;1429;p98"/>
          <p:cNvCxnSpPr/>
          <p:nvPr/>
        </p:nvCxnSpPr>
        <p:spPr>
          <a:xfrm>
            <a:off x="6248400" y="53387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30" name="Google Shape;1430;p98"/>
          <p:cNvCxnSpPr/>
          <p:nvPr/>
        </p:nvCxnSpPr>
        <p:spPr>
          <a:xfrm>
            <a:off x="7848600" y="53387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31" name="Google Shape;1431;p98"/>
          <p:cNvSpPr txBox="1"/>
          <p:nvPr/>
        </p:nvSpPr>
        <p:spPr>
          <a:xfrm>
            <a:off x="609600" y="51054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cxnSp>
        <p:nvCxnSpPr>
          <p:cNvPr id="1432" name="Google Shape;1432;p98"/>
          <p:cNvCxnSpPr/>
          <p:nvPr/>
        </p:nvCxnSpPr>
        <p:spPr>
          <a:xfrm>
            <a:off x="1447800" y="5334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33" name="Google Shape;1433;p98"/>
          <p:cNvSpPr txBox="1"/>
          <p:nvPr/>
        </p:nvSpPr>
        <p:spPr>
          <a:xfrm>
            <a:off x="1524000" y="6172200"/>
            <a:ext cx="11430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to_add</a:t>
            </a:r>
            <a:endParaRPr/>
          </a:p>
        </p:txBody>
      </p:sp>
      <p:sp>
        <p:nvSpPr>
          <p:cNvPr id="1434" name="Google Shape;1434;p98"/>
          <p:cNvSpPr txBox="1"/>
          <p:nvPr/>
        </p:nvSpPr>
        <p:spPr>
          <a:xfrm>
            <a:off x="3429000" y="61722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75</a:t>
            </a:r>
            <a:endParaRPr/>
          </a:p>
        </p:txBody>
      </p:sp>
      <p:cxnSp>
        <p:nvCxnSpPr>
          <p:cNvPr id="1435" name="Google Shape;1435;p98"/>
          <p:cNvCxnSpPr/>
          <p:nvPr/>
        </p:nvCxnSpPr>
        <p:spPr>
          <a:xfrm>
            <a:off x="2743200" y="64770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36" name="Google Shape;1436;p98"/>
          <p:cNvSpPr txBox="1"/>
          <p:nvPr/>
        </p:nvSpPr>
        <p:spPr>
          <a:xfrm>
            <a:off x="5715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curr_std</a:t>
            </a:r>
            <a:endParaRPr/>
          </a:p>
        </p:txBody>
      </p:sp>
      <p:cxnSp>
        <p:nvCxnSpPr>
          <p:cNvPr id="1437" name="Google Shape;1437;p98"/>
          <p:cNvCxnSpPr/>
          <p:nvPr/>
        </p:nvCxnSpPr>
        <p:spPr>
          <a:xfrm flipH="1">
            <a:off x="5715000" y="4572000"/>
            <a:ext cx="381000" cy="457200"/>
          </a:xfrm>
          <a:prstGeom prst="straightConnector1">
            <a:avLst/>
          </a:prstGeom>
          <a:noFill/>
          <a:ln cap="flat" cmpd="sng" w="50800">
            <a:solidFill>
              <a:schemeClr val="dk1"/>
            </a:solidFill>
            <a:prstDash val="solid"/>
            <a:miter lim="800000"/>
            <a:headEnd len="sm" w="sm" type="none"/>
            <a:tailEnd len="med" w="med" type="triangle"/>
          </a:ln>
        </p:spPr>
      </p:cxnSp>
      <p:sp>
        <p:nvSpPr>
          <p:cNvPr id="1438" name="Google Shape;1438;p98"/>
          <p:cNvSpPr/>
          <p:nvPr/>
        </p:nvSpPr>
        <p:spPr>
          <a:xfrm>
            <a:off x="152400" y="3849687"/>
            <a:ext cx="304800" cy="228600"/>
          </a:xfrm>
          <a:prstGeom prst="rightArrow">
            <a:avLst>
              <a:gd fmla="val 50000" name="adj1"/>
              <a:gd fmla="val 50000" name="adj2"/>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39" name="Google Shape;1439;p98"/>
          <p:cNvSpPr txBox="1"/>
          <p:nvPr/>
        </p:nvSpPr>
        <p:spPr>
          <a:xfrm>
            <a:off x="3048000" y="41910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prev_std</a:t>
            </a:r>
            <a:endParaRPr/>
          </a:p>
        </p:txBody>
      </p:sp>
      <p:cxnSp>
        <p:nvCxnSpPr>
          <p:cNvPr id="1440" name="Google Shape;1440;p98"/>
          <p:cNvCxnSpPr/>
          <p:nvPr/>
        </p:nvCxnSpPr>
        <p:spPr>
          <a:xfrm>
            <a:off x="3505200" y="4572000"/>
            <a:ext cx="533400" cy="457200"/>
          </a:xfrm>
          <a:prstGeom prst="straightConnector1">
            <a:avLst/>
          </a:prstGeom>
          <a:noFill/>
          <a:ln cap="flat" cmpd="sng" w="50800">
            <a:solidFill>
              <a:schemeClr val="dk1"/>
            </a:solidFill>
            <a:prstDash val="solid"/>
            <a:miter lim="800000"/>
            <a:headEnd len="sm" w="sm" type="none"/>
            <a:tailEnd len="med" w="med" type="triangle"/>
          </a:ln>
        </p:spPr>
      </p:cxnSp>
      <p:cxnSp>
        <p:nvCxnSpPr>
          <p:cNvPr id="1441" name="Google Shape;1441;p98"/>
          <p:cNvCxnSpPr/>
          <p:nvPr/>
        </p:nvCxnSpPr>
        <p:spPr>
          <a:xfrm flipH="1" rot="10800000">
            <a:off x="4343400" y="5638800"/>
            <a:ext cx="1295400" cy="838200"/>
          </a:xfrm>
          <a:prstGeom prst="straightConnector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5" name="Shape 1445"/>
        <p:cNvGrpSpPr/>
        <p:nvPr/>
      </p:nvGrpSpPr>
      <p:grpSpPr>
        <a:xfrm>
          <a:off x="0" y="0"/>
          <a:ext cx="0" cy="0"/>
          <a:chOff x="0" y="0"/>
          <a:chExt cx="0" cy="0"/>
        </a:xfrm>
      </p:grpSpPr>
      <p:sp>
        <p:nvSpPr>
          <p:cNvPr id="1446" name="Google Shape;1446;p9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47" name="Google Shape;1447;p9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a:t>
            </a:r>
            <a:endParaRPr/>
          </a:p>
        </p:txBody>
      </p:sp>
      <p:sp>
        <p:nvSpPr>
          <p:cNvPr id="1448" name="Google Shape;1448;p9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Implement </a:t>
            </a:r>
            <a:r>
              <a:rPr b="1" i="0" lang="en-US" sz="2800" u="none">
                <a:solidFill>
                  <a:schemeClr val="dk1"/>
                </a:solidFill>
                <a:latin typeface="Courier New"/>
                <a:ea typeface="Courier New"/>
                <a:cs typeface="Courier New"/>
                <a:sym typeface="Courier New"/>
              </a:rPr>
              <a:t>find_student</a:t>
            </a:r>
            <a:r>
              <a:rPr b="0" i="0" lang="en-US" sz="2800" u="none">
                <a:solidFill>
                  <a:schemeClr val="dk1"/>
                </a:solidFill>
                <a:latin typeface="Verdana"/>
                <a:ea typeface="Verdana"/>
                <a:cs typeface="Verdana"/>
                <a:sym typeface="Verdana"/>
              </a:rPr>
              <a:t>, which receives a list and an ID number and returns a pointer to a student whose ID matches or NULL if no such student is found.</a:t>
            </a:r>
            <a:endParaRPr/>
          </a:p>
        </p:txBody>
      </p:sp>
      <p:sp>
        <p:nvSpPr>
          <p:cNvPr id="1449" name="Google Shape;1449;p99"/>
          <p:cNvSpPr txBox="1"/>
          <p:nvPr/>
        </p:nvSpPr>
        <p:spPr>
          <a:xfrm>
            <a:off x="304800" y="4495800"/>
            <a:ext cx="8839200" cy="1735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Student *find_student(Student *root,                       				  </a:t>
            </a:r>
            <a:r>
              <a:rPr b="1" i="0" lang="en-US" sz="2400" u="none">
                <a:solidFill>
                  <a:srgbClr val="0000FF"/>
                </a:solidFill>
                <a:latin typeface="Courier New"/>
                <a:ea typeface="Courier New"/>
                <a:cs typeface="Courier New"/>
                <a:sym typeface="Courier New"/>
              </a:rPr>
              <a:t>char*</a:t>
            </a:r>
            <a:r>
              <a:rPr b="1" i="0" lang="en-US" sz="2400" u="none">
                <a:solidFill>
                  <a:schemeClr val="dk1"/>
                </a:solidFill>
                <a:latin typeface="Courier New"/>
                <a:ea typeface="Courier New"/>
                <a:cs typeface="Courier New"/>
                <a:sym typeface="Courier New"/>
              </a:rPr>
              <a:t> id);</a:t>
            </a:r>
            <a:endParaRPr/>
          </a:p>
          <a:p>
            <a:pPr indent="0" lvl="0" marL="0" marR="0" rtl="0" algn="l">
              <a:lnSpc>
                <a:spcPct val="100000"/>
              </a:lnSpc>
              <a:spcBef>
                <a:spcPts val="1200"/>
              </a:spcBef>
              <a:spcAft>
                <a:spcPts val="0"/>
              </a:spcAft>
              <a:buClr>
                <a:schemeClr val="dk1"/>
              </a:buClr>
              <a:buFont typeface="Tahoma"/>
              <a:buNone/>
            </a:pPr>
            <a:r>
              <a:rPr b="0" i="0" lang="en-US" sz="2400" u="none">
                <a:solidFill>
                  <a:schemeClr val="dk1"/>
                </a:solidFill>
                <a:latin typeface="Tahoma"/>
                <a:ea typeface="Tahoma"/>
                <a:cs typeface="Tahoma"/>
                <a:sym typeface="Tahoma"/>
              </a:rPr>
              <a:t>Hint: Use </a:t>
            </a:r>
            <a:r>
              <a:rPr b="1" i="0" lang="en-US" sz="2400" u="none">
                <a:solidFill>
                  <a:schemeClr val="dk1"/>
                </a:solidFill>
                <a:latin typeface="Courier New"/>
                <a:ea typeface="Courier New"/>
                <a:cs typeface="Courier New"/>
                <a:sym typeface="Courier New"/>
              </a:rPr>
              <a:t>strcmp(s1, s2)</a:t>
            </a:r>
            <a:r>
              <a:rPr b="0" i="0" lang="en-US" sz="2400" u="none">
                <a:solidFill>
                  <a:schemeClr val="dk1"/>
                </a:solidFill>
                <a:latin typeface="Tahoma"/>
                <a:ea typeface="Tahoma"/>
                <a:cs typeface="Tahoma"/>
                <a:sym typeface="Tahoma"/>
              </a:rPr>
              <a:t> which compares s1 and s2 and    </a:t>
            </a:r>
            <a:br>
              <a:rPr b="0" i="0" lang="en-US" sz="2400" u="none">
                <a:solidFill>
                  <a:schemeClr val="dk1"/>
                </a:solidFill>
                <a:latin typeface="Tahoma"/>
                <a:ea typeface="Tahoma"/>
                <a:cs typeface="Tahoma"/>
                <a:sym typeface="Tahoma"/>
              </a:rPr>
            </a:br>
            <a:r>
              <a:rPr b="0" i="0" lang="en-US" sz="2400" u="none">
                <a:solidFill>
                  <a:schemeClr val="dk1"/>
                </a:solidFill>
                <a:latin typeface="Tahoma"/>
                <a:ea typeface="Tahoma"/>
                <a:cs typeface="Tahoma"/>
                <a:sym typeface="Tahoma"/>
              </a:rPr>
              <a:t>        returns 0 if they are equal</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3" name="Shape 1453"/>
        <p:cNvGrpSpPr/>
        <p:nvPr/>
      </p:nvGrpSpPr>
      <p:grpSpPr>
        <a:xfrm>
          <a:off x="0" y="0"/>
          <a:ext cx="0" cy="0"/>
          <a:chOff x="0" y="0"/>
          <a:chExt cx="0" cy="0"/>
        </a:xfrm>
      </p:grpSpPr>
      <p:sp>
        <p:nvSpPr>
          <p:cNvPr id="1454" name="Google Shape;1454;p10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55" name="Google Shape;1455;p10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1456" name="Google Shape;1456;p100"/>
          <p:cNvSpPr txBox="1"/>
          <p:nvPr>
            <p:ph idx="1" type="body"/>
          </p:nvPr>
        </p:nvSpPr>
        <p:spPr>
          <a:xfrm>
            <a:off x="457200" y="1981200"/>
            <a:ext cx="86868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8000"/>
              </a:buClr>
              <a:buFont typeface="Courier New"/>
              <a:buNone/>
            </a:pPr>
            <a:r>
              <a:rPr b="1" i="0" lang="en-US" sz="1800" u="none">
                <a:solidFill>
                  <a:srgbClr val="008000"/>
                </a:solidFill>
                <a:latin typeface="Courier New"/>
                <a:ea typeface="Courier New"/>
                <a:cs typeface="Courier New"/>
                <a:sym typeface="Courier New"/>
              </a:rPr>
              <a:t>/* find a student whose id matches the given id number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Student *find_student(Student *root, </a:t>
            </a:r>
            <a:r>
              <a:rPr b="1" i="0" lang="en-US" sz="1800" u="none">
                <a:solidFill>
                  <a:srgbClr val="0000FF"/>
                </a:solidFill>
                <a:latin typeface="Courier New"/>
                <a:ea typeface="Courier New"/>
                <a:cs typeface="Courier New"/>
                <a:sym typeface="Courier New"/>
              </a:rPr>
              <a:t>char*</a:t>
            </a:r>
            <a:r>
              <a:rPr b="1" i="0" lang="en-US" sz="1800" u="none">
                <a:solidFill>
                  <a:schemeClr val="dk1"/>
                </a:solidFill>
                <a:latin typeface="Courier New"/>
                <a:ea typeface="Courier New"/>
                <a:cs typeface="Courier New"/>
                <a:sym typeface="Courier New"/>
              </a:rPr>
              <a:t> id)</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Student *to_search = root; </a:t>
            </a:r>
            <a:r>
              <a:rPr b="1" i="0" lang="en-US" sz="1800" u="none">
                <a:solidFill>
                  <a:srgbClr val="009900"/>
                </a:solidFill>
                <a:latin typeface="Courier New"/>
                <a:ea typeface="Courier New"/>
                <a:cs typeface="Courier New"/>
                <a:sym typeface="Courier New"/>
              </a:rPr>
              <a:t>/* Start from root of list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while</a:t>
            </a:r>
            <a:r>
              <a:rPr b="1" i="0" lang="en-US" sz="1800" u="none">
                <a:solidFill>
                  <a:schemeClr val="dk1"/>
                </a:solidFill>
                <a:latin typeface="Courier New"/>
                <a:ea typeface="Courier New"/>
                <a:cs typeface="Courier New"/>
                <a:sym typeface="Courier New"/>
              </a:rPr>
              <a:t> (to_search != NULL) </a:t>
            </a:r>
            <a:r>
              <a:rPr b="1" i="0" lang="en-US" sz="1800" u="none">
                <a:solidFill>
                  <a:srgbClr val="009900"/>
                </a:solidFill>
                <a:latin typeface="Courier New"/>
                <a:ea typeface="Courier New"/>
                <a:cs typeface="Courier New"/>
                <a:sym typeface="Courier New"/>
              </a:rPr>
              <a:t>/* go over all the list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(strcmp(to_search-&gt;id, id) == 0) </a:t>
            </a:r>
            <a:r>
              <a:rPr b="1" i="0" lang="en-US" sz="1800" u="none">
                <a:solidFill>
                  <a:srgbClr val="009900"/>
                </a:solidFill>
                <a:latin typeface="Courier New"/>
                <a:ea typeface="Courier New"/>
                <a:cs typeface="Courier New"/>
                <a:sym typeface="Courier New"/>
              </a:rPr>
              <a:t>/* same id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return to_search;</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to_search = to_search-&gt;next;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9900"/>
                </a:solidFill>
                <a:latin typeface="Courier New"/>
                <a:ea typeface="Courier New"/>
                <a:cs typeface="Courier New"/>
                <a:sym typeface="Courier New"/>
              </a:rPr>
              <a:t>/* If we're here, we didn't find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0" name="Shape 1460"/>
        <p:cNvGrpSpPr/>
        <p:nvPr/>
      </p:nvGrpSpPr>
      <p:grpSpPr>
        <a:xfrm>
          <a:off x="0" y="0"/>
          <a:ext cx="0" cy="0"/>
          <a:chOff x="0" y="0"/>
          <a:chExt cx="0" cy="0"/>
        </a:xfrm>
      </p:grpSpPr>
      <p:sp>
        <p:nvSpPr>
          <p:cNvPr id="1461" name="Google Shape;1461;p10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62" name="Google Shape;1462;p10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a:t>
            </a:r>
            <a:endParaRPr/>
          </a:p>
        </p:txBody>
      </p:sp>
      <p:sp>
        <p:nvSpPr>
          <p:cNvPr id="1463" name="Google Shape;1463;p10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We would like to be able to remove a student by her/his ID.</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The function that performs this is </a:t>
            </a:r>
            <a:r>
              <a:rPr b="1" i="0" lang="en-US" sz="3200" u="none">
                <a:solidFill>
                  <a:schemeClr val="dk1"/>
                </a:solidFill>
                <a:latin typeface="Verdana"/>
                <a:ea typeface="Verdana"/>
                <a:cs typeface="Verdana"/>
                <a:sym typeface="Verdana"/>
              </a:rPr>
              <a:t>remove_student</a:t>
            </a:r>
            <a:endParaRPr/>
          </a:p>
          <a:p>
            <a:pPr indent="-139700" lvl="0" marL="342900" marR="0" rtl="0" algn="l">
              <a:spcBef>
                <a:spcPts val="640"/>
              </a:spcBef>
              <a:spcAft>
                <a:spcPts val="0"/>
              </a:spcAft>
              <a:buClr>
                <a:schemeClr val="dk1"/>
              </a:buClr>
              <a:buSzPts val="3200"/>
              <a:buFont typeface="Verdana"/>
              <a:buNone/>
            </a:pPr>
            <a:r>
              <a:t/>
            </a:r>
            <a:endParaRPr b="1" i="0" sz="3200" u="none">
              <a:solidFill>
                <a:schemeClr val="dk1"/>
              </a:solidFill>
              <a:latin typeface="Verdana"/>
              <a:ea typeface="Verdana"/>
              <a:cs typeface="Verdana"/>
              <a:sym typeface="Verdana"/>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7" name="Shape 1467"/>
        <p:cNvGrpSpPr/>
        <p:nvPr/>
      </p:nvGrpSpPr>
      <p:grpSpPr>
        <a:xfrm>
          <a:off x="0" y="0"/>
          <a:ext cx="0" cy="0"/>
          <a:chOff x="0" y="0"/>
          <a:chExt cx="0" cy="0"/>
        </a:xfrm>
      </p:grpSpPr>
      <p:sp>
        <p:nvSpPr>
          <p:cNvPr id="1468" name="Google Shape;1468;p10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69" name="Google Shape;1469;p102"/>
          <p:cNvSpPr txBox="1"/>
          <p:nvPr/>
        </p:nvSpPr>
        <p:spPr>
          <a:xfrm>
            <a:off x="1600200" y="30480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70" name="Google Shape;1470;p102"/>
          <p:cNvSpPr txBox="1"/>
          <p:nvPr/>
        </p:nvSpPr>
        <p:spPr>
          <a:xfrm>
            <a:off x="32004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71" name="Google Shape;1471;p102"/>
          <p:cNvSpPr txBox="1"/>
          <p:nvPr/>
        </p:nvSpPr>
        <p:spPr>
          <a:xfrm>
            <a:off x="48006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72" name="Google Shape;1472;p102"/>
          <p:cNvSpPr txBox="1"/>
          <p:nvPr/>
        </p:nvSpPr>
        <p:spPr>
          <a:xfrm>
            <a:off x="6400800" y="3052762"/>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1473" name="Google Shape;1473;p102"/>
          <p:cNvCxnSpPr/>
          <p:nvPr/>
        </p:nvCxnSpPr>
        <p:spPr>
          <a:xfrm>
            <a:off x="25146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74" name="Google Shape;1474;p102"/>
          <p:cNvCxnSpPr/>
          <p:nvPr/>
        </p:nvCxnSpPr>
        <p:spPr>
          <a:xfrm>
            <a:off x="41148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75" name="Google Shape;1475;p102"/>
          <p:cNvCxnSpPr/>
          <p:nvPr/>
        </p:nvCxnSpPr>
        <p:spPr>
          <a:xfrm>
            <a:off x="5715000" y="3357562"/>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76" name="Google Shape;1476;p102"/>
          <p:cNvCxnSpPr/>
          <p:nvPr/>
        </p:nvCxnSpPr>
        <p:spPr>
          <a:xfrm>
            <a:off x="7315200" y="3357562"/>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477" name="Google Shape;1477;p102"/>
          <p:cNvSpPr txBox="1"/>
          <p:nvPr/>
        </p:nvSpPr>
        <p:spPr>
          <a:xfrm>
            <a:off x="8153400" y="3433762"/>
            <a:ext cx="6096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78" name="Google Shape;1478;p102"/>
          <p:cNvSpPr txBox="1"/>
          <p:nvPr/>
        </p:nvSpPr>
        <p:spPr>
          <a:xfrm>
            <a:off x="8077200" y="3205162"/>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1479" name="Google Shape;1479;p102"/>
          <p:cNvCxnSpPr/>
          <p:nvPr/>
        </p:nvCxnSpPr>
        <p:spPr>
          <a:xfrm>
            <a:off x="838200" y="2895600"/>
            <a:ext cx="762000" cy="533400"/>
          </a:xfrm>
          <a:prstGeom prst="straightConnector1">
            <a:avLst/>
          </a:prstGeom>
          <a:noFill/>
          <a:ln cap="flat" cmpd="sng" w="50800">
            <a:solidFill>
              <a:schemeClr val="dk1"/>
            </a:solidFill>
            <a:prstDash val="solid"/>
            <a:miter lim="800000"/>
            <a:headEnd len="sm" w="sm" type="none"/>
            <a:tailEnd len="med" w="med" type="triangle"/>
          </a:ln>
        </p:spPr>
      </p:cxnSp>
      <p:sp>
        <p:nvSpPr>
          <p:cNvPr id="1480" name="Google Shape;1480;p102"/>
          <p:cNvSpPr txBox="1"/>
          <p:nvPr/>
        </p:nvSpPr>
        <p:spPr>
          <a:xfrm>
            <a:off x="381000" y="2286000"/>
            <a:ext cx="1371600" cy="519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800" u="none">
                <a:solidFill>
                  <a:schemeClr val="dk1"/>
                </a:solidFill>
                <a:latin typeface="Tahoma"/>
                <a:ea typeface="Tahoma"/>
                <a:cs typeface="Tahoma"/>
                <a:sym typeface="Tahoma"/>
              </a:rPr>
              <a:t>root</a:t>
            </a:r>
            <a:endParaRPr/>
          </a:p>
        </p:txBody>
      </p:sp>
      <p:cxnSp>
        <p:nvCxnSpPr>
          <p:cNvPr id="1481" name="Google Shape;1481;p102"/>
          <p:cNvCxnSpPr/>
          <p:nvPr/>
        </p:nvCxnSpPr>
        <p:spPr>
          <a:xfrm>
            <a:off x="4800600" y="2438400"/>
            <a:ext cx="533400" cy="609600"/>
          </a:xfrm>
          <a:prstGeom prst="straightConnector1">
            <a:avLst/>
          </a:prstGeom>
          <a:noFill/>
          <a:ln cap="flat" cmpd="sng" w="50800">
            <a:solidFill>
              <a:schemeClr val="dk1"/>
            </a:solidFill>
            <a:prstDash val="solid"/>
            <a:miter lim="800000"/>
            <a:headEnd len="sm" w="sm" type="none"/>
            <a:tailEnd len="med" w="med" type="triangle"/>
          </a:ln>
        </p:spPr>
      </p:cxnSp>
      <p:cxnSp>
        <p:nvCxnSpPr>
          <p:cNvPr id="1482" name="Google Shape;1482;p102"/>
          <p:cNvCxnSpPr/>
          <p:nvPr/>
        </p:nvCxnSpPr>
        <p:spPr>
          <a:xfrm>
            <a:off x="3276600" y="2438400"/>
            <a:ext cx="533400" cy="609600"/>
          </a:xfrm>
          <a:prstGeom prst="straightConnector1">
            <a:avLst/>
          </a:prstGeom>
          <a:noFill/>
          <a:ln cap="flat" cmpd="sng" w="50800">
            <a:solidFill>
              <a:schemeClr val="dk1"/>
            </a:solidFill>
            <a:prstDash val="solid"/>
            <a:miter lim="800000"/>
            <a:headEnd len="sm" w="sm" type="none"/>
            <a:tailEnd len="med" w="med" type="triangle"/>
          </a:ln>
        </p:spPr>
      </p:cxnSp>
      <p:sp>
        <p:nvSpPr>
          <p:cNvPr id="1483" name="Google Shape;1483;p102"/>
          <p:cNvSpPr txBox="1"/>
          <p:nvPr/>
        </p:nvSpPr>
        <p:spPr>
          <a:xfrm>
            <a:off x="2667000" y="1981200"/>
            <a:ext cx="13716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Previous</a:t>
            </a:r>
            <a:endParaRPr/>
          </a:p>
        </p:txBody>
      </p:sp>
      <p:sp>
        <p:nvSpPr>
          <p:cNvPr id="1484" name="Google Shape;1484;p102"/>
          <p:cNvSpPr txBox="1"/>
          <p:nvPr/>
        </p:nvSpPr>
        <p:spPr>
          <a:xfrm>
            <a:off x="4419600" y="1981200"/>
            <a:ext cx="1447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Current</a:t>
            </a:r>
            <a:endParaRPr/>
          </a:p>
        </p:txBody>
      </p:sp>
      <p:cxnSp>
        <p:nvCxnSpPr>
          <p:cNvPr id="1485" name="Google Shape;1485;p102"/>
          <p:cNvCxnSpPr/>
          <p:nvPr/>
        </p:nvCxnSpPr>
        <p:spPr>
          <a:xfrm>
            <a:off x="3657600" y="3662363"/>
            <a:ext cx="3200400" cy="15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
        <p:nvSpPr>
          <p:cNvPr id="1486" name="Google Shape;1486;p10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reminder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500"/>
                                        <p:tgtEl>
                                          <p:spTgt spid="1482"/>
                                        </p:tgtEl>
                                      </p:cBhvr>
                                    </p:animEffect>
                                  </p:childTnLst>
                                </p:cTn>
                              </p:par>
                              <p:par>
                                <p:cTn fill="hold" nodeType="withEffect" presetClass="entr" presetID="10" presetSubtype="0">
                                  <p:stCondLst>
                                    <p:cond delay="0"/>
                                  </p:stCondLst>
                                  <p:childTnLst>
                                    <p:set>
                                      <p:cBhvr>
                                        <p:cTn dur="1" fill="hold">
                                          <p:stCondLst>
                                            <p:cond delay="0"/>
                                          </p:stCondLst>
                                        </p:cTn>
                                        <p:tgtEl>
                                          <p:spTgt spid="1481"/>
                                        </p:tgtEl>
                                        <p:attrNameLst>
                                          <p:attrName>style.visibility</p:attrName>
                                        </p:attrNameLst>
                                      </p:cBhvr>
                                      <p:to>
                                        <p:strVal val="visible"/>
                                      </p:to>
                                    </p:set>
                                    <p:animEffect filter="fade" transition="in">
                                      <p:cBhvr>
                                        <p:cTn dur="500"/>
                                        <p:tgtEl>
                                          <p:spTgt spid="1481"/>
                                        </p:tgtEl>
                                      </p:cBhvr>
                                    </p:animEffect>
                                  </p:childTnLst>
                                </p:cTn>
                              </p:par>
                              <p:par>
                                <p:cTn fill="hold" nodeType="with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500"/>
                                        <p:tgtEl>
                                          <p:spTgt spid="1483"/>
                                        </p:tgtEl>
                                      </p:cBhvr>
                                    </p:animEffect>
                                  </p:childTnLst>
                                </p:cTn>
                              </p:par>
                              <p:par>
                                <p:cTn fill="hold" nodeType="withEffect" presetClass="entr" presetID="10" presetSubtype="0">
                                  <p:stCondLst>
                                    <p:cond delay="0"/>
                                  </p:stCondLst>
                                  <p:childTnLst>
                                    <p:set>
                                      <p:cBhvr>
                                        <p:cTn dur="1" fill="hold">
                                          <p:stCondLst>
                                            <p:cond delay="0"/>
                                          </p:stCondLst>
                                        </p:cTn>
                                        <p:tgtEl>
                                          <p:spTgt spid="1484"/>
                                        </p:tgtEl>
                                        <p:attrNameLst>
                                          <p:attrName>style.visibility</p:attrName>
                                        </p:attrNameLst>
                                      </p:cBhvr>
                                      <p:to>
                                        <p:strVal val="visible"/>
                                      </p:to>
                                    </p:set>
                                    <p:animEffect filter="fade" transition="in">
                                      <p:cBhvr>
                                        <p:cTn dur="500"/>
                                        <p:tgtEl>
                                          <p:spTgt spid="1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5"/>
                                        </p:tgtEl>
                                        <p:attrNameLst>
                                          <p:attrName>style.visibility</p:attrName>
                                        </p:attrNameLst>
                                      </p:cBhvr>
                                      <p:to>
                                        <p:strVal val="visible"/>
                                      </p:to>
                                    </p:set>
                                    <p:anim calcmode="lin" valueType="num">
                                      <p:cBhvr additive="base">
                                        <p:cTn dur="500"/>
                                        <p:tgtEl>
                                          <p:spTgt spid="1485"/>
                                        </p:tgtEl>
                                        <p:attrNameLst>
                                          <p:attrName>ppt_y</p:attrName>
                                        </p:attrNameLst>
                                      </p:cBhvr>
                                      <p:tavLst>
                                        <p:tav fmla="" tm="0">
                                          <p:val>
                                            <p:strVal val="#ppt_y+1"/>
                                          </p:val>
                                        </p:tav>
                                        <p:tav fmla="" tm="100000">
                                          <p:val>
                                            <p:strVal val="#ppt_y"/>
                                          </p:val>
                                        </p:tav>
                                      </p:tavLst>
                                    </p:anim>
                                  </p:childTnLst>
                                </p:cTn>
                              </p:par>
                              <p:par>
                                <p:cTn fill="hold" nodeType="withEffect" presetClass="exit" presetID="10" presetSubtype="0">
                                  <p:stCondLst>
                                    <p:cond delay="0"/>
                                  </p:stCondLst>
                                  <p:childTnLst>
                                    <p:animEffect filter="fade" transition="out">
                                      <p:cBhvr>
                                        <p:cTn dur="500"/>
                                        <p:tgtEl>
                                          <p:spTgt spid="1474"/>
                                        </p:tgtEl>
                                      </p:cBhvr>
                                    </p:animEffect>
                                    <p:set>
                                      <p:cBhvr>
                                        <p:cTn dur="1" fill="hold">
                                          <p:stCondLst>
                                            <p:cond delay="500"/>
                                          </p:stCondLst>
                                        </p:cTn>
                                        <p:tgtEl>
                                          <p:spTgt spid="14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471"/>
                                        </p:tgtEl>
                                      </p:cBhvr>
                                    </p:animEffect>
                                    <p:set>
                                      <p:cBhvr>
                                        <p:cTn dur="1" fill="hold">
                                          <p:stCondLst>
                                            <p:cond delay="500"/>
                                          </p:stCondLst>
                                        </p:cTn>
                                        <p:tgtEl>
                                          <p:spTgt spid="14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500"/>
                                        <p:tgtEl>
                                          <p:spTgt spid="1475"/>
                                        </p:tgtEl>
                                      </p:cBhvr>
                                    </p:animEffect>
                                    <p:set>
                                      <p:cBhvr>
                                        <p:cTn dur="1" fill="hold">
                                          <p:stCondLst>
                                            <p:cond delay="500"/>
                                          </p:stCondLst>
                                        </p:cTn>
                                        <p:tgtEl>
                                          <p:spTgt spid="1475"/>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1481"/>
                                        </p:tgtEl>
                                        <p:attrNameLst>
                                          <p:attrName>ppt_y</p:attrName>
                                        </p:attrNameLst>
                                      </p:cBhvr>
                                      <p:tavLst>
                                        <p:tav fmla="" tm="0">
                                          <p:val>
                                            <p:strVal val="#ppt_y"/>
                                          </p:val>
                                        </p:tav>
                                        <p:tav fmla="" tm="100000">
                                          <p:val>
                                            <p:strVal val="#ppt_y+1"/>
                                          </p:val>
                                        </p:tav>
                                      </p:tavLst>
                                    </p:anim>
                                    <p:set>
                                      <p:cBhvr>
                                        <p:cTn dur="1" fill="hold">
                                          <p:stCondLst>
                                            <p:cond delay="500"/>
                                          </p:stCondLst>
                                        </p:cTn>
                                        <p:tgtEl>
                                          <p:spTgt spid="1481"/>
                                        </p:tgtEl>
                                        <p:attrNameLst>
                                          <p:attrName>style.visibility</p:attrName>
                                        </p:attrNameLst>
                                      </p:cBhvr>
                                      <p:to>
                                        <p:strVal val="hidden"/>
                                      </p:to>
                                    </p:set>
                                  </p:childTnLst>
                                </p:cTn>
                              </p:par>
                              <p:par>
                                <p:cTn fill="hold" nodeType="withEffect" presetClass="exit" presetID="2" presetSubtype="4">
                                  <p:stCondLst>
                                    <p:cond delay="0"/>
                                  </p:stCondLst>
                                  <p:childTnLst>
                                    <p:anim calcmode="lin" valueType="num">
                                      <p:cBhvr additive="base">
                                        <p:cTn dur="500"/>
                                        <p:tgtEl>
                                          <p:spTgt spid="1484"/>
                                        </p:tgtEl>
                                        <p:attrNameLst>
                                          <p:attrName>ppt_y</p:attrName>
                                        </p:attrNameLst>
                                      </p:cBhvr>
                                      <p:tavLst>
                                        <p:tav fmla="" tm="0">
                                          <p:val>
                                            <p:strVal val="#ppt_y"/>
                                          </p:val>
                                        </p:tav>
                                        <p:tav fmla="" tm="100000">
                                          <p:val>
                                            <p:strVal val="#ppt_y+1"/>
                                          </p:val>
                                        </p:tav>
                                      </p:tavLst>
                                    </p:anim>
                                    <p:set>
                                      <p:cBhvr>
                                        <p:cTn dur="1" fill="hold">
                                          <p:stCondLst>
                                            <p:cond delay="500"/>
                                          </p:stCondLst>
                                        </p:cTn>
                                        <p:tgtEl>
                                          <p:spTgt spid="14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2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286" name="Google Shape;286;p2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Initialisation</a:t>
            </a:r>
            <a:endParaRPr/>
          </a:p>
        </p:txBody>
      </p:sp>
      <p:sp>
        <p:nvSpPr>
          <p:cNvPr id="287" name="Google Shape;287;p22"/>
          <p:cNvSpPr txBox="1"/>
          <p:nvPr>
            <p:ph idx="1" type="body"/>
          </p:nvPr>
        </p:nvSpPr>
        <p:spPr>
          <a:xfrm>
            <a:off x="457200" y="1600200"/>
            <a:ext cx="76962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node_addr</a:t>
            </a:r>
            <a:r>
              <a:rPr b="0" i="0" lang="en-US" sz="3000" u="none" cap="none" strike="noStrike">
                <a:solidFill>
                  <a:schemeClr val="dk1"/>
                </a:solidFill>
                <a:latin typeface="Verdana"/>
                <a:ea typeface="Verdana"/>
                <a:cs typeface="Verdana"/>
                <a:sym typeface="Verdana"/>
              </a:rPr>
              <a:t> </a:t>
            </a:r>
            <a:r>
              <a:rPr b="1" i="0" lang="en-US" sz="2800" u="none" cap="none" strike="noStrike">
                <a:solidFill>
                  <a:schemeClr val="dk1"/>
                </a:solidFill>
                <a:latin typeface="Courier New"/>
                <a:ea typeface="Courier New"/>
                <a:cs typeface="Courier New"/>
                <a:sym typeface="Courier New"/>
              </a:rPr>
              <a:t>*root, *cur;</a:t>
            </a:r>
            <a:endParaRPr/>
          </a:p>
          <a:p>
            <a:pPr indent="-342900" lvl="0" marL="342900" marR="0" rtl="0" algn="l">
              <a:lnSpc>
                <a:spcPct val="100000"/>
              </a:lnSpc>
              <a:spcBef>
                <a:spcPts val="560"/>
              </a:spcBef>
              <a:spcAft>
                <a:spcPts val="0"/>
              </a:spcAft>
              <a:buClr>
                <a:schemeClr val="dk1"/>
              </a:buClr>
              <a:buFont typeface="Verdana"/>
              <a:buNone/>
            </a:pPr>
            <a:r>
              <a:t/>
            </a:r>
            <a:endParaRPr b="1" i="0" sz="28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 in case you used prev */</a:t>
            </a:r>
            <a:endParaRPr/>
          </a:p>
          <a:p>
            <a:pPr indent="-342900" lvl="0" marL="342900" marR="0" rtl="0" algn="l">
              <a:lnSpc>
                <a:spcPct val="100000"/>
              </a:lnSpc>
              <a:spcBef>
                <a:spcPts val="560"/>
              </a:spcBef>
              <a:spcAft>
                <a:spcPts val="0"/>
              </a:spcAft>
              <a:buClr>
                <a:schemeClr val="dk1"/>
              </a:buClr>
              <a:buFont typeface="Courier New"/>
              <a:buNone/>
            </a:pPr>
            <a:r>
              <a:rPr b="1" i="0" lang="en-US" sz="2800" u="none" cap="none" strike="noStrike">
                <a:solidFill>
                  <a:schemeClr val="dk1"/>
                </a:solidFill>
                <a:latin typeface="Courier New"/>
                <a:ea typeface="Courier New"/>
                <a:cs typeface="Courier New"/>
                <a:sym typeface="Courier New"/>
              </a:rPr>
              <a:t>node_addr* prev;</a:t>
            </a:r>
            <a:endParaRPr/>
          </a:p>
          <a:p>
            <a:pPr indent="-165100" lvl="0" marL="342900" marR="0" rtl="0" algn="l">
              <a:spcBef>
                <a:spcPts val="560"/>
              </a:spcBef>
              <a:spcAft>
                <a:spcPts val="0"/>
              </a:spcAft>
              <a:buClr>
                <a:schemeClr val="dk1"/>
              </a:buClr>
              <a:buSzPts val="2800"/>
              <a:buFont typeface="Verdana"/>
              <a:buNone/>
            </a:pPr>
            <a:r>
              <a:t/>
            </a:r>
            <a:endParaRPr b="1"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0" name="Shape 1490"/>
        <p:cNvGrpSpPr/>
        <p:nvPr/>
      </p:nvGrpSpPr>
      <p:grpSpPr>
        <a:xfrm>
          <a:off x="0" y="0"/>
          <a:ext cx="0" cy="0"/>
          <a:chOff x="0" y="0"/>
          <a:chExt cx="0" cy="0"/>
        </a:xfrm>
      </p:grpSpPr>
      <p:sp>
        <p:nvSpPr>
          <p:cNvPr id="1491" name="Google Shape;1491;p103"/>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492" name="Google Shape;1492;p103"/>
          <p:cNvSpPr txBox="1"/>
          <p:nvPr>
            <p:ph type="title"/>
          </p:nvPr>
        </p:nvSpPr>
        <p:spPr>
          <a:xfrm>
            <a:off x="914400" y="96837"/>
            <a:ext cx="7526337" cy="1412875"/>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beginning</a:t>
            </a:r>
            <a:endParaRPr/>
          </a:p>
        </p:txBody>
      </p:sp>
      <p:sp>
        <p:nvSpPr>
          <p:cNvPr id="1493" name="Google Shape;1493;p103"/>
          <p:cNvSpPr txBox="1"/>
          <p:nvPr>
            <p:ph idx="1" type="body"/>
          </p:nvPr>
        </p:nvSpPr>
        <p:spPr>
          <a:xfrm>
            <a:off x="152400" y="2057400"/>
            <a:ext cx="4495800" cy="3200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Font typeface="Courier New"/>
              <a:buNone/>
            </a:pP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(root == NULL) </a:t>
            </a:r>
            <a:br>
              <a:rPr b="1" i="0" lang="en-US" sz="1800" u="none">
                <a:solidFill>
                  <a:schemeClr val="dk1"/>
                </a:solidFill>
                <a:latin typeface="Courier New"/>
                <a:ea typeface="Courier New"/>
                <a:cs typeface="Courier New"/>
                <a:sym typeface="Courier New"/>
              </a:rPr>
            </a:b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root;</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cur = root;</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rgbClr val="0000FF"/>
              </a:buClr>
              <a:buFont typeface="Courier New"/>
              <a:buNone/>
            </a:pPr>
            <a:r>
              <a:rPr b="1" i="0" lang="en-US" sz="1800" u="none">
                <a:solidFill>
                  <a:srgbClr val="0000FF"/>
                </a:solidFill>
                <a:latin typeface="Courier New"/>
                <a:ea typeface="Courier New"/>
                <a:cs typeface="Courier New"/>
                <a:sym typeface="Courier New"/>
              </a:rPr>
              <a:t>if</a:t>
            </a:r>
            <a:r>
              <a:rPr b="1" i="0" lang="en-US" sz="1800" u="none">
                <a:solidFill>
                  <a:schemeClr val="dk1"/>
                </a:solidFill>
                <a:latin typeface="Courier New"/>
                <a:ea typeface="Courier New"/>
                <a:cs typeface="Courier New"/>
                <a:sym typeface="Courier New"/>
              </a:rPr>
              <a:t> (strcmp(cur-&gt;id, id) == 0)</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root = root-&gt;next;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free(cur);</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0000FF"/>
                </a:solidFill>
                <a:latin typeface="Courier New"/>
                <a:ea typeface="Courier New"/>
                <a:cs typeface="Courier New"/>
                <a:sym typeface="Courier New"/>
              </a:rPr>
              <a:t>return</a:t>
            </a:r>
            <a:r>
              <a:rPr b="1" i="0" lang="en-US" sz="1800" u="none">
                <a:solidFill>
                  <a:schemeClr val="dk1"/>
                </a:solidFill>
                <a:latin typeface="Courier New"/>
                <a:ea typeface="Courier New"/>
                <a:cs typeface="Courier New"/>
                <a:sym typeface="Courier New"/>
              </a:rPr>
              <a:t> root;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p:txBody>
      </p:sp>
      <p:sp>
        <p:nvSpPr>
          <p:cNvPr id="1494" name="Google Shape;1494;p103"/>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495" name="Google Shape;1495;p103"/>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496" name="Google Shape;1496;p103"/>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497" name="Google Shape;1497;p103"/>
          <p:cNvCxnSpPr/>
          <p:nvPr/>
        </p:nvCxnSpPr>
        <p:spPr>
          <a:xfrm>
            <a:off x="43434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98" name="Google Shape;1498;p103"/>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499" name="Google Shape;1499;p103"/>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sp>
        <p:nvSpPr>
          <p:cNvPr id="1500" name="Google Shape;1500;p103"/>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01" name="Google Shape;1501;p103"/>
          <p:cNvSpPr txBox="1"/>
          <p:nvPr/>
        </p:nvSpPr>
        <p:spPr>
          <a:xfrm>
            <a:off x="6096000" y="3429000"/>
            <a:ext cx="6858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sp>
        <p:nvSpPr>
          <p:cNvPr id="1502" name="Google Shape;1502;p103"/>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14525</a:t>
            </a:r>
            <a:endParaRPr/>
          </a:p>
        </p:txBody>
      </p:sp>
      <p:sp>
        <p:nvSpPr>
          <p:cNvPr id="1503" name="Google Shape;1503;p103"/>
          <p:cNvSpPr txBox="1"/>
          <p:nvPr/>
        </p:nvSpPr>
        <p:spPr>
          <a:xfrm>
            <a:off x="7620000" y="3429000"/>
            <a:ext cx="6858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last</a:t>
            </a:r>
            <a:endParaRPr/>
          </a:p>
        </p:txBody>
      </p:sp>
      <p:sp>
        <p:nvSpPr>
          <p:cNvPr id="1504" name="Google Shape;1504;p103"/>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cxnSp>
        <p:nvCxnSpPr>
          <p:cNvPr id="1505" name="Google Shape;1505;p103"/>
          <p:cNvCxnSpPr/>
          <p:nvPr/>
        </p:nvCxnSpPr>
        <p:spPr>
          <a:xfrm flipH="1">
            <a:off x="2285999" y="3895725"/>
            <a:ext cx="4152900" cy="2043000"/>
          </a:xfrm>
          <a:prstGeom prst="bentConnector3">
            <a:avLst>
              <a:gd fmla="val 0" name="adj1"/>
            </a:avLst>
          </a:prstGeom>
          <a:noFill/>
          <a:ln cap="flat" cmpd="sng" w="9525">
            <a:solidFill>
              <a:schemeClr val="dk1"/>
            </a:solidFill>
            <a:prstDash val="solid"/>
            <a:miter lim="800000"/>
            <a:headEnd len="sm" w="sm" type="none"/>
            <a:tailEnd len="med" w="med" type="triangle"/>
          </a:ln>
        </p:spPr>
      </p:cxnSp>
      <p:sp>
        <p:nvSpPr>
          <p:cNvPr id="1506" name="Google Shape;1506;p103"/>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cxnSp>
        <p:nvCxnSpPr>
          <p:cNvPr id="1507" name="Google Shape;1507;p103"/>
          <p:cNvCxnSpPr/>
          <p:nvPr/>
        </p:nvCxnSpPr>
        <p:spPr>
          <a:xfrm>
            <a:off x="685800" y="5943600"/>
            <a:ext cx="3200400" cy="15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
        <p:nvSpPr>
          <p:cNvPr id="1508" name="Google Shape;1508;p103"/>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grpSp>
        <p:nvGrpSpPr>
          <p:cNvPr id="1509" name="Google Shape;1509;p103"/>
          <p:cNvGrpSpPr/>
          <p:nvPr/>
        </p:nvGrpSpPr>
        <p:grpSpPr>
          <a:xfrm>
            <a:off x="1600200" y="5791200"/>
            <a:ext cx="1371600" cy="914400"/>
            <a:chOff x="1371600" y="5791200"/>
            <a:chExt cx="1371600" cy="914400"/>
          </a:xfrm>
        </p:grpSpPr>
        <p:cxnSp>
          <p:nvCxnSpPr>
            <p:cNvPr id="1510" name="Google Shape;1510;p103"/>
            <p:cNvCxnSpPr/>
            <p:nvPr/>
          </p:nvCxnSpPr>
          <p:spPr>
            <a:xfrm>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cxnSp>
          <p:nvCxnSpPr>
            <p:cNvPr id="1511" name="Google Shape;1511;p103"/>
            <p:cNvCxnSpPr/>
            <p:nvPr/>
          </p:nvCxnSpPr>
          <p:spPr>
            <a:xfrm flipH="1" rot="10800000">
              <a:off x="1371600" y="5791200"/>
              <a:ext cx="1371600" cy="9144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5" name="Shape 1515"/>
        <p:cNvGrpSpPr/>
        <p:nvPr/>
      </p:nvGrpSpPr>
      <p:grpSpPr>
        <a:xfrm>
          <a:off x="0" y="0"/>
          <a:ext cx="0" cy="0"/>
          <a:chOff x="0" y="0"/>
          <a:chExt cx="0" cy="0"/>
        </a:xfrm>
      </p:grpSpPr>
      <p:sp>
        <p:nvSpPr>
          <p:cNvPr id="1516" name="Google Shape;1516;p104"/>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517" name="Google Shape;1517;p10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518" name="Google Shape;1518;p104"/>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519" name="Google Shape;1519;p104"/>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520" name="Google Shape;1520;p104"/>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521" name="Google Shape;1521;p104"/>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522" name="Google Shape;1522;p104"/>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23" name="Google Shape;1523;p104"/>
          <p:cNvCxnSpPr/>
          <p:nvPr/>
        </p:nvCxnSpPr>
        <p:spPr>
          <a:xfrm>
            <a:off x="43434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24" name="Google Shape;1524;p104"/>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25" name="Google Shape;1525;p104"/>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26" name="Google Shape;1526;p104"/>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527" name="Google Shape;1527;p104"/>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28" name="Google Shape;1528;p104"/>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529" name="Google Shape;1529;p104"/>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530" name="Google Shape;1530;p104"/>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531" name="Google Shape;1531;p104"/>
          <p:cNvSpPr txBox="1"/>
          <p:nvPr/>
        </p:nvSpPr>
        <p:spPr>
          <a:xfrm>
            <a:off x="18288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532" name="Google Shape;1532;p104"/>
          <p:cNvCxnSpPr/>
          <p:nvPr/>
        </p:nvCxnSpPr>
        <p:spPr>
          <a:xfrm>
            <a:off x="23622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33" name="Google Shape;1533;p104"/>
          <p:cNvSpPr txBox="1"/>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7" name="Shape 1537"/>
        <p:cNvGrpSpPr/>
        <p:nvPr/>
      </p:nvGrpSpPr>
      <p:grpSpPr>
        <a:xfrm>
          <a:off x="0" y="0"/>
          <a:ext cx="0" cy="0"/>
          <a:chOff x="0" y="0"/>
          <a:chExt cx="0" cy="0"/>
        </a:xfrm>
      </p:grpSpPr>
      <p:sp>
        <p:nvSpPr>
          <p:cNvPr id="1538" name="Google Shape;1538;p105"/>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539" name="Google Shape;1539;p10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540" name="Google Shape;1540;p105"/>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541" name="Google Shape;1541;p105"/>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542" name="Google Shape;1542;p105"/>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543" name="Google Shape;1543;p105"/>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544" name="Google Shape;1544;p105"/>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45" name="Google Shape;1545;p105"/>
          <p:cNvCxnSpPr/>
          <p:nvPr/>
        </p:nvCxnSpPr>
        <p:spPr>
          <a:xfrm>
            <a:off x="43434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46" name="Google Shape;1546;p105"/>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47" name="Google Shape;1547;p105"/>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48" name="Google Shape;1548;p105"/>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549" name="Google Shape;1549;p105"/>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50" name="Google Shape;1550;p105"/>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551" name="Google Shape;1551;p105"/>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552" name="Google Shape;1552;p105"/>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553" name="Google Shape;1553;p105"/>
          <p:cNvSpPr txBox="1"/>
          <p:nvPr/>
        </p:nvSpPr>
        <p:spPr>
          <a:xfrm>
            <a:off x="18288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cxnSp>
        <p:nvCxnSpPr>
          <p:cNvPr id="1554" name="Google Shape;1554;p105"/>
          <p:cNvCxnSpPr/>
          <p:nvPr/>
        </p:nvCxnSpPr>
        <p:spPr>
          <a:xfrm>
            <a:off x="23622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55" name="Google Shape;1555;p105"/>
          <p:cNvSpPr txBox="1"/>
          <p:nvPr/>
        </p:nvSpPr>
        <p:spPr>
          <a:xfrm>
            <a:off x="33782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556" name="Google Shape;1556;p105"/>
          <p:cNvCxnSpPr/>
          <p:nvPr/>
        </p:nvCxnSpPr>
        <p:spPr>
          <a:xfrm>
            <a:off x="39116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57" name="Google Shape;1557;p105"/>
          <p:cNvSpPr txBox="1"/>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1" name="Shape 1561"/>
        <p:cNvGrpSpPr/>
        <p:nvPr/>
      </p:nvGrpSpPr>
      <p:grpSpPr>
        <a:xfrm>
          <a:off x="0" y="0"/>
          <a:ext cx="0" cy="0"/>
          <a:chOff x="0" y="0"/>
          <a:chExt cx="0" cy="0"/>
        </a:xfrm>
      </p:grpSpPr>
      <p:sp>
        <p:nvSpPr>
          <p:cNvPr id="1562" name="Google Shape;1562;p106"/>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563" name="Google Shape;1563;p10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564" name="Google Shape;1564;p106"/>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565" name="Google Shape;1565;p106"/>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566" name="Google Shape;1566;p106"/>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567" name="Google Shape;1567;p106"/>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568" name="Google Shape;1568;p106"/>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69" name="Google Shape;1569;p106"/>
          <p:cNvCxnSpPr/>
          <p:nvPr/>
        </p:nvCxnSpPr>
        <p:spPr>
          <a:xfrm>
            <a:off x="43434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70" name="Google Shape;1570;p106"/>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71" name="Google Shape;1571;p106"/>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72" name="Google Shape;1572;p106"/>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573" name="Google Shape;1573;p106"/>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74" name="Google Shape;1574;p106"/>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575" name="Google Shape;1575;p106"/>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576" name="Google Shape;1576;p106"/>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577" name="Google Shape;1577;p106"/>
          <p:cNvSpPr txBox="1"/>
          <p:nvPr/>
        </p:nvSpPr>
        <p:spPr>
          <a:xfrm>
            <a:off x="34290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cxnSp>
        <p:nvCxnSpPr>
          <p:cNvPr id="1578" name="Google Shape;1578;p106"/>
          <p:cNvCxnSpPr/>
          <p:nvPr/>
        </p:nvCxnSpPr>
        <p:spPr>
          <a:xfrm>
            <a:off x="39624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79" name="Google Shape;1579;p106"/>
          <p:cNvSpPr txBox="1"/>
          <p:nvPr/>
        </p:nvSpPr>
        <p:spPr>
          <a:xfrm>
            <a:off x="49784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580" name="Google Shape;1580;p106"/>
          <p:cNvCxnSpPr/>
          <p:nvPr/>
        </p:nvCxnSpPr>
        <p:spPr>
          <a:xfrm>
            <a:off x="55118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581" name="Google Shape;1581;p106"/>
          <p:cNvSpPr txBox="1"/>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5" name="Shape 1585"/>
        <p:cNvGrpSpPr/>
        <p:nvPr/>
      </p:nvGrpSpPr>
      <p:grpSpPr>
        <a:xfrm>
          <a:off x="0" y="0"/>
          <a:ext cx="0" cy="0"/>
          <a:chOff x="0" y="0"/>
          <a:chExt cx="0" cy="0"/>
        </a:xfrm>
      </p:grpSpPr>
      <p:sp>
        <p:nvSpPr>
          <p:cNvPr id="1586" name="Google Shape;1586;p107"/>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587" name="Google Shape;1587;p10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588" name="Google Shape;1588;p107"/>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589" name="Google Shape;1589;p107"/>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590" name="Google Shape;1590;p107"/>
          <p:cNvSpPr txBox="1"/>
          <p:nvPr/>
        </p:nvSpPr>
        <p:spPr>
          <a:xfrm>
            <a:off x="50292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53621</a:t>
            </a:r>
            <a:endParaRPr/>
          </a:p>
        </p:txBody>
      </p:sp>
      <p:sp>
        <p:nvSpPr>
          <p:cNvPr id="1591" name="Google Shape;1591;p107"/>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592" name="Google Shape;1592;p107"/>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93" name="Google Shape;1593;p107"/>
          <p:cNvCxnSpPr/>
          <p:nvPr/>
        </p:nvCxnSpPr>
        <p:spPr>
          <a:xfrm>
            <a:off x="59436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94" name="Google Shape;1594;p107"/>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595" name="Google Shape;1595;p107"/>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596" name="Google Shape;1596;p107"/>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597" name="Google Shape;1597;p107"/>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598" name="Google Shape;1598;p107"/>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599" name="Google Shape;1599;p107"/>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600" name="Google Shape;1600;p107"/>
          <p:cNvSpPr txBox="1"/>
          <p:nvPr/>
        </p:nvSpPr>
        <p:spPr>
          <a:xfrm>
            <a:off x="34290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cxnSp>
        <p:nvCxnSpPr>
          <p:cNvPr id="1601" name="Google Shape;1601;p107"/>
          <p:cNvCxnSpPr/>
          <p:nvPr/>
        </p:nvCxnSpPr>
        <p:spPr>
          <a:xfrm>
            <a:off x="39624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602" name="Google Shape;1602;p107"/>
          <p:cNvSpPr txBox="1"/>
          <p:nvPr/>
        </p:nvSpPr>
        <p:spPr>
          <a:xfrm>
            <a:off x="49784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603" name="Google Shape;1603;p107"/>
          <p:cNvCxnSpPr/>
          <p:nvPr/>
        </p:nvCxnSpPr>
        <p:spPr>
          <a:xfrm>
            <a:off x="5511800" y="5257800"/>
            <a:ext cx="0" cy="685800"/>
          </a:xfrm>
          <a:prstGeom prst="straightConnector1">
            <a:avLst/>
          </a:prstGeom>
          <a:noFill/>
          <a:ln cap="flat" cmpd="sng" w="50800">
            <a:solidFill>
              <a:schemeClr val="dk1"/>
            </a:solidFill>
            <a:prstDash val="solid"/>
            <a:miter lim="800000"/>
            <a:headEnd len="sm" w="sm" type="none"/>
            <a:tailEnd len="med" w="med" type="triangle"/>
          </a:ln>
        </p:spPr>
      </p:cxnSp>
      <p:cxnSp>
        <p:nvCxnSpPr>
          <p:cNvPr id="1604" name="Google Shape;1604;p107"/>
          <p:cNvCxnSpPr/>
          <p:nvPr/>
        </p:nvCxnSpPr>
        <p:spPr>
          <a:xfrm flipH="1" rot="10800000">
            <a:off x="4343400" y="5943700"/>
            <a:ext cx="2743200" cy="2793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
        <p:nvSpPr>
          <p:cNvPr id="1605" name="Google Shape;1605;p107"/>
          <p:cNvSpPr txBox="1"/>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9" name="Shape 1609"/>
        <p:cNvGrpSpPr/>
        <p:nvPr/>
      </p:nvGrpSpPr>
      <p:grpSpPr>
        <a:xfrm>
          <a:off x="0" y="0"/>
          <a:ext cx="0" cy="0"/>
          <a:chOff x="0" y="0"/>
          <a:chExt cx="0" cy="0"/>
        </a:xfrm>
      </p:grpSpPr>
      <p:sp>
        <p:nvSpPr>
          <p:cNvPr id="1610" name="Google Shape;1610;p108"/>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11" name="Google Shape;1611;p10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Removing a student – mid list</a:t>
            </a:r>
            <a:endParaRPr/>
          </a:p>
        </p:txBody>
      </p:sp>
      <p:sp>
        <p:nvSpPr>
          <p:cNvPr id="1612" name="Google Shape;1612;p108"/>
          <p:cNvSpPr txBox="1"/>
          <p:nvPr>
            <p:ph idx="1" type="body"/>
          </p:nvPr>
        </p:nvSpPr>
        <p:spPr>
          <a:xfrm>
            <a:off x="533400" y="2057400"/>
            <a:ext cx="6781800" cy="28194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 != NULL  &amp;&amp;  strcmp(cur-&gt;id,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 = cur;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if (cur != NULL)</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prev-&gt;next = cur-&gt;next;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free(cur);</a:t>
            </a:r>
            <a:br>
              <a:rPr b="1" i="0" lang="en-US" sz="1400" u="none">
                <a:solidFill>
                  <a:schemeClr val="dk1"/>
                </a:solidFill>
                <a:latin typeface="Courier New"/>
                <a:ea typeface="Courier New"/>
                <a:cs typeface="Courier New"/>
                <a:sym typeface="Courier New"/>
              </a:rPr>
            </a:b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root;</a:t>
            </a:r>
            <a:endParaRPr/>
          </a:p>
        </p:txBody>
      </p:sp>
      <p:sp>
        <p:nvSpPr>
          <p:cNvPr id="1613" name="Google Shape;1613;p108"/>
          <p:cNvSpPr txBox="1"/>
          <p:nvPr/>
        </p:nvSpPr>
        <p:spPr>
          <a:xfrm>
            <a:off x="1828800" y="5938837"/>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14525</a:t>
            </a:r>
            <a:endParaRPr/>
          </a:p>
        </p:txBody>
      </p:sp>
      <p:sp>
        <p:nvSpPr>
          <p:cNvPr id="1614" name="Google Shape;1614;p108"/>
          <p:cNvSpPr txBox="1"/>
          <p:nvPr/>
        </p:nvSpPr>
        <p:spPr>
          <a:xfrm>
            <a:off x="34290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74823</a:t>
            </a:r>
            <a:endParaRPr/>
          </a:p>
        </p:txBody>
      </p:sp>
      <p:sp>
        <p:nvSpPr>
          <p:cNvPr id="1615" name="Google Shape;1615;p108"/>
          <p:cNvSpPr txBox="1"/>
          <p:nvPr/>
        </p:nvSpPr>
        <p:spPr>
          <a:xfrm>
            <a:off x="6629400" y="5943600"/>
            <a:ext cx="914400" cy="6096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Font typeface="Tahoma"/>
              <a:buNone/>
            </a:pPr>
            <a:r>
              <a:rPr b="0" i="0" lang="en-US" sz="1800" u="none">
                <a:solidFill>
                  <a:schemeClr val="dk1"/>
                </a:solidFill>
                <a:latin typeface="Tahoma"/>
                <a:ea typeface="Tahoma"/>
                <a:cs typeface="Tahoma"/>
                <a:sym typeface="Tahoma"/>
              </a:rPr>
              <a:t>25773</a:t>
            </a:r>
            <a:endParaRPr/>
          </a:p>
        </p:txBody>
      </p:sp>
      <p:cxnSp>
        <p:nvCxnSpPr>
          <p:cNvPr id="1616" name="Google Shape;1616;p108"/>
          <p:cNvCxnSpPr/>
          <p:nvPr/>
        </p:nvCxnSpPr>
        <p:spPr>
          <a:xfrm>
            <a:off x="27432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617" name="Google Shape;1617;p108"/>
          <p:cNvCxnSpPr/>
          <p:nvPr/>
        </p:nvCxnSpPr>
        <p:spPr>
          <a:xfrm>
            <a:off x="7543800" y="6248400"/>
            <a:ext cx="685800" cy="0"/>
          </a:xfrm>
          <a:prstGeom prst="straightConnector1">
            <a:avLst/>
          </a:prstGeom>
          <a:noFill/>
          <a:ln cap="flat" cmpd="sng" w="50800">
            <a:solidFill>
              <a:schemeClr val="dk1"/>
            </a:solidFill>
            <a:prstDash val="solid"/>
            <a:miter lim="800000"/>
            <a:headEnd len="sm" w="sm" type="none"/>
            <a:tailEnd len="med" w="med" type="triangle"/>
          </a:ln>
        </p:spPr>
      </p:cxnSp>
      <p:cxnSp>
        <p:nvCxnSpPr>
          <p:cNvPr id="1618" name="Google Shape;1618;p108"/>
          <p:cNvCxnSpPr/>
          <p:nvPr/>
        </p:nvCxnSpPr>
        <p:spPr>
          <a:xfrm>
            <a:off x="914400" y="6248400"/>
            <a:ext cx="914400" cy="71437"/>
          </a:xfrm>
          <a:prstGeom prst="straightConnector1">
            <a:avLst/>
          </a:prstGeom>
          <a:noFill/>
          <a:ln cap="flat" cmpd="sng" w="50800">
            <a:solidFill>
              <a:schemeClr val="dk1"/>
            </a:solidFill>
            <a:prstDash val="solid"/>
            <a:miter lim="800000"/>
            <a:headEnd len="sm" w="sm" type="none"/>
            <a:tailEnd len="med" w="med" type="triangle"/>
          </a:ln>
        </p:spPr>
      </p:cxnSp>
      <p:sp>
        <p:nvSpPr>
          <p:cNvPr id="1619" name="Google Shape;1619;p108"/>
          <p:cNvSpPr txBox="1"/>
          <p:nvPr/>
        </p:nvSpPr>
        <p:spPr>
          <a:xfrm>
            <a:off x="0" y="60198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root</a:t>
            </a:r>
            <a:endParaRPr/>
          </a:p>
        </p:txBody>
      </p:sp>
      <p:sp>
        <p:nvSpPr>
          <p:cNvPr id="1620" name="Google Shape;1620;p108"/>
          <p:cNvSpPr txBox="1"/>
          <p:nvPr/>
        </p:nvSpPr>
        <p:spPr>
          <a:xfrm>
            <a:off x="7848600" y="2438400"/>
            <a:ext cx="10795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53621</a:t>
            </a:r>
            <a:endParaRPr/>
          </a:p>
        </p:txBody>
      </p:sp>
      <p:sp>
        <p:nvSpPr>
          <p:cNvPr id="1621" name="Google Shape;1621;p108"/>
          <p:cNvSpPr txBox="1"/>
          <p:nvPr/>
        </p:nvSpPr>
        <p:spPr>
          <a:xfrm>
            <a:off x="8229600" y="6096000"/>
            <a:ext cx="1066800" cy="5794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3200" u="none">
                <a:solidFill>
                  <a:schemeClr val="dk1"/>
                </a:solidFill>
                <a:latin typeface="Tahoma"/>
                <a:ea typeface="Tahoma"/>
                <a:cs typeface="Tahoma"/>
                <a:sym typeface="Tahoma"/>
              </a:rPr>
              <a:t>…</a:t>
            </a:r>
            <a:endParaRPr/>
          </a:p>
        </p:txBody>
      </p:sp>
      <p:sp>
        <p:nvSpPr>
          <p:cNvPr id="1622" name="Google Shape;1622;p108"/>
          <p:cNvSpPr txBox="1"/>
          <p:nvPr/>
        </p:nvSpPr>
        <p:spPr>
          <a:xfrm>
            <a:off x="8153400" y="1981200"/>
            <a:ext cx="5334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ID</a:t>
            </a:r>
            <a:endParaRPr/>
          </a:p>
        </p:txBody>
      </p:sp>
      <p:sp>
        <p:nvSpPr>
          <p:cNvPr id="1623" name="Google Shape;1623;p108"/>
          <p:cNvSpPr txBox="1"/>
          <p:nvPr/>
        </p:nvSpPr>
        <p:spPr>
          <a:xfrm>
            <a:off x="34290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prev</a:t>
            </a:r>
            <a:endParaRPr/>
          </a:p>
        </p:txBody>
      </p:sp>
      <p:cxnSp>
        <p:nvCxnSpPr>
          <p:cNvPr id="1624" name="Google Shape;1624;p108"/>
          <p:cNvCxnSpPr/>
          <p:nvPr/>
        </p:nvCxnSpPr>
        <p:spPr>
          <a:xfrm>
            <a:off x="3962400" y="5257800"/>
            <a:ext cx="0" cy="685800"/>
          </a:xfrm>
          <a:prstGeom prst="straightConnector1">
            <a:avLst/>
          </a:prstGeom>
          <a:noFill/>
          <a:ln cap="flat" cmpd="sng" w="50800">
            <a:solidFill>
              <a:schemeClr val="dk1"/>
            </a:solidFill>
            <a:prstDash val="solid"/>
            <a:miter lim="800000"/>
            <a:headEnd len="sm" w="sm" type="none"/>
            <a:tailEnd len="med" w="med" type="triangle"/>
          </a:ln>
        </p:spPr>
      </p:cxnSp>
      <p:sp>
        <p:nvSpPr>
          <p:cNvPr id="1625" name="Google Shape;1625;p108"/>
          <p:cNvSpPr txBox="1"/>
          <p:nvPr/>
        </p:nvSpPr>
        <p:spPr>
          <a:xfrm>
            <a:off x="4978400" y="4724400"/>
            <a:ext cx="889000" cy="466725"/>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Tahoma"/>
              <a:buNone/>
            </a:pPr>
            <a:r>
              <a:rPr b="0" i="0" lang="en-US" sz="2400" u="none">
                <a:solidFill>
                  <a:schemeClr val="dk1"/>
                </a:solidFill>
                <a:latin typeface="Tahoma"/>
                <a:ea typeface="Tahoma"/>
                <a:cs typeface="Tahoma"/>
                <a:sym typeface="Tahoma"/>
              </a:rPr>
              <a:t>cur</a:t>
            </a:r>
            <a:endParaRPr/>
          </a:p>
        </p:txBody>
      </p:sp>
      <p:cxnSp>
        <p:nvCxnSpPr>
          <p:cNvPr id="1626" name="Google Shape;1626;p108"/>
          <p:cNvCxnSpPr/>
          <p:nvPr/>
        </p:nvCxnSpPr>
        <p:spPr>
          <a:xfrm>
            <a:off x="5511800" y="5257800"/>
            <a:ext cx="0" cy="685800"/>
          </a:xfrm>
          <a:prstGeom prst="straightConnector1">
            <a:avLst/>
          </a:prstGeom>
          <a:noFill/>
          <a:ln cap="flat" cmpd="sng" w="50800">
            <a:solidFill>
              <a:schemeClr val="dk1"/>
            </a:solidFill>
            <a:prstDash val="solid"/>
            <a:miter lim="800000"/>
            <a:headEnd len="sm" w="sm" type="none"/>
            <a:tailEnd len="med" w="med" type="triangle"/>
          </a:ln>
        </p:spPr>
      </p:cxnSp>
      <p:cxnSp>
        <p:nvCxnSpPr>
          <p:cNvPr id="1627" name="Google Shape;1627;p108"/>
          <p:cNvCxnSpPr/>
          <p:nvPr/>
        </p:nvCxnSpPr>
        <p:spPr>
          <a:xfrm flipH="1" rot="10800000">
            <a:off x="4343400" y="5943700"/>
            <a:ext cx="2743200" cy="279300"/>
          </a:xfrm>
          <a:prstGeom prst="curvedConnector3">
            <a:avLst>
              <a:gd fmla="val 0" name="adj1"/>
            </a:avLst>
          </a:prstGeom>
          <a:noFill/>
          <a:ln cap="flat" cmpd="sng" w="50800">
            <a:solidFill>
              <a:schemeClr val="dk1"/>
            </a:solidFill>
            <a:prstDash val="solid"/>
            <a:miter lim="800000"/>
            <a:headEnd len="sm" w="sm" type="none"/>
            <a:tailEnd len="med" w="med" type="triangle"/>
          </a:ln>
        </p:spPr>
      </p:cxn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1" name="Shape 1631"/>
        <p:cNvGrpSpPr/>
        <p:nvPr/>
      </p:nvGrpSpPr>
      <p:grpSpPr>
        <a:xfrm>
          <a:off x="0" y="0"/>
          <a:ext cx="0" cy="0"/>
          <a:chOff x="0" y="0"/>
          <a:chExt cx="0" cy="0"/>
        </a:xfrm>
      </p:grpSpPr>
      <p:sp>
        <p:nvSpPr>
          <p:cNvPr id="1632" name="Google Shape;1632;p109"/>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33" name="Google Shape;1633;p10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a:t>
            </a:r>
            <a:endParaRPr/>
          </a:p>
        </p:txBody>
      </p:sp>
      <p:sp>
        <p:nvSpPr>
          <p:cNvPr id="1634" name="Google Shape;1634;p10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Add a </a:t>
            </a:r>
            <a:r>
              <a:rPr b="1" i="0" lang="en-US" sz="2800" u="none">
                <a:solidFill>
                  <a:schemeClr val="dk1"/>
                </a:solidFill>
                <a:latin typeface="Verdana"/>
                <a:ea typeface="Verdana"/>
                <a:cs typeface="Verdana"/>
                <a:sym typeface="Verdana"/>
              </a:rPr>
              <a:t>change_grade</a:t>
            </a:r>
            <a:r>
              <a:rPr b="0" i="0" lang="en-US" sz="2800" u="none">
                <a:solidFill>
                  <a:schemeClr val="dk1"/>
                </a:solidFill>
                <a:latin typeface="Verdana"/>
                <a:ea typeface="Verdana"/>
                <a:cs typeface="Verdana"/>
                <a:sym typeface="Verdana"/>
              </a:rPr>
              <a:t> function. The function should take as parameters the root of the list, the ID whose grade we’d like to change, and the new grade</a:t>
            </a:r>
            <a:endParaRPr/>
          </a:p>
          <a:p>
            <a:pPr indent="-165100" lvl="0" marL="342900" marR="0" rtl="0" algn="l">
              <a:lnSpc>
                <a:spcPct val="90000"/>
              </a:lnSpc>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Hint – Create a new student with the same name, ID as the old one, with the new grade. Then remove the old student from the list and add the new one using the existing functions</a:t>
            </a:r>
            <a:endParaRPr/>
          </a:p>
          <a:p>
            <a:pPr indent="-165100" lvl="0" marL="342900" marR="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8" name="Shape 1638"/>
        <p:cNvGrpSpPr/>
        <p:nvPr/>
      </p:nvGrpSpPr>
      <p:grpSpPr>
        <a:xfrm>
          <a:off x="0" y="0"/>
          <a:ext cx="0" cy="0"/>
          <a:chOff x="0" y="0"/>
          <a:chExt cx="0" cy="0"/>
        </a:xfrm>
      </p:grpSpPr>
      <p:sp>
        <p:nvSpPr>
          <p:cNvPr id="1639" name="Google Shape;1639;p110"/>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40" name="Google Shape;1640;p11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solution</a:t>
            </a:r>
            <a:endParaRPr/>
          </a:p>
        </p:txBody>
      </p:sp>
      <p:sp>
        <p:nvSpPr>
          <p:cNvPr id="1641" name="Google Shape;1641;p110"/>
          <p:cNvSpPr txBox="1"/>
          <p:nvPr>
            <p:ph idx="1" type="body"/>
          </p:nvPr>
        </p:nvSpPr>
        <p:spPr>
          <a:xfrm>
            <a:off x="914400" y="1752600"/>
            <a:ext cx="7848600" cy="46482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Student *find_student(Student* root, char* id)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Student* curr = root;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while</a:t>
            </a:r>
            <a:r>
              <a:rPr b="1" i="0" lang="en-US" sz="1400" u="none">
                <a:solidFill>
                  <a:schemeClr val="dk1"/>
                </a:solidFill>
                <a:latin typeface="Courier New"/>
                <a:ea typeface="Courier New"/>
                <a:cs typeface="Courier New"/>
                <a:sym typeface="Courier New"/>
              </a:rPr>
              <a:t> (curr != NULL  &amp;&amp;  strcmp(curr-&gt;id, id) != 0)</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curr = curr-&gt;next;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curr;</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Student *change_grade(Student *root, char* id, </a:t>
            </a:r>
            <a:r>
              <a:rPr b="1" i="0" lang="en-US" sz="1400" u="none">
                <a:solidFill>
                  <a:srgbClr val="0000FF"/>
                </a:solidFill>
                <a:latin typeface="Courier New"/>
                <a:ea typeface="Courier New"/>
                <a:cs typeface="Courier New"/>
                <a:sym typeface="Courier New"/>
              </a:rPr>
              <a:t>int</a:t>
            </a:r>
            <a:r>
              <a:rPr b="1" i="0" lang="en-US" sz="1400" u="none">
                <a:solidFill>
                  <a:schemeClr val="dk1"/>
                </a:solidFill>
                <a:latin typeface="Courier New"/>
                <a:ea typeface="Courier New"/>
                <a:cs typeface="Courier New"/>
                <a:sym typeface="Courier New"/>
              </a:rPr>
              <a:t> new_grade)</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Student* std = find_student(root, id);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std = create_student(std-&gt;name, id, new_grade);</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root = remove_student(root, id);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add_student(root, std);</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5" name="Shape 1645"/>
        <p:cNvGrpSpPr/>
        <p:nvPr/>
      </p:nvGrpSpPr>
      <p:grpSpPr>
        <a:xfrm>
          <a:off x="0" y="0"/>
          <a:ext cx="0" cy="0"/>
          <a:chOff x="0" y="0"/>
          <a:chExt cx="0" cy="0"/>
        </a:xfrm>
      </p:grpSpPr>
      <p:sp>
        <p:nvSpPr>
          <p:cNvPr id="1646" name="Google Shape;1646;p111"/>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47" name="Google Shape;1647;p11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a:t>
            </a:r>
            <a:endParaRPr/>
          </a:p>
        </p:txBody>
      </p:sp>
      <p:sp>
        <p:nvSpPr>
          <p:cNvPr id="1648" name="Google Shape;1648;p11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Reuse file grade.dat (output previous assignment) as the input of STUDENT MANAGEMENT program. It has an menu-based interface.</a:t>
            </a:r>
            <a:endParaRPr/>
          </a:p>
          <a:p>
            <a:pPr indent="-342900" lvl="0" marL="342900" marR="0" rtl="0" algn="l">
              <a:lnSpc>
                <a:spcPct val="8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Apart from the functionalities already implemented on class such as Add new, delete, search and update grade, do the following tasks:</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Print the student list in ascending order of grades.</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Compute the average grade of the class</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Classify grades in to 3 categories:</a:t>
            </a:r>
            <a:endParaRPr/>
          </a:p>
          <a:p>
            <a:pPr indent="-228600" lvl="2" marL="11430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Average: The difference with the average grade is not greater than 0.5</a:t>
            </a:r>
            <a:endParaRPr/>
          </a:p>
          <a:p>
            <a:pPr indent="-228600" lvl="2" marL="11430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Good: greater than 0.5</a:t>
            </a:r>
            <a:endParaRPr/>
          </a:p>
          <a:p>
            <a:pPr indent="-228600" lvl="2" marL="114300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Bad: smaller than average depass 0.5</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Store the classification to a file.</a:t>
            </a:r>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2" name="Shape 1652"/>
        <p:cNvGrpSpPr/>
        <p:nvPr/>
      </p:nvGrpSpPr>
      <p:grpSpPr>
        <a:xfrm>
          <a:off x="0" y="0"/>
          <a:ext cx="0" cy="0"/>
          <a:chOff x="0" y="0"/>
          <a:chExt cx="0" cy="0"/>
        </a:xfrm>
      </p:grpSpPr>
      <p:sp>
        <p:nvSpPr>
          <p:cNvPr id="1653" name="Google Shape;1653;p112"/>
          <p:cNvSpPr txBox="1"/>
          <p:nvPr/>
        </p:nvSpPr>
        <p:spPr>
          <a:xfrm>
            <a:off x="6553200" y="6453187"/>
            <a:ext cx="2133600" cy="223837"/>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Font typeface="Verdana"/>
              <a:buNone/>
            </a:pPr>
            <a:fld id="{00000000-1234-1234-1234-123412341234}" type="slidenum">
              <a:rPr b="0" i="0" lang="en-US" sz="1400" u="none">
                <a:solidFill>
                  <a:schemeClr val="dk1"/>
                </a:solidFill>
                <a:latin typeface="Verdana"/>
                <a:ea typeface="Verdana"/>
                <a:cs typeface="Verdana"/>
                <a:sym typeface="Verdana"/>
              </a:rPr>
              <a:t>‹#›</a:t>
            </a:fld>
            <a:endParaRPr/>
          </a:p>
        </p:txBody>
      </p:sp>
      <p:sp>
        <p:nvSpPr>
          <p:cNvPr id="1654" name="Google Shape;1654;p11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 List - NokiaDB</a:t>
            </a:r>
            <a:endParaRPr/>
          </a:p>
        </p:txBody>
      </p:sp>
      <p:sp>
        <p:nvSpPr>
          <p:cNvPr id="1655" name="Google Shape;1655;p112"/>
          <p:cNvSpPr txBox="1"/>
          <p:nvPr>
            <p:ph idx="1" type="body"/>
          </p:nvPr>
        </p:nvSpPr>
        <p:spPr>
          <a:xfrm>
            <a:off x="457200" y="1716087"/>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Viết chương trình NokiaManager cho phép</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 Import NokiaDB.dat (BT tuần trước) vào danh sách liên kết đơn – Hiển thị</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Bổ sung hai chức năng: tìm kiếm đơn giản theo model và cập nhật (update) thông tin cho một điện thoại.</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 Hiển thị tất cả các điện thoại trong danh sách mà Model bắt đầu bởi một chữ cái nhập từ người dùng:</a:t>
            </a:r>
            <a:endParaRPr/>
          </a:p>
          <a:p>
            <a:pPr indent="-228600" lvl="2" marL="1143000" marR="0" rtl="0" algn="l">
              <a:lnSpc>
                <a:spcPct val="80000"/>
              </a:lnSpc>
              <a:spcBef>
                <a:spcPts val="320"/>
              </a:spcBef>
              <a:spcAft>
                <a:spcPts val="0"/>
              </a:spcAft>
              <a:buClr>
                <a:schemeClr val="dk1"/>
              </a:buClr>
              <a:buSzPts val="1600"/>
              <a:buFont typeface="Verdana"/>
              <a:buChar char="•"/>
            </a:pPr>
            <a:r>
              <a:rPr b="0" i="0" lang="en-US" sz="1600" u="none" cap="none" strike="noStrike">
                <a:solidFill>
                  <a:schemeClr val="dk1"/>
                </a:solidFill>
                <a:latin typeface="Verdana"/>
                <a:ea typeface="Verdana"/>
                <a:cs typeface="Verdana"/>
                <a:sym typeface="Verdana"/>
              </a:rPr>
              <a:t>VD: n, e</a:t>
            </a:r>
            <a:endParaRPr/>
          </a:p>
          <a:p>
            <a:pPr indent="-228600" lvl="2" marL="1143000" marR="0" rtl="0" algn="l">
              <a:lnSpc>
                <a:spcPct val="80000"/>
              </a:lnSpc>
              <a:spcBef>
                <a:spcPts val="320"/>
              </a:spcBef>
              <a:spcAft>
                <a:spcPts val="0"/>
              </a:spcAft>
              <a:buClr>
                <a:schemeClr val="dk1"/>
              </a:buClr>
              <a:buSzPts val="1600"/>
              <a:buFont typeface="Verdana"/>
              <a:buChar char="•"/>
            </a:pPr>
            <a:r>
              <a:rPr b="0" i="0" lang="en-US" sz="1600" u="none" cap="none" strike="noStrike">
                <a:solidFill>
                  <a:schemeClr val="dk1"/>
                </a:solidFill>
                <a:latin typeface="Verdana"/>
                <a:ea typeface="Verdana"/>
                <a:cs typeface="Verdana"/>
                <a:sym typeface="Verdana"/>
              </a:rPr>
              <a:t>In ra danh sách các điện thoại model cùng bắt đầu bởi một chữ cái sắp xếp theo giá tiền.</a:t>
            </a:r>
            <a:endParaRPr/>
          </a:p>
          <a:p>
            <a:pPr indent="-127000" lvl="2" marL="1143000" marR="0" rtl="0" algn="l">
              <a:lnSpc>
                <a:spcPct val="80000"/>
              </a:lnSpc>
              <a:spcBef>
                <a:spcPts val="320"/>
              </a:spcBef>
              <a:spcAft>
                <a:spcPts val="0"/>
              </a:spcAft>
              <a:buClr>
                <a:schemeClr val="dk1"/>
              </a:buClr>
              <a:buSzPts val="1600"/>
              <a:buFont typeface="Verdana"/>
              <a:buNone/>
            </a:pPr>
            <a:r>
              <a:t/>
            </a:r>
            <a:endParaRPr b="0" i="0" sz="1600" u="none" cap="none" strike="noStrike">
              <a:solidFill>
                <a:schemeClr val="dk1"/>
              </a:solidFill>
              <a:latin typeface="Verdana"/>
              <a:ea typeface="Verdana"/>
              <a:cs typeface="Verdana"/>
              <a:sym typeface="Verdana"/>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Xóa tất cả các điện thoại trong danh sách theo chữ cái bắt đầu của model</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Xóa n (nhập từ bàn phím) nút kể từ nút có model cụ thể.</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In ra danh sách sắp xếp theo giá tiền</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In ra danh sách các điện thoại có giá nhỏ hơn một giá trị nhập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