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7" name="Google Shape;1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6" name="Google Shape;23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2" name="Google Shape;24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8" name="Google Shape;24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4" name="Google Shape;25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1" name="Google Shape;26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7" name="Google Shape;26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3" name="Google Shape;27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9" name="Google Shape;27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5" name="Google Shape;28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2" name="Google Shape;29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6" name="Google Shape;1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8" name="Google Shape;29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4" name="Google Shape;30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3" name="Google Shape;32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9" name="Google Shape;32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9" name="Google Shape;37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5" name="Google Shape;38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1" name="Google Shape;39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7" name="Google Shape;39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Google Shape;40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3" name="Google Shape;40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9" name="Google Shape;40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3" name="Google Shape;19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5" name="Google Shape;41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9" name="Shape 419"/>
        <p:cNvGrpSpPr/>
        <p:nvPr/>
      </p:nvGrpSpPr>
      <p:grpSpPr>
        <a:xfrm>
          <a:off x="0" y="0"/>
          <a:ext cx="0" cy="0"/>
          <a:chOff x="0" y="0"/>
          <a:chExt cx="0" cy="0"/>
        </a:xfrm>
      </p:grpSpPr>
      <p:sp>
        <p:nvSpPr>
          <p:cNvPr id="420" name="Google Shape;42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1" name="Google Shape;42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7" name="Google Shape;42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1" name="Shape 431"/>
        <p:cNvGrpSpPr/>
        <p:nvPr/>
      </p:nvGrpSpPr>
      <p:grpSpPr>
        <a:xfrm>
          <a:off x="0" y="0"/>
          <a:ext cx="0" cy="0"/>
          <a:chOff x="0" y="0"/>
          <a:chExt cx="0" cy="0"/>
        </a:xfrm>
      </p:grpSpPr>
      <p:sp>
        <p:nvSpPr>
          <p:cNvPr id="432" name="Google Shape;43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3" name="Google Shape;43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9" name="Google Shape;43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5" name="Google Shape;44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1" name="Google Shape;45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7" name="Google Shape;45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3" name="Google Shape;46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9" name="Google Shape;46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9" name="Google Shape;19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5" name="Google Shape;475;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1" name="Google Shape;48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7" name="Google Shape;48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3" name="Google Shape;49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9" name="Google Shape;49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5" name="Google Shape;50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9" name="Shape 509"/>
        <p:cNvGrpSpPr/>
        <p:nvPr/>
      </p:nvGrpSpPr>
      <p:grpSpPr>
        <a:xfrm>
          <a:off x="0" y="0"/>
          <a:ext cx="0" cy="0"/>
          <a:chOff x="0" y="0"/>
          <a:chExt cx="0" cy="0"/>
        </a:xfrm>
      </p:grpSpPr>
      <p:sp>
        <p:nvSpPr>
          <p:cNvPr id="510" name="Google Shape;51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1" name="Google Shape;51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5" name="Shape 515"/>
        <p:cNvGrpSpPr/>
        <p:nvPr/>
      </p:nvGrpSpPr>
      <p:grpSpPr>
        <a:xfrm>
          <a:off x="0" y="0"/>
          <a:ext cx="0" cy="0"/>
          <a:chOff x="0" y="0"/>
          <a:chExt cx="0" cy="0"/>
        </a:xfrm>
      </p:grpSpPr>
      <p:sp>
        <p:nvSpPr>
          <p:cNvPr id="516" name="Google Shape;516;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7" name="Google Shape;51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2" name="Google Shape;52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528" name="Google Shape;52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6" name="Google Shape;20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Google Shape;534;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5" name="Google Shape;53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2" name="Google Shape;21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8" name="Google Shape;21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4" name="Google Shape;22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0" name="Google Shape;23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2"/>
          <p:cNvSpPr txBox="1"/>
          <p:nvPr>
            <p:ph type="ctrTitle"/>
          </p:nvPr>
        </p:nvSpPr>
        <p:spPr>
          <a:xfrm>
            <a:off x="2455863" y="596900"/>
            <a:ext cx="6192837" cy="35814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1" i="0" sz="52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9" name="Google Shape;59;p2"/>
          <p:cNvSpPr txBox="1"/>
          <p:nvPr>
            <p:ph idx="1" type="subTitle"/>
          </p:nvPr>
        </p:nvSpPr>
        <p:spPr>
          <a:xfrm>
            <a:off x="2489200" y="4279900"/>
            <a:ext cx="6146800" cy="14859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Verdana"/>
              <a:buNone/>
              <a:defRPr b="1" i="0" sz="3200" u="none" cap="none" strike="noStrike">
                <a:solidFill>
                  <a:schemeClr val="dk1"/>
                </a:solidFill>
                <a:latin typeface="Verdana"/>
                <a:ea typeface="Verdana"/>
                <a:cs typeface="Verdana"/>
                <a:sym typeface="Verdana"/>
              </a:defRPr>
            </a:lvl1pPr>
            <a:lvl2pPr indent="-285750" lvl="1" marL="74295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228600" lvl="2" marL="11430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228600" lvl="3" marL="1600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228600" lvl="4" marL="2057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228600" lvl="5" marL="2514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228600" lvl="6" marL="2971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228600" lvl="7" marL="3429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228600" lvl="8" marL="3886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60" name="Google Shape;60;p2"/>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1" name="Google Shape;61;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2" name="Google Shape;62;p2"/>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62" name="Shape 162"/>
        <p:cNvGrpSpPr/>
        <p:nvPr/>
      </p:nvGrpSpPr>
      <p:grpSpPr>
        <a:xfrm>
          <a:off x="0" y="0"/>
          <a:ext cx="0" cy="0"/>
          <a:chOff x="0" y="0"/>
          <a:chExt cx="0" cy="0"/>
        </a:xfrm>
      </p:grpSpPr>
      <p:sp>
        <p:nvSpPr>
          <p:cNvPr id="163" name="Google Shape;163;p12"/>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64" name="Google Shape;164;p12"/>
          <p:cNvSpPr txBox="1"/>
          <p:nvPr>
            <p:ph idx="1" type="body"/>
          </p:nvPr>
        </p:nvSpPr>
        <p:spPr>
          <a:xfrm>
            <a:off x="457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65" name="Google Shape;165;p12"/>
          <p:cNvSpPr txBox="1"/>
          <p:nvPr>
            <p:ph idx="2" type="body"/>
          </p:nvPr>
        </p:nvSpPr>
        <p:spPr>
          <a:xfrm>
            <a:off x="4648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66" name="Google Shape;166;p12"/>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7" name="Google Shape;167;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8" name="Google Shape;168;p12"/>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9" name="Shape 169"/>
        <p:cNvGrpSpPr/>
        <p:nvPr/>
      </p:nvGrpSpPr>
      <p:grpSpPr>
        <a:xfrm>
          <a:off x="0" y="0"/>
          <a:ext cx="0" cy="0"/>
          <a:chOff x="0" y="0"/>
          <a:chExt cx="0" cy="0"/>
        </a:xfrm>
      </p:grpSpPr>
      <p:sp>
        <p:nvSpPr>
          <p:cNvPr id="170" name="Google Shape;170;p1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SzPts val="1400"/>
              <a:buNone/>
              <a:defRPr b="1" i="0" sz="4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71" name="Google Shape;171;p1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1pPr>
            <a:lvl2pPr indent="-228600" lvl="1" marL="914400" marR="0" rtl="0" algn="l">
              <a:spcBef>
                <a:spcPts val="360"/>
              </a:spcBef>
              <a:spcAft>
                <a:spcPts val="0"/>
              </a:spcAft>
              <a:buClr>
                <a:schemeClr val="dk1"/>
              </a:buClr>
              <a:buSzPts val="1800"/>
              <a:buFont typeface="Verdana"/>
              <a:buNone/>
              <a:defRPr b="0" i="0" sz="1800" u="none" cap="none" strike="noStrike">
                <a:solidFill>
                  <a:schemeClr val="dk1"/>
                </a:solidFill>
                <a:latin typeface="Verdana"/>
                <a:ea typeface="Verdana"/>
                <a:cs typeface="Verdana"/>
                <a:sym typeface="Verdana"/>
              </a:defRPr>
            </a:lvl2pPr>
            <a:lvl3pPr indent="-228600" lvl="2" marL="1371600" marR="0" rtl="0" algn="l">
              <a:spcBef>
                <a:spcPts val="320"/>
              </a:spcBef>
              <a:spcAft>
                <a:spcPts val="0"/>
              </a:spcAft>
              <a:buClr>
                <a:schemeClr val="dk1"/>
              </a:buClr>
              <a:buSzPts val="1600"/>
              <a:buFont typeface="Verdana"/>
              <a:buNone/>
              <a:defRPr b="0" i="0" sz="1600" u="none" cap="none" strike="noStrike">
                <a:solidFill>
                  <a:schemeClr val="dk1"/>
                </a:solidFill>
                <a:latin typeface="Verdana"/>
                <a:ea typeface="Verdana"/>
                <a:cs typeface="Verdana"/>
                <a:sym typeface="Verdana"/>
              </a:defRPr>
            </a:lvl3pPr>
            <a:lvl4pPr indent="-228600" lvl="3" marL="18288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4pPr>
            <a:lvl5pPr indent="-228600" lvl="4" marL="22860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5pPr>
            <a:lvl6pPr indent="-228600" lvl="5" marL="27432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6pPr>
            <a:lvl7pPr indent="-228600" lvl="6" marL="32004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7pPr>
            <a:lvl8pPr indent="-228600" lvl="7" marL="36576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8pPr>
            <a:lvl9pPr indent="-228600" lvl="8" marL="41148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9pPr>
          </a:lstStyle>
          <a:p/>
        </p:txBody>
      </p:sp>
      <p:sp>
        <p:nvSpPr>
          <p:cNvPr id="172" name="Google Shape;172;p1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3" name="Google Shape;173;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4" name="Google Shape;174;p13"/>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2" name="Shape 112"/>
        <p:cNvGrpSpPr/>
        <p:nvPr/>
      </p:nvGrpSpPr>
      <p:grpSpPr>
        <a:xfrm>
          <a:off x="0" y="0"/>
          <a:ext cx="0" cy="0"/>
          <a:chOff x="0" y="0"/>
          <a:chExt cx="0" cy="0"/>
        </a:xfrm>
      </p:grpSpPr>
      <p:sp>
        <p:nvSpPr>
          <p:cNvPr id="113" name="Google Shape;113;p4"/>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14" name="Google Shape;114;p4"/>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15" name="Google Shape;115;p4"/>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6" name="Google Shape;116;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7" name="Google Shape;117;p4"/>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18" name="Shape 118"/>
        <p:cNvGrpSpPr/>
        <p:nvPr/>
      </p:nvGrpSpPr>
      <p:grpSpPr>
        <a:xfrm>
          <a:off x="0" y="0"/>
          <a:ext cx="0" cy="0"/>
          <a:chOff x="0" y="0"/>
          <a:chExt cx="0" cy="0"/>
        </a:xfrm>
      </p:grpSpPr>
      <p:sp>
        <p:nvSpPr>
          <p:cNvPr id="119" name="Google Shape;119;p5"/>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0" name="Google Shape;120;p5"/>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1" name="Google Shape;121;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2" name="Google Shape;122;p5"/>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6"/>
          <p:cNvSpPr txBox="1"/>
          <p:nvPr>
            <p:ph type="title"/>
          </p:nvPr>
        </p:nvSpPr>
        <p:spPr>
          <a:xfrm rot="5400000">
            <a:off x="4679950" y="2049463"/>
            <a:ext cx="5953125" cy="2060575"/>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5" name="Google Shape;125;p6"/>
          <p:cNvSpPr txBox="1"/>
          <p:nvPr>
            <p:ph idx="1" type="body"/>
          </p:nvPr>
        </p:nvSpPr>
        <p:spPr>
          <a:xfrm rot="5400000">
            <a:off x="481807" y="64295"/>
            <a:ext cx="5953125" cy="60309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26" name="Google Shape;126;p6"/>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7" name="Google Shape;127;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8" name="Google Shape;128;p6"/>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9" name="Shape 129"/>
        <p:cNvGrpSpPr/>
        <p:nvPr/>
      </p:nvGrpSpPr>
      <p:grpSpPr>
        <a:xfrm>
          <a:off x="0" y="0"/>
          <a:ext cx="0" cy="0"/>
          <a:chOff x="0" y="0"/>
          <a:chExt cx="0" cy="0"/>
        </a:xfrm>
      </p:grpSpPr>
      <p:sp>
        <p:nvSpPr>
          <p:cNvPr id="130" name="Google Shape;130;p7"/>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1" name="Google Shape;131;p7"/>
          <p:cNvSpPr txBox="1"/>
          <p:nvPr>
            <p:ph idx="1" type="body"/>
          </p:nvPr>
        </p:nvSpPr>
        <p:spPr>
          <a:xfrm rot="5400000">
            <a:off x="2343944" y="-286544"/>
            <a:ext cx="445611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32" name="Google Shape;132;p7"/>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3" name="Google Shape;133;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4" name="Google Shape;134;p7"/>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5" name="Shape 135"/>
        <p:cNvGrpSpPr/>
        <p:nvPr/>
      </p:nvGrpSpPr>
      <p:grpSpPr>
        <a:xfrm>
          <a:off x="0" y="0"/>
          <a:ext cx="0" cy="0"/>
          <a:chOff x="0" y="0"/>
          <a:chExt cx="0" cy="0"/>
        </a:xfrm>
      </p:grpSpPr>
      <p:sp>
        <p:nvSpPr>
          <p:cNvPr id="136" name="Google Shape;136;p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7" name="Google Shape;137;p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3200"/>
              <a:buFont typeface="Verdana"/>
              <a:buNone/>
              <a:defRPr b="0" i="0" sz="3200" u="none" cap="none" strike="noStrike">
                <a:solidFill>
                  <a:schemeClr val="dk1"/>
                </a:solidFill>
                <a:latin typeface="Verdana"/>
                <a:ea typeface="Verdana"/>
                <a:cs typeface="Verdana"/>
                <a:sym typeface="Verdana"/>
              </a:defRPr>
            </a:lvl1pPr>
            <a:lvl2pPr indent="0" lvl="1" marL="457200" marR="0" rtl="0" algn="l">
              <a:spcBef>
                <a:spcPts val="560"/>
              </a:spcBef>
              <a:spcAft>
                <a:spcPts val="0"/>
              </a:spcAft>
              <a:buClr>
                <a:schemeClr val="dk1"/>
              </a:buClr>
              <a:buSzPts val="2800"/>
              <a:buFont typeface="Verdana"/>
              <a:buNone/>
              <a:defRPr b="0" i="0" sz="2800" u="none" cap="none" strike="noStrike">
                <a:solidFill>
                  <a:schemeClr val="dk1"/>
                </a:solidFill>
                <a:latin typeface="Verdana"/>
                <a:ea typeface="Verdana"/>
                <a:cs typeface="Verdana"/>
                <a:sym typeface="Verdana"/>
              </a:defRPr>
            </a:lvl2pPr>
            <a:lvl3pPr indent="0" lvl="2" marL="914400" marR="0" rtl="0" algn="l">
              <a:spcBef>
                <a:spcPts val="480"/>
              </a:spcBef>
              <a:spcAft>
                <a:spcPts val="0"/>
              </a:spcAft>
              <a:buClr>
                <a:schemeClr val="dk1"/>
              </a:buClr>
              <a:buSzPts val="2400"/>
              <a:buFont typeface="Verdana"/>
              <a:buNone/>
              <a:defRPr b="0" i="0" sz="2400" u="none" cap="none" strike="noStrike">
                <a:solidFill>
                  <a:schemeClr val="dk1"/>
                </a:solidFill>
                <a:latin typeface="Verdana"/>
                <a:ea typeface="Verdana"/>
                <a:cs typeface="Verdana"/>
                <a:sym typeface="Verdana"/>
              </a:defRPr>
            </a:lvl3pPr>
            <a:lvl4pPr indent="0" lvl="3" marL="1371600"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4pPr>
            <a:lvl5pPr indent="0" lvl="4" marL="1828800"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5pPr>
            <a:lvl6pPr indent="0" lvl="5" marL="2286000"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6pPr>
            <a:lvl7pPr indent="0" lvl="6" marL="2743200"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7pPr>
            <a:lvl8pPr indent="0" lvl="7" marL="3200400"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8pPr>
            <a:lvl9pPr indent="0" lvl="8" marL="3657600" marR="0" rtl="0" algn="l">
              <a:spcBef>
                <a:spcPts val="400"/>
              </a:spcBef>
              <a:spcAft>
                <a:spcPts val="0"/>
              </a:spcAft>
              <a:buClr>
                <a:schemeClr val="dk1"/>
              </a:buClr>
              <a:buSzPts val="2000"/>
              <a:buFont typeface="Verdana"/>
              <a:buNone/>
              <a:defRPr b="0" i="0" sz="2000" u="none" cap="none" strike="noStrike">
                <a:solidFill>
                  <a:schemeClr val="dk1"/>
                </a:solidFill>
                <a:latin typeface="Verdana"/>
                <a:ea typeface="Verdana"/>
                <a:cs typeface="Verdana"/>
                <a:sym typeface="Verdana"/>
              </a:defRPr>
            </a:lvl9pPr>
          </a:lstStyle>
          <a:p/>
        </p:txBody>
      </p:sp>
      <p:sp>
        <p:nvSpPr>
          <p:cNvPr id="138" name="Google Shape;138;p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9pPr>
          </a:lstStyle>
          <a:p/>
        </p:txBody>
      </p:sp>
      <p:sp>
        <p:nvSpPr>
          <p:cNvPr id="139" name="Google Shape;139;p8"/>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0" name="Google Shape;140;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1" name="Google Shape;141;p8"/>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44" name="Google Shape;144;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45" name="Google Shape;145;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1400"/>
              <a:buFont typeface="Verdana"/>
              <a:buNone/>
              <a:defRPr b="0" i="0" sz="1400" u="none" cap="none" strike="noStrike">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12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10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900"/>
              <a:buFont typeface="Verdana"/>
              <a:buNone/>
              <a:defRPr b="0" i="0" sz="900" u="none" cap="none" strike="noStrike">
                <a:solidFill>
                  <a:schemeClr val="dk1"/>
                </a:solidFill>
                <a:latin typeface="Verdana"/>
                <a:ea typeface="Verdana"/>
                <a:cs typeface="Verdana"/>
                <a:sym typeface="Verdana"/>
              </a:defRPr>
            </a:lvl9pPr>
          </a:lstStyle>
          <a:p/>
        </p:txBody>
      </p:sp>
      <p:sp>
        <p:nvSpPr>
          <p:cNvPr id="146" name="Google Shape;146;p9"/>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7" name="Google Shape;147;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8" name="Google Shape;148;p9"/>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9" name="Shape 149"/>
        <p:cNvGrpSpPr/>
        <p:nvPr/>
      </p:nvGrpSpPr>
      <p:grpSpPr>
        <a:xfrm>
          <a:off x="0" y="0"/>
          <a:ext cx="0" cy="0"/>
          <a:chOff x="0" y="0"/>
          <a:chExt cx="0" cy="0"/>
        </a:xfrm>
      </p:grpSpPr>
      <p:sp>
        <p:nvSpPr>
          <p:cNvPr id="150" name="Google Shape;150;p10"/>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1" name="Google Shape;151;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2" name="Google Shape;152;p10"/>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3" name="Shape 153"/>
        <p:cNvGrpSpPr/>
        <p:nvPr/>
      </p:nvGrpSpPr>
      <p:grpSpPr>
        <a:xfrm>
          <a:off x="0" y="0"/>
          <a:ext cx="0" cy="0"/>
          <a:chOff x="0" y="0"/>
          <a:chExt cx="0" cy="0"/>
        </a:xfrm>
      </p:grpSpPr>
      <p:sp>
        <p:nvSpPr>
          <p:cNvPr id="154" name="Google Shape;154;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55" name="Google Shape;155;p1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0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18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9pPr>
          </a:lstStyle>
          <a:p/>
        </p:txBody>
      </p:sp>
      <p:sp>
        <p:nvSpPr>
          <p:cNvPr id="156" name="Google Shape;156;p1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57" name="Google Shape;157;p1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2400"/>
              <a:buFont typeface="Verdana"/>
              <a:buNone/>
              <a:defRPr b="1" i="0" sz="2400" u="none" cap="none" strike="noStrike">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0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18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1600"/>
              <a:buFont typeface="Verdana"/>
              <a:buNone/>
              <a:defRPr b="1" i="0" sz="1600" u="none" cap="none" strike="noStrike">
                <a:solidFill>
                  <a:schemeClr val="dk1"/>
                </a:solidFill>
                <a:latin typeface="Verdana"/>
                <a:ea typeface="Verdana"/>
                <a:cs typeface="Verdana"/>
                <a:sym typeface="Verdana"/>
              </a:defRPr>
            </a:lvl9pPr>
          </a:lstStyle>
          <a:p/>
        </p:txBody>
      </p:sp>
      <p:sp>
        <p:nvSpPr>
          <p:cNvPr id="158" name="Google Shape;158;p1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59" name="Google Shape;159;p11"/>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0" name="Google Shape;160;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1" name="Google Shape;161;p11"/>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1.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25944" y="-85446"/>
            <a:ext cx="9415320" cy="6943445"/>
            <a:chOff x="-25944" y="-85446"/>
            <a:chExt cx="9415320" cy="6943445"/>
          </a:xfrm>
        </p:grpSpPr>
        <p:grpSp>
          <p:nvGrpSpPr>
            <p:cNvPr id="11" name="Google Shape;11;p1"/>
            <p:cNvGrpSpPr/>
            <p:nvPr/>
          </p:nvGrpSpPr>
          <p:grpSpPr>
            <a:xfrm rot="-240000">
              <a:off x="5203420" y="45982"/>
              <a:ext cx="3979624" cy="6054731"/>
              <a:chOff x="4133103" y="900275"/>
              <a:chExt cx="3979624" cy="6054731"/>
            </a:xfrm>
          </p:grpSpPr>
          <p:sp>
            <p:nvSpPr>
              <p:cNvPr id="12" name="Google Shape;12;p1"/>
              <p:cNvSpPr/>
              <p:nvPr/>
            </p:nvSpPr>
            <p:spPr>
              <a:xfrm flipH="1" rot="1440000">
                <a:off x="5608637" y="1228725"/>
                <a:ext cx="2116137" cy="2357437"/>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1"/>
              <p:cNvSpPr/>
              <p:nvPr/>
            </p:nvSpPr>
            <p:spPr>
              <a:xfrm flipH="1" rot="1440000">
                <a:off x="6394450" y="2854325"/>
                <a:ext cx="906462" cy="842962"/>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 name="Google Shape;14;p1"/>
              <p:cNvSpPr/>
              <p:nvPr/>
            </p:nvSpPr>
            <p:spPr>
              <a:xfrm flipH="1" rot="1440000">
                <a:off x="5772150" y="3433762"/>
                <a:ext cx="439737" cy="395287"/>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5" name="Google Shape;15;p1"/>
              <p:cNvSpPr/>
              <p:nvPr/>
            </p:nvSpPr>
            <p:spPr>
              <a:xfrm flipH="1" rot="1440000">
                <a:off x="6313487" y="1544637"/>
                <a:ext cx="388937" cy="55086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 name="Google Shape;16;p1"/>
              <p:cNvSpPr/>
              <p:nvPr/>
            </p:nvSpPr>
            <p:spPr>
              <a:xfrm flipH="1" rot="1440000">
                <a:off x="6097587" y="3503612"/>
                <a:ext cx="163512" cy="3317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 name="Google Shape;17;p1"/>
              <p:cNvSpPr/>
              <p:nvPr/>
            </p:nvSpPr>
            <p:spPr>
              <a:xfrm flipH="1" rot="1440000">
                <a:off x="6176962" y="2101850"/>
                <a:ext cx="190500" cy="142875"/>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1"/>
              <p:cNvSpPr/>
              <p:nvPr/>
            </p:nvSpPr>
            <p:spPr>
              <a:xfrm flipH="1" rot="1440000">
                <a:off x="4775200" y="3721100"/>
                <a:ext cx="523875" cy="3268662"/>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9" name="Google Shape;19;p1"/>
            <p:cNvSpPr/>
            <p:nvPr/>
          </p:nvSpPr>
          <p:spPr>
            <a:xfrm flipH="1" rot="420000">
              <a:off x="34925" y="3106737"/>
              <a:ext cx="512762" cy="1030287"/>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 name="Google Shape;20;p1"/>
            <p:cNvSpPr/>
            <p:nvPr/>
          </p:nvSpPr>
          <p:spPr>
            <a:xfrm>
              <a:off x="266700" y="2000250"/>
              <a:ext cx="1998662" cy="2432050"/>
            </a:xfrm>
            <a:custGeom>
              <a:rect b="b" l="l" r="r" t="t"/>
              <a:pathLst>
                <a:path extrusionOk="0" h="120000" w="120000">
                  <a:moveTo>
                    <a:pt x="84924" y="120000"/>
                  </a:moveTo>
                  <a:lnTo>
                    <a:pt x="90929" y="113733"/>
                  </a:lnTo>
                  <a:lnTo>
                    <a:pt x="98363" y="104804"/>
                  </a:lnTo>
                  <a:lnTo>
                    <a:pt x="106274" y="93054"/>
                  </a:lnTo>
                  <a:lnTo>
                    <a:pt x="113804" y="80130"/>
                  </a:lnTo>
                  <a:lnTo>
                    <a:pt x="118570" y="65874"/>
                  </a:lnTo>
                  <a:lnTo>
                    <a:pt x="120000" y="50678"/>
                  </a:lnTo>
                  <a:lnTo>
                    <a:pt x="117235" y="36266"/>
                  </a:lnTo>
                  <a:lnTo>
                    <a:pt x="108657" y="23028"/>
                  </a:lnTo>
                  <a:lnTo>
                    <a:pt x="99412" y="14882"/>
                  </a:lnTo>
                  <a:lnTo>
                    <a:pt x="91596" y="8537"/>
                  </a:lnTo>
                  <a:lnTo>
                    <a:pt x="85210" y="5091"/>
                  </a:lnTo>
                  <a:lnTo>
                    <a:pt x="74916" y="1409"/>
                  </a:lnTo>
                  <a:lnTo>
                    <a:pt x="61191" y="0"/>
                  </a:lnTo>
                  <a:lnTo>
                    <a:pt x="41938" y="1801"/>
                  </a:lnTo>
                  <a:lnTo>
                    <a:pt x="34884" y="3446"/>
                  </a:lnTo>
                  <a:lnTo>
                    <a:pt x="27831" y="4543"/>
                  </a:lnTo>
                  <a:lnTo>
                    <a:pt x="21826" y="6187"/>
                  </a:lnTo>
                  <a:lnTo>
                    <a:pt x="16965" y="8067"/>
                  </a:lnTo>
                  <a:lnTo>
                    <a:pt x="12104" y="9947"/>
                  </a:lnTo>
                  <a:lnTo>
                    <a:pt x="7815" y="12375"/>
                  </a:lnTo>
                  <a:lnTo>
                    <a:pt x="3907" y="15430"/>
                  </a:lnTo>
                  <a:lnTo>
                    <a:pt x="0" y="19033"/>
                  </a:lnTo>
                  <a:lnTo>
                    <a:pt x="7243" y="16840"/>
                  </a:lnTo>
                  <a:lnTo>
                    <a:pt x="13725" y="15195"/>
                  </a:lnTo>
                  <a:lnTo>
                    <a:pt x="20206" y="14020"/>
                  </a:lnTo>
                  <a:lnTo>
                    <a:pt x="26687" y="12845"/>
                  </a:lnTo>
                  <a:lnTo>
                    <a:pt x="32025" y="11671"/>
                  </a:lnTo>
                  <a:lnTo>
                    <a:pt x="37839" y="11671"/>
                  </a:lnTo>
                  <a:lnTo>
                    <a:pt x="43653" y="11044"/>
                  </a:lnTo>
                  <a:lnTo>
                    <a:pt x="48705" y="11436"/>
                  </a:lnTo>
                  <a:lnTo>
                    <a:pt x="53852" y="11906"/>
                  </a:lnTo>
                  <a:lnTo>
                    <a:pt x="58903" y="13002"/>
                  </a:lnTo>
                  <a:lnTo>
                    <a:pt x="63764" y="14569"/>
                  </a:lnTo>
                  <a:lnTo>
                    <a:pt x="68149" y="16057"/>
                  </a:lnTo>
                  <a:lnTo>
                    <a:pt x="72438" y="18720"/>
                  </a:lnTo>
                  <a:lnTo>
                    <a:pt x="77299" y="20913"/>
                  </a:lnTo>
                  <a:lnTo>
                    <a:pt x="81493" y="24046"/>
                  </a:lnTo>
                  <a:lnTo>
                    <a:pt x="85687" y="27258"/>
                  </a:lnTo>
                  <a:lnTo>
                    <a:pt x="92549" y="36344"/>
                  </a:lnTo>
                  <a:lnTo>
                    <a:pt x="96838" y="47467"/>
                  </a:lnTo>
                  <a:lnTo>
                    <a:pt x="97887" y="60626"/>
                  </a:lnTo>
                  <a:lnTo>
                    <a:pt x="97410" y="73550"/>
                  </a:lnTo>
                  <a:lnTo>
                    <a:pt x="95504" y="87493"/>
                  </a:lnTo>
                  <a:lnTo>
                    <a:pt x="92073" y="100182"/>
                  </a:lnTo>
                  <a:lnTo>
                    <a:pt x="88927" y="111305"/>
                  </a:lnTo>
                  <a:lnTo>
                    <a:pt x="84924"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1" name="Google Shape;21;p1"/>
            <p:cNvSpPr/>
            <p:nvPr/>
          </p:nvSpPr>
          <p:spPr>
            <a:xfrm>
              <a:off x="0" y="4143375"/>
              <a:ext cx="1271587" cy="728662"/>
            </a:xfrm>
            <a:custGeom>
              <a:rect b="b" l="l" r="r" t="t"/>
              <a:pathLst>
                <a:path extrusionOk="0" h="120000" w="120000">
                  <a:moveTo>
                    <a:pt x="0" y="0"/>
                  </a:moveTo>
                  <a:lnTo>
                    <a:pt x="5543" y="18039"/>
                  </a:lnTo>
                  <a:lnTo>
                    <a:pt x="10187" y="34509"/>
                  </a:lnTo>
                  <a:lnTo>
                    <a:pt x="16479" y="49150"/>
                  </a:lnTo>
                  <a:lnTo>
                    <a:pt x="22322" y="59869"/>
                  </a:lnTo>
                  <a:lnTo>
                    <a:pt x="28764" y="72679"/>
                  </a:lnTo>
                  <a:lnTo>
                    <a:pt x="37453" y="82091"/>
                  </a:lnTo>
                  <a:lnTo>
                    <a:pt x="46142" y="87843"/>
                  </a:lnTo>
                  <a:lnTo>
                    <a:pt x="54681" y="95424"/>
                  </a:lnTo>
                  <a:lnTo>
                    <a:pt x="64419" y="99607"/>
                  </a:lnTo>
                  <a:lnTo>
                    <a:pt x="75056" y="101960"/>
                  </a:lnTo>
                  <a:lnTo>
                    <a:pt x="85842" y="102483"/>
                  </a:lnTo>
                  <a:lnTo>
                    <a:pt x="96779" y="99607"/>
                  </a:lnTo>
                  <a:lnTo>
                    <a:pt x="108764" y="94640"/>
                  </a:lnTo>
                  <a:lnTo>
                    <a:pt x="120000" y="87581"/>
                  </a:lnTo>
                  <a:lnTo>
                    <a:pt x="109513" y="98562"/>
                  </a:lnTo>
                  <a:lnTo>
                    <a:pt x="99176" y="105620"/>
                  </a:lnTo>
                  <a:lnTo>
                    <a:pt x="88988" y="112941"/>
                  </a:lnTo>
                  <a:lnTo>
                    <a:pt x="79700" y="116339"/>
                  </a:lnTo>
                  <a:lnTo>
                    <a:pt x="70561" y="119999"/>
                  </a:lnTo>
                  <a:lnTo>
                    <a:pt x="61573" y="119738"/>
                  </a:lnTo>
                  <a:lnTo>
                    <a:pt x="52434" y="119738"/>
                  </a:lnTo>
                  <a:lnTo>
                    <a:pt x="43595" y="117647"/>
                  </a:lnTo>
                  <a:lnTo>
                    <a:pt x="36554" y="113986"/>
                  </a:lnTo>
                  <a:lnTo>
                    <a:pt x="28764" y="108496"/>
                  </a:lnTo>
                  <a:lnTo>
                    <a:pt x="21722" y="103006"/>
                  </a:lnTo>
                  <a:lnTo>
                    <a:pt x="14981" y="97516"/>
                  </a:lnTo>
                  <a:lnTo>
                    <a:pt x="8988" y="90718"/>
                  </a:lnTo>
                  <a:lnTo>
                    <a:pt x="0" y="7686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 name="Google Shape;22;p1"/>
            <p:cNvSpPr/>
            <p:nvPr/>
          </p:nvSpPr>
          <p:spPr>
            <a:xfrm flipH="1" rot="420000">
              <a:off x="1425575" y="4532312"/>
              <a:ext cx="561975" cy="736600"/>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 name="Google Shape;23;p1"/>
            <p:cNvSpPr/>
            <p:nvPr/>
          </p:nvSpPr>
          <p:spPr>
            <a:xfrm flipH="1" rot="420000">
              <a:off x="1268412" y="4729162"/>
              <a:ext cx="138112" cy="434975"/>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 name="Google Shape;24;p1"/>
            <p:cNvSpPr/>
            <p:nvPr/>
          </p:nvSpPr>
          <p:spPr>
            <a:xfrm>
              <a:off x="1889125" y="5195887"/>
              <a:ext cx="1758950" cy="1662112"/>
            </a:xfrm>
            <a:custGeom>
              <a:rect b="b" l="l" r="r" t="t"/>
              <a:pathLst>
                <a:path extrusionOk="0" h="120000" w="120000">
                  <a:moveTo>
                    <a:pt x="84909" y="120000"/>
                  </a:moveTo>
                  <a:lnTo>
                    <a:pt x="74945" y="115873"/>
                  </a:lnTo>
                  <a:lnTo>
                    <a:pt x="65740" y="108309"/>
                  </a:lnTo>
                  <a:lnTo>
                    <a:pt x="55992" y="98681"/>
                  </a:lnTo>
                  <a:lnTo>
                    <a:pt x="46787" y="88939"/>
                  </a:lnTo>
                  <a:lnTo>
                    <a:pt x="37906" y="77593"/>
                  </a:lnTo>
                  <a:lnTo>
                    <a:pt x="28808" y="64527"/>
                  </a:lnTo>
                  <a:lnTo>
                    <a:pt x="20361" y="51232"/>
                  </a:lnTo>
                  <a:lnTo>
                    <a:pt x="13212" y="37249"/>
                  </a:lnTo>
                  <a:lnTo>
                    <a:pt x="7039" y="24183"/>
                  </a:lnTo>
                  <a:lnTo>
                    <a:pt x="2274" y="11575"/>
                  </a:lnTo>
                  <a:lnTo>
                    <a:pt x="0" y="0"/>
                  </a:lnTo>
                  <a:lnTo>
                    <a:pt x="11805" y="24871"/>
                  </a:lnTo>
                  <a:lnTo>
                    <a:pt x="22635" y="43323"/>
                  </a:lnTo>
                  <a:lnTo>
                    <a:pt x="31841" y="57306"/>
                  </a:lnTo>
                  <a:lnTo>
                    <a:pt x="40397" y="67621"/>
                  </a:lnTo>
                  <a:lnTo>
                    <a:pt x="47761" y="75759"/>
                  </a:lnTo>
                  <a:lnTo>
                    <a:pt x="54801" y="81719"/>
                  </a:lnTo>
                  <a:lnTo>
                    <a:pt x="61083" y="86418"/>
                  </a:lnTo>
                  <a:lnTo>
                    <a:pt x="67148" y="91805"/>
                  </a:lnTo>
                  <a:lnTo>
                    <a:pt x="81660" y="103037"/>
                  </a:lnTo>
                  <a:lnTo>
                    <a:pt x="100180" y="111977"/>
                  </a:lnTo>
                  <a:lnTo>
                    <a:pt x="120000" y="120000"/>
                  </a:lnTo>
                  <a:lnTo>
                    <a:pt x="84909"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25" name="Google Shape;25;p1"/>
            <p:cNvGrpSpPr/>
            <p:nvPr/>
          </p:nvGrpSpPr>
          <p:grpSpPr>
            <a:xfrm rot="3180000">
              <a:off x="4185442" y="1191420"/>
              <a:ext cx="903292" cy="1009650"/>
              <a:chOff x="2741612" y="1374775"/>
              <a:chExt cx="204788" cy="249237"/>
            </a:xfrm>
          </p:grpSpPr>
          <p:sp>
            <p:nvSpPr>
              <p:cNvPr id="26" name="Google Shape;26;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 name="Google Shape;27;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8" name="Google Shape;28;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9" name="Google Shape;29;p1"/>
            <p:cNvGrpSpPr/>
            <p:nvPr/>
          </p:nvGrpSpPr>
          <p:grpSpPr>
            <a:xfrm rot="-6720000">
              <a:off x="5776910" y="192086"/>
              <a:ext cx="565153" cy="965200"/>
              <a:chOff x="2747962" y="1374775"/>
              <a:chExt cx="204788" cy="249237"/>
            </a:xfrm>
          </p:grpSpPr>
          <p:sp>
            <p:nvSpPr>
              <p:cNvPr id="30" name="Google Shape;30;p1"/>
              <p:cNvSpPr/>
              <p:nvPr/>
            </p:nvSpPr>
            <p:spPr>
              <a:xfrm>
                <a:off x="274796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 name="Google Shape;31;p1"/>
              <p:cNvSpPr/>
              <p:nvPr/>
            </p:nvSpPr>
            <p:spPr>
              <a:xfrm>
                <a:off x="284162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 name="Google Shape;32;p1"/>
              <p:cNvSpPr/>
              <p:nvPr/>
            </p:nvSpPr>
            <p:spPr>
              <a:xfrm>
                <a:off x="2816225"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3" name="Google Shape;33;p1"/>
            <p:cNvGrpSpPr/>
            <p:nvPr/>
          </p:nvGrpSpPr>
          <p:grpSpPr>
            <a:xfrm rot="8520000">
              <a:off x="1074735" y="5246691"/>
              <a:ext cx="793754" cy="793747"/>
              <a:chOff x="2741612" y="1381125"/>
              <a:chExt cx="204788" cy="247649"/>
            </a:xfrm>
          </p:grpSpPr>
          <p:sp>
            <p:nvSpPr>
              <p:cNvPr id="34" name="Google Shape;34;p1"/>
              <p:cNvSpPr/>
              <p:nvPr/>
            </p:nvSpPr>
            <p:spPr>
              <a:xfrm>
                <a:off x="2741612" y="138112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5" name="Google Shape;35;p1"/>
              <p:cNvSpPr/>
              <p:nvPr/>
            </p:nvSpPr>
            <p:spPr>
              <a:xfrm>
                <a:off x="2835275" y="142557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6" name="Google Shape;36;p1"/>
              <p:cNvSpPr/>
              <p:nvPr/>
            </p:nvSpPr>
            <p:spPr>
              <a:xfrm>
                <a:off x="2813050" y="1589087"/>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7" name="Google Shape;37;p1"/>
            <p:cNvGrpSpPr/>
            <p:nvPr/>
          </p:nvGrpSpPr>
          <p:grpSpPr>
            <a:xfrm flipH="1" rot="4140000">
              <a:off x="640552" y="419890"/>
              <a:ext cx="1123956" cy="1414462"/>
              <a:chOff x="2741612" y="1374775"/>
              <a:chExt cx="204788" cy="249237"/>
            </a:xfrm>
          </p:grpSpPr>
          <p:sp>
            <p:nvSpPr>
              <p:cNvPr id="38" name="Google Shape;38;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9" name="Google Shape;39;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0" name="Google Shape;40;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1" name="Google Shape;41;p1"/>
            <p:cNvGrpSpPr/>
            <p:nvPr/>
          </p:nvGrpSpPr>
          <p:grpSpPr>
            <a:xfrm flipH="1" rot="10020000">
              <a:off x="7337425" y="3797299"/>
              <a:ext cx="1123956" cy="1414462"/>
              <a:chOff x="2741612" y="1374775"/>
              <a:chExt cx="204788" cy="249237"/>
            </a:xfrm>
          </p:grpSpPr>
          <p:sp>
            <p:nvSpPr>
              <p:cNvPr id="42" name="Google Shape;42;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 name="Google Shape;43;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 name="Google Shape;44;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45" name="Google Shape;45;p1"/>
            <p:cNvSpPr/>
            <p:nvPr/>
          </p:nvSpPr>
          <p:spPr>
            <a:xfrm>
              <a:off x="1931987" y="3175"/>
              <a:ext cx="1368425" cy="1406525"/>
            </a:xfrm>
            <a:custGeom>
              <a:rect b="b" l="l" r="r" t="t"/>
              <a:pathLst>
                <a:path extrusionOk="0" h="120000" w="120000">
                  <a:moveTo>
                    <a:pt x="0" y="0"/>
                  </a:moveTo>
                  <a:lnTo>
                    <a:pt x="835" y="14492"/>
                  </a:lnTo>
                  <a:lnTo>
                    <a:pt x="5150" y="35485"/>
                  </a:lnTo>
                  <a:lnTo>
                    <a:pt x="11554" y="55530"/>
                  </a:lnTo>
                  <a:lnTo>
                    <a:pt x="20742" y="73950"/>
                  </a:lnTo>
                  <a:lnTo>
                    <a:pt x="32993" y="90203"/>
                  </a:lnTo>
                  <a:lnTo>
                    <a:pt x="47053" y="103476"/>
                  </a:lnTo>
                  <a:lnTo>
                    <a:pt x="62645" y="113498"/>
                  </a:lnTo>
                  <a:lnTo>
                    <a:pt x="80603" y="119051"/>
                  </a:lnTo>
                  <a:lnTo>
                    <a:pt x="99396" y="120000"/>
                  </a:lnTo>
                  <a:lnTo>
                    <a:pt x="120000" y="115259"/>
                  </a:lnTo>
                  <a:lnTo>
                    <a:pt x="109141" y="115936"/>
                  </a:lnTo>
                  <a:lnTo>
                    <a:pt x="97447" y="113092"/>
                  </a:lnTo>
                  <a:lnTo>
                    <a:pt x="86450" y="107539"/>
                  </a:lnTo>
                  <a:lnTo>
                    <a:pt x="75452" y="98600"/>
                  </a:lnTo>
                  <a:lnTo>
                    <a:pt x="64872" y="87900"/>
                  </a:lnTo>
                  <a:lnTo>
                    <a:pt x="55266" y="75440"/>
                  </a:lnTo>
                  <a:lnTo>
                    <a:pt x="46496" y="61489"/>
                  </a:lnTo>
                  <a:lnTo>
                    <a:pt x="38839" y="45914"/>
                  </a:lnTo>
                  <a:lnTo>
                    <a:pt x="33132" y="30474"/>
                  </a:lnTo>
                  <a:lnTo>
                    <a:pt x="28538" y="14221"/>
                  </a:lnTo>
                  <a:lnTo>
                    <a:pt x="25614" y="406"/>
                  </a:ln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 name="Google Shape;46;p1"/>
            <p:cNvSpPr/>
            <p:nvPr/>
          </p:nvSpPr>
          <p:spPr>
            <a:xfrm flipH="1" rot="-960000">
              <a:off x="3425825" y="161925"/>
              <a:ext cx="1081087" cy="94138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 name="Google Shape;47;p1"/>
            <p:cNvSpPr/>
            <p:nvPr/>
          </p:nvSpPr>
          <p:spPr>
            <a:xfrm flipH="1" rot="-960000">
              <a:off x="3170237" y="1362075"/>
              <a:ext cx="523875" cy="441325"/>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 name="Google Shape;48;p1"/>
            <p:cNvSpPr/>
            <p:nvPr/>
          </p:nvSpPr>
          <p:spPr>
            <a:xfrm flipH="1" rot="-960000">
              <a:off x="3530600" y="1282700"/>
              <a:ext cx="195262" cy="3698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 name="Google Shape;49;p1"/>
            <p:cNvSpPr/>
            <p:nvPr/>
          </p:nvSpPr>
          <p:spPr>
            <a:xfrm>
              <a:off x="2544762" y="0"/>
              <a:ext cx="196850" cy="192087"/>
            </a:xfrm>
            <a:custGeom>
              <a:rect b="b" l="l" r="r" t="t"/>
              <a:pathLst>
                <a:path extrusionOk="0" h="120000" w="120000">
                  <a:moveTo>
                    <a:pt x="120000" y="0"/>
                  </a:moveTo>
                  <a:lnTo>
                    <a:pt x="109354" y="8925"/>
                  </a:lnTo>
                  <a:lnTo>
                    <a:pt x="95806" y="24793"/>
                  </a:lnTo>
                  <a:lnTo>
                    <a:pt x="78387" y="40661"/>
                  </a:lnTo>
                  <a:lnTo>
                    <a:pt x="60967" y="53553"/>
                  </a:lnTo>
                  <a:lnTo>
                    <a:pt x="39677" y="65454"/>
                  </a:lnTo>
                  <a:lnTo>
                    <a:pt x="21290" y="73388"/>
                  </a:lnTo>
                  <a:lnTo>
                    <a:pt x="0" y="74380"/>
                  </a:lnTo>
                  <a:lnTo>
                    <a:pt x="9677" y="95206"/>
                  </a:lnTo>
                  <a:lnTo>
                    <a:pt x="22258" y="112066"/>
                  </a:lnTo>
                  <a:lnTo>
                    <a:pt x="39677" y="120000"/>
                  </a:lnTo>
                  <a:lnTo>
                    <a:pt x="58064" y="120000"/>
                  </a:lnTo>
                  <a:lnTo>
                    <a:pt x="80322" y="110082"/>
                  </a:lnTo>
                  <a:lnTo>
                    <a:pt x="97741" y="87272"/>
                  </a:lnTo>
                  <a:lnTo>
                    <a:pt x="112258" y="52561"/>
                  </a:lnTo>
                  <a:lnTo>
                    <a:pt x="120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 name="Google Shape;50;p1"/>
            <p:cNvSpPr/>
            <p:nvPr/>
          </p:nvSpPr>
          <p:spPr>
            <a:xfrm flipH="1" rot="-960000">
              <a:off x="3449637" y="1965325"/>
              <a:ext cx="623887" cy="3651250"/>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 name="Google Shape;51;p1"/>
            <p:cNvSpPr/>
            <p:nvPr/>
          </p:nvSpPr>
          <p:spPr>
            <a:xfrm>
              <a:off x="0" y="2933700"/>
              <a:ext cx="57150" cy="209550"/>
            </a:xfrm>
            <a:custGeom>
              <a:rect b="b" l="l" r="r" t="t"/>
              <a:pathLst>
                <a:path extrusionOk="0" h="120000" w="120000">
                  <a:moveTo>
                    <a:pt x="0" y="0"/>
                  </a:moveTo>
                  <a:lnTo>
                    <a:pt x="120000" y="10909"/>
                  </a:lnTo>
                  <a:lnTo>
                    <a:pt x="0" y="12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2" name="Google Shape;52;p1"/>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3" name="Google Shape;53;p1"/>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54" name="Google Shape;54;p1"/>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5" name="Google Shape;55;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6" name="Google Shape;56;p1"/>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grpSp>
        <p:nvGrpSpPr>
          <p:cNvPr id="64" name="Google Shape;64;p3"/>
          <p:cNvGrpSpPr/>
          <p:nvPr/>
        </p:nvGrpSpPr>
        <p:grpSpPr>
          <a:xfrm>
            <a:off x="-181575" y="-91300"/>
            <a:ext cx="3187106" cy="6947712"/>
            <a:chOff x="-181575" y="-91300"/>
            <a:chExt cx="3187106" cy="6947712"/>
          </a:xfrm>
        </p:grpSpPr>
        <p:sp>
          <p:nvSpPr>
            <p:cNvPr id="65" name="Google Shape;65;p3"/>
            <p:cNvSpPr/>
            <p:nvPr/>
          </p:nvSpPr>
          <p:spPr>
            <a:xfrm>
              <a:off x="-7937" y="5178425"/>
              <a:ext cx="749300" cy="1273175"/>
            </a:xfrm>
            <a:custGeom>
              <a:rect b="b" l="l" r="r" t="t"/>
              <a:pathLst>
                <a:path extrusionOk="0" h="120000" w="120000">
                  <a:moveTo>
                    <a:pt x="1271" y="4788"/>
                  </a:moveTo>
                  <a:cubicBezTo>
                    <a:pt x="25677" y="0"/>
                    <a:pt x="5084" y="2543"/>
                    <a:pt x="48050" y="3890"/>
                  </a:cubicBezTo>
                  <a:cubicBezTo>
                    <a:pt x="56186" y="5536"/>
                    <a:pt x="71186" y="7032"/>
                    <a:pt x="78559" y="9875"/>
                  </a:cubicBezTo>
                  <a:cubicBezTo>
                    <a:pt x="82627" y="11521"/>
                    <a:pt x="90762" y="14663"/>
                    <a:pt x="90762" y="14663"/>
                  </a:cubicBezTo>
                  <a:cubicBezTo>
                    <a:pt x="100169" y="23042"/>
                    <a:pt x="94830" y="20199"/>
                    <a:pt x="105000" y="24239"/>
                  </a:cubicBezTo>
                  <a:cubicBezTo>
                    <a:pt x="110084" y="33366"/>
                    <a:pt x="108305" y="28877"/>
                    <a:pt x="111101" y="37406"/>
                  </a:cubicBezTo>
                  <a:cubicBezTo>
                    <a:pt x="110084" y="55361"/>
                    <a:pt x="120000" y="68079"/>
                    <a:pt x="100932" y="79301"/>
                  </a:cubicBezTo>
                  <a:cubicBezTo>
                    <a:pt x="97881" y="84837"/>
                    <a:pt x="93559" y="90822"/>
                    <a:pt x="86694" y="94862"/>
                  </a:cubicBezTo>
                  <a:cubicBezTo>
                    <a:pt x="81101" y="104887"/>
                    <a:pt x="59237" y="105785"/>
                    <a:pt x="43983" y="106832"/>
                  </a:cubicBezTo>
                  <a:cubicBezTo>
                    <a:pt x="36101" y="108329"/>
                    <a:pt x="25423" y="105785"/>
                    <a:pt x="19576" y="109226"/>
                  </a:cubicBezTo>
                  <a:cubicBezTo>
                    <a:pt x="15254" y="111770"/>
                    <a:pt x="18305" y="116408"/>
                    <a:pt x="17542" y="120000"/>
                  </a:cubicBezTo>
                  <a:cubicBezTo>
                    <a:pt x="13474" y="119551"/>
                    <a:pt x="5847" y="118503"/>
                    <a:pt x="1779" y="117905"/>
                  </a:cubicBezTo>
                  <a:cubicBezTo>
                    <a:pt x="1271" y="117905"/>
                    <a:pt x="0" y="114014"/>
                    <a:pt x="1271" y="112369"/>
                  </a:cubicBezTo>
                  <a:cubicBezTo>
                    <a:pt x="2542" y="110723"/>
                    <a:pt x="9406" y="109975"/>
                    <a:pt x="9406" y="108029"/>
                  </a:cubicBezTo>
                  <a:cubicBezTo>
                    <a:pt x="6610" y="102044"/>
                    <a:pt x="5593" y="102493"/>
                    <a:pt x="1271" y="100249"/>
                  </a:cubicBezTo>
                  <a:cubicBezTo>
                    <a:pt x="1271" y="80947"/>
                    <a:pt x="1271" y="34862"/>
                    <a:pt x="1271" y="4788"/>
                  </a:cubicBezTo>
                  <a:close/>
                </a:path>
              </a:pathLst>
            </a:custGeom>
            <a:solidFill>
              <a:schemeClr val="folHlink">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66" name="Google Shape;66;p3"/>
            <p:cNvGrpSpPr/>
            <p:nvPr/>
          </p:nvGrpSpPr>
          <p:grpSpPr>
            <a:xfrm flipH="1" rot="-6600000">
              <a:off x="165099" y="3875088"/>
              <a:ext cx="717554" cy="704850"/>
              <a:chOff x="2741612" y="1374775"/>
              <a:chExt cx="204788" cy="249237"/>
            </a:xfrm>
          </p:grpSpPr>
          <p:sp>
            <p:nvSpPr>
              <p:cNvPr id="67" name="Google Shape;67;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8" name="Google Shape;68;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9" name="Google Shape;69;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70" name="Google Shape;70;p3"/>
            <p:cNvSpPr/>
            <p:nvPr/>
          </p:nvSpPr>
          <p:spPr>
            <a:xfrm>
              <a:off x="142875" y="2755900"/>
              <a:ext cx="1127125" cy="1219200"/>
            </a:xfrm>
            <a:custGeom>
              <a:rect b="b" l="l" r="r" t="t"/>
              <a:pathLst>
                <a:path extrusionOk="0" h="120000" w="120000">
                  <a:moveTo>
                    <a:pt x="2366" y="65000"/>
                  </a:moveTo>
                  <a:cubicBezTo>
                    <a:pt x="1014" y="55156"/>
                    <a:pt x="0" y="52968"/>
                    <a:pt x="2366" y="42500"/>
                  </a:cubicBezTo>
                  <a:cubicBezTo>
                    <a:pt x="4056" y="35468"/>
                    <a:pt x="12169" y="27812"/>
                    <a:pt x="17239" y="22500"/>
                  </a:cubicBezTo>
                  <a:cubicBezTo>
                    <a:pt x="19774" y="19843"/>
                    <a:pt x="22647" y="17500"/>
                    <a:pt x="25352" y="15000"/>
                  </a:cubicBezTo>
                  <a:cubicBezTo>
                    <a:pt x="27718" y="12812"/>
                    <a:pt x="33464" y="10000"/>
                    <a:pt x="33464" y="10000"/>
                  </a:cubicBezTo>
                  <a:cubicBezTo>
                    <a:pt x="39042" y="2187"/>
                    <a:pt x="49690" y="1093"/>
                    <a:pt x="59154" y="0"/>
                  </a:cubicBezTo>
                  <a:cubicBezTo>
                    <a:pt x="69464" y="468"/>
                    <a:pt x="79943" y="156"/>
                    <a:pt x="90253" y="1250"/>
                  </a:cubicBezTo>
                  <a:cubicBezTo>
                    <a:pt x="98366" y="2031"/>
                    <a:pt x="105464" y="11093"/>
                    <a:pt x="111887" y="15000"/>
                  </a:cubicBezTo>
                  <a:cubicBezTo>
                    <a:pt x="116788" y="21875"/>
                    <a:pt x="117971" y="23593"/>
                    <a:pt x="119999" y="31250"/>
                  </a:cubicBezTo>
                  <a:cubicBezTo>
                    <a:pt x="119492" y="41718"/>
                    <a:pt x="119492" y="52031"/>
                    <a:pt x="118647" y="62500"/>
                  </a:cubicBezTo>
                  <a:cubicBezTo>
                    <a:pt x="118309" y="66093"/>
                    <a:pt x="116281" y="66875"/>
                    <a:pt x="114591" y="70000"/>
                  </a:cubicBezTo>
                  <a:cubicBezTo>
                    <a:pt x="109183" y="80000"/>
                    <a:pt x="105802" y="94843"/>
                    <a:pt x="92957" y="98750"/>
                  </a:cubicBezTo>
                  <a:cubicBezTo>
                    <a:pt x="91098" y="100000"/>
                    <a:pt x="89577" y="101718"/>
                    <a:pt x="87549" y="102500"/>
                  </a:cubicBezTo>
                  <a:cubicBezTo>
                    <a:pt x="85014" y="103437"/>
                    <a:pt x="79436" y="101250"/>
                    <a:pt x="79436" y="103750"/>
                  </a:cubicBezTo>
                  <a:cubicBezTo>
                    <a:pt x="79436" y="106406"/>
                    <a:pt x="84845" y="105468"/>
                    <a:pt x="87549" y="106250"/>
                  </a:cubicBezTo>
                  <a:cubicBezTo>
                    <a:pt x="90253" y="107031"/>
                    <a:pt x="95661" y="108750"/>
                    <a:pt x="95661" y="108750"/>
                  </a:cubicBezTo>
                  <a:cubicBezTo>
                    <a:pt x="96169" y="110000"/>
                    <a:pt x="98028" y="111562"/>
                    <a:pt x="97014" y="112500"/>
                  </a:cubicBezTo>
                  <a:cubicBezTo>
                    <a:pt x="94985" y="114375"/>
                    <a:pt x="91605" y="114218"/>
                    <a:pt x="88901" y="115000"/>
                  </a:cubicBezTo>
                  <a:cubicBezTo>
                    <a:pt x="87380" y="115468"/>
                    <a:pt x="86366" y="116875"/>
                    <a:pt x="84845" y="117500"/>
                  </a:cubicBezTo>
                  <a:cubicBezTo>
                    <a:pt x="82309" y="118593"/>
                    <a:pt x="76732" y="120000"/>
                    <a:pt x="76732" y="120000"/>
                  </a:cubicBezTo>
                  <a:cubicBezTo>
                    <a:pt x="75718" y="117187"/>
                    <a:pt x="76563" y="113281"/>
                    <a:pt x="74028" y="111250"/>
                  </a:cubicBezTo>
                  <a:cubicBezTo>
                    <a:pt x="68788" y="107031"/>
                    <a:pt x="43267" y="107656"/>
                    <a:pt x="41577" y="107500"/>
                  </a:cubicBezTo>
                  <a:cubicBezTo>
                    <a:pt x="34985" y="106250"/>
                    <a:pt x="28056" y="105312"/>
                    <a:pt x="22647" y="101250"/>
                  </a:cubicBezTo>
                  <a:cubicBezTo>
                    <a:pt x="21126" y="100156"/>
                    <a:pt x="19774" y="98906"/>
                    <a:pt x="18591" y="97500"/>
                  </a:cubicBezTo>
                  <a:cubicBezTo>
                    <a:pt x="16563" y="95156"/>
                    <a:pt x="13183" y="90000"/>
                    <a:pt x="13183" y="90000"/>
                  </a:cubicBezTo>
                  <a:cubicBezTo>
                    <a:pt x="11154" y="79062"/>
                    <a:pt x="12507" y="85000"/>
                    <a:pt x="9126" y="72500"/>
                  </a:cubicBezTo>
                  <a:cubicBezTo>
                    <a:pt x="6253" y="62031"/>
                    <a:pt x="9802" y="72343"/>
                    <a:pt x="5070" y="63750"/>
                  </a:cubicBezTo>
                  <a:cubicBezTo>
                    <a:pt x="4394" y="62500"/>
                    <a:pt x="5070" y="59375"/>
                    <a:pt x="3718" y="60000"/>
                  </a:cubicBezTo>
                  <a:cubicBezTo>
                    <a:pt x="2028" y="60781"/>
                    <a:pt x="2873" y="63281"/>
                    <a:pt x="2366" y="65000"/>
                  </a:cubicBezTo>
                  <a:close/>
                </a:path>
              </a:pathLst>
            </a:custGeom>
            <a:solidFill>
              <a:schemeClr val="accent2">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1" name="Google Shape;71;p3"/>
            <p:cNvGrpSpPr/>
            <p:nvPr/>
          </p:nvGrpSpPr>
          <p:grpSpPr>
            <a:xfrm rot="360000">
              <a:off x="-39987" y="2711336"/>
              <a:ext cx="2903929" cy="2861281"/>
              <a:chOff x="36843" y="4395877"/>
              <a:chExt cx="1479020" cy="1369010"/>
            </a:xfrm>
          </p:grpSpPr>
          <p:sp>
            <p:nvSpPr>
              <p:cNvPr id="72" name="Google Shape;72;p3"/>
              <p:cNvSpPr/>
              <p:nvPr/>
            </p:nvSpPr>
            <p:spPr>
              <a:xfrm flipH="1" rot="420000">
                <a:off x="198437" y="4424362"/>
                <a:ext cx="496887" cy="481012"/>
              </a:xfrm>
              <a:custGeom>
                <a:rect b="b" l="l" r="r" t="t"/>
                <a:pathLst>
                  <a:path extrusionOk="0" h="120000" w="120000">
                    <a:moveTo>
                      <a:pt x="25437" y="120000"/>
                    </a:moveTo>
                    <a:lnTo>
                      <a:pt x="20460" y="113142"/>
                    </a:lnTo>
                    <a:lnTo>
                      <a:pt x="14377" y="103428"/>
                    </a:lnTo>
                    <a:lnTo>
                      <a:pt x="8294" y="90857"/>
                    </a:lnTo>
                    <a:lnTo>
                      <a:pt x="2764" y="77142"/>
                    </a:lnTo>
                    <a:lnTo>
                      <a:pt x="0" y="62285"/>
                    </a:lnTo>
                    <a:lnTo>
                      <a:pt x="552" y="46857"/>
                    </a:lnTo>
                    <a:lnTo>
                      <a:pt x="4976" y="32571"/>
                    </a:lnTo>
                    <a:lnTo>
                      <a:pt x="14930" y="20000"/>
                    </a:lnTo>
                    <a:lnTo>
                      <a:pt x="24884" y="12571"/>
                    </a:lnTo>
                    <a:lnTo>
                      <a:pt x="33179" y="6857"/>
                    </a:lnTo>
                    <a:lnTo>
                      <a:pt x="39815" y="4000"/>
                    </a:lnTo>
                    <a:lnTo>
                      <a:pt x="44792" y="2857"/>
                    </a:lnTo>
                    <a:lnTo>
                      <a:pt x="48663" y="2857"/>
                    </a:lnTo>
                    <a:lnTo>
                      <a:pt x="57511" y="0"/>
                    </a:lnTo>
                    <a:lnTo>
                      <a:pt x="81843" y="4571"/>
                    </a:lnTo>
                    <a:lnTo>
                      <a:pt x="88479" y="6857"/>
                    </a:lnTo>
                    <a:lnTo>
                      <a:pt x="95115" y="8571"/>
                    </a:lnTo>
                    <a:lnTo>
                      <a:pt x="100645" y="10857"/>
                    </a:lnTo>
                    <a:lnTo>
                      <a:pt x="105069" y="13142"/>
                    </a:lnTo>
                    <a:lnTo>
                      <a:pt x="109493" y="15428"/>
                    </a:lnTo>
                    <a:lnTo>
                      <a:pt x="113364" y="18285"/>
                    </a:lnTo>
                    <a:lnTo>
                      <a:pt x="116682" y="21714"/>
                    </a:lnTo>
                    <a:lnTo>
                      <a:pt x="120000" y="25714"/>
                    </a:lnTo>
                    <a:lnTo>
                      <a:pt x="113364" y="22857"/>
                    </a:lnTo>
                    <a:lnTo>
                      <a:pt x="107281" y="20571"/>
                    </a:lnTo>
                    <a:lnTo>
                      <a:pt x="101198" y="18857"/>
                    </a:lnTo>
                    <a:lnTo>
                      <a:pt x="95115" y="17142"/>
                    </a:lnTo>
                    <a:lnTo>
                      <a:pt x="90138" y="15428"/>
                    </a:lnTo>
                    <a:lnTo>
                      <a:pt x="84608" y="14857"/>
                    </a:lnTo>
                    <a:lnTo>
                      <a:pt x="79078" y="13714"/>
                    </a:lnTo>
                    <a:lnTo>
                      <a:pt x="74101" y="13714"/>
                    </a:lnTo>
                    <a:lnTo>
                      <a:pt x="69124" y="13714"/>
                    </a:lnTo>
                    <a:lnTo>
                      <a:pt x="64147" y="14285"/>
                    </a:lnTo>
                    <a:lnTo>
                      <a:pt x="59170" y="15428"/>
                    </a:lnTo>
                    <a:lnTo>
                      <a:pt x="54746" y="16571"/>
                    </a:lnTo>
                    <a:lnTo>
                      <a:pt x="50322" y="18857"/>
                    </a:lnTo>
                    <a:lnTo>
                      <a:pt x="45345" y="20571"/>
                    </a:lnTo>
                    <a:lnTo>
                      <a:pt x="40921" y="23428"/>
                    </a:lnTo>
                    <a:lnTo>
                      <a:pt x="36497" y="26285"/>
                    </a:lnTo>
                    <a:lnTo>
                      <a:pt x="28755" y="34857"/>
                    </a:lnTo>
                    <a:lnTo>
                      <a:pt x="23225" y="45714"/>
                    </a:lnTo>
                    <a:lnTo>
                      <a:pt x="20460" y="58857"/>
                    </a:lnTo>
                    <a:lnTo>
                      <a:pt x="19354" y="72000"/>
                    </a:lnTo>
                    <a:lnTo>
                      <a:pt x="19354" y="86285"/>
                    </a:lnTo>
                    <a:lnTo>
                      <a:pt x="21013" y="99428"/>
                    </a:lnTo>
                    <a:lnTo>
                      <a:pt x="22672" y="110857"/>
                    </a:lnTo>
                    <a:lnTo>
                      <a:pt x="25437" y="120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3" name="Google Shape;73;p3"/>
              <p:cNvSpPr/>
              <p:nvPr/>
            </p:nvSpPr>
            <p:spPr>
              <a:xfrm flipH="1" rot="420000">
                <a:off x="65087" y="4513262"/>
                <a:ext cx="415925" cy="488950"/>
              </a:xfrm>
              <a:custGeom>
                <a:rect b="b" l="l" r="r" t="t"/>
                <a:pathLst>
                  <a:path extrusionOk="0" h="120000" w="120000">
                    <a:moveTo>
                      <a:pt x="71868" y="0"/>
                    </a:moveTo>
                    <a:lnTo>
                      <a:pt x="73846" y="1126"/>
                    </a:lnTo>
                    <a:lnTo>
                      <a:pt x="77802" y="4507"/>
                    </a:lnTo>
                    <a:lnTo>
                      <a:pt x="83736" y="10140"/>
                    </a:lnTo>
                    <a:lnTo>
                      <a:pt x="90329" y="18591"/>
                    </a:lnTo>
                    <a:lnTo>
                      <a:pt x="95604" y="29295"/>
                    </a:lnTo>
                    <a:lnTo>
                      <a:pt x="98901" y="42816"/>
                    </a:lnTo>
                    <a:lnTo>
                      <a:pt x="98901" y="59154"/>
                    </a:lnTo>
                    <a:lnTo>
                      <a:pt x="94945" y="78309"/>
                    </a:lnTo>
                    <a:lnTo>
                      <a:pt x="92307" y="83943"/>
                    </a:lnTo>
                    <a:lnTo>
                      <a:pt x="89670" y="88450"/>
                    </a:lnTo>
                    <a:lnTo>
                      <a:pt x="86373" y="92957"/>
                    </a:lnTo>
                    <a:lnTo>
                      <a:pt x="82417" y="97464"/>
                    </a:lnTo>
                    <a:lnTo>
                      <a:pt x="77142" y="101408"/>
                    </a:lnTo>
                    <a:lnTo>
                      <a:pt x="72527" y="104225"/>
                    </a:lnTo>
                    <a:lnTo>
                      <a:pt x="67252" y="107605"/>
                    </a:lnTo>
                    <a:lnTo>
                      <a:pt x="60659" y="109859"/>
                    </a:lnTo>
                    <a:lnTo>
                      <a:pt x="54065" y="110985"/>
                    </a:lnTo>
                    <a:lnTo>
                      <a:pt x="47472" y="112676"/>
                    </a:lnTo>
                    <a:lnTo>
                      <a:pt x="40219" y="113239"/>
                    </a:lnTo>
                    <a:lnTo>
                      <a:pt x="32307" y="113239"/>
                    </a:lnTo>
                    <a:lnTo>
                      <a:pt x="24395" y="112676"/>
                    </a:lnTo>
                    <a:lnTo>
                      <a:pt x="16483" y="110985"/>
                    </a:lnTo>
                    <a:lnTo>
                      <a:pt x="7912" y="108732"/>
                    </a:lnTo>
                    <a:lnTo>
                      <a:pt x="0" y="105915"/>
                    </a:lnTo>
                    <a:lnTo>
                      <a:pt x="7252" y="109859"/>
                    </a:lnTo>
                    <a:lnTo>
                      <a:pt x="14505" y="112676"/>
                    </a:lnTo>
                    <a:lnTo>
                      <a:pt x="21758" y="115492"/>
                    </a:lnTo>
                    <a:lnTo>
                      <a:pt x="28351" y="117183"/>
                    </a:lnTo>
                    <a:lnTo>
                      <a:pt x="34945" y="118873"/>
                    </a:lnTo>
                    <a:lnTo>
                      <a:pt x="41538" y="119436"/>
                    </a:lnTo>
                    <a:lnTo>
                      <a:pt x="48131" y="119999"/>
                    </a:lnTo>
                    <a:lnTo>
                      <a:pt x="54725" y="119999"/>
                    </a:lnTo>
                    <a:lnTo>
                      <a:pt x="60000" y="119436"/>
                    </a:lnTo>
                    <a:lnTo>
                      <a:pt x="65934" y="118309"/>
                    </a:lnTo>
                    <a:lnTo>
                      <a:pt x="71208" y="117183"/>
                    </a:lnTo>
                    <a:lnTo>
                      <a:pt x="76483" y="116056"/>
                    </a:lnTo>
                    <a:lnTo>
                      <a:pt x="81098" y="114366"/>
                    </a:lnTo>
                    <a:lnTo>
                      <a:pt x="85714" y="112112"/>
                    </a:lnTo>
                    <a:lnTo>
                      <a:pt x="89670" y="109859"/>
                    </a:lnTo>
                    <a:lnTo>
                      <a:pt x="93626" y="107605"/>
                    </a:lnTo>
                    <a:lnTo>
                      <a:pt x="104175" y="99154"/>
                    </a:lnTo>
                    <a:lnTo>
                      <a:pt x="111428" y="90704"/>
                    </a:lnTo>
                    <a:lnTo>
                      <a:pt x="116043" y="81126"/>
                    </a:lnTo>
                    <a:lnTo>
                      <a:pt x="118021" y="72112"/>
                    </a:lnTo>
                    <a:lnTo>
                      <a:pt x="119340" y="62535"/>
                    </a:lnTo>
                    <a:lnTo>
                      <a:pt x="119340" y="53521"/>
                    </a:lnTo>
                    <a:lnTo>
                      <a:pt x="120000" y="44507"/>
                    </a:lnTo>
                    <a:lnTo>
                      <a:pt x="114065" y="25915"/>
                    </a:lnTo>
                    <a:lnTo>
                      <a:pt x="102857" y="11830"/>
                    </a:lnTo>
                    <a:lnTo>
                      <a:pt x="99560" y="10140"/>
                    </a:lnTo>
                    <a:lnTo>
                      <a:pt x="96923" y="8450"/>
                    </a:lnTo>
                    <a:lnTo>
                      <a:pt x="93626" y="7323"/>
                    </a:lnTo>
                    <a:lnTo>
                      <a:pt x="90989" y="6197"/>
                    </a:lnTo>
                    <a:lnTo>
                      <a:pt x="87032" y="5070"/>
                    </a:lnTo>
                    <a:lnTo>
                      <a:pt x="83076" y="3380"/>
                    </a:lnTo>
                    <a:lnTo>
                      <a:pt x="78461" y="1690"/>
                    </a:lnTo>
                    <a:lnTo>
                      <a:pt x="7186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4" name="Google Shape;74;p3"/>
              <p:cNvSpPr/>
              <p:nvPr/>
            </p:nvSpPr>
            <p:spPr>
              <a:xfrm flipH="1" rot="420000">
                <a:off x="192087" y="4614862"/>
                <a:ext cx="147637" cy="247650"/>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5" name="Google Shape;75;p3"/>
              <p:cNvSpPr/>
              <p:nvPr/>
            </p:nvSpPr>
            <p:spPr>
              <a:xfrm flipH="1" rot="420000">
                <a:off x="496887" y="4937125"/>
                <a:ext cx="134937" cy="147637"/>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6" name="Google Shape;76;p3"/>
              <p:cNvSpPr/>
              <p:nvPr/>
            </p:nvSpPr>
            <p:spPr>
              <a:xfrm flipH="1" rot="420000">
                <a:off x="458787" y="4973637"/>
                <a:ext cx="33337" cy="87312"/>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7" name="Google Shape;77;p3"/>
              <p:cNvGrpSpPr/>
              <p:nvPr/>
            </p:nvGrpSpPr>
            <p:grpSpPr>
              <a:xfrm flipH="1" rot="-10680000">
                <a:off x="513370" y="5061705"/>
                <a:ext cx="990822" cy="686102"/>
                <a:chOff x="-601177" y="2703816"/>
                <a:chExt cx="990822" cy="686102"/>
              </a:xfrm>
            </p:grpSpPr>
            <p:sp>
              <p:nvSpPr>
                <p:cNvPr id="78" name="Google Shape;78;p3"/>
                <p:cNvSpPr/>
                <p:nvPr/>
              </p:nvSpPr>
              <p:spPr>
                <a:xfrm rot="4200000">
                  <a:off x="-384968" y="2867818"/>
                  <a:ext cx="227012" cy="619125"/>
                </a:xfrm>
                <a:custGeom>
                  <a:rect b="b" l="l" r="r" t="t"/>
                  <a:pathLst>
                    <a:path extrusionOk="0" h="120000" w="120000">
                      <a:moveTo>
                        <a:pt x="6956" y="9361"/>
                      </a:moveTo>
                      <a:lnTo>
                        <a:pt x="3478" y="15319"/>
                      </a:lnTo>
                      <a:lnTo>
                        <a:pt x="1739" y="21063"/>
                      </a:lnTo>
                      <a:lnTo>
                        <a:pt x="0" y="26595"/>
                      </a:lnTo>
                      <a:lnTo>
                        <a:pt x="0" y="32127"/>
                      </a:lnTo>
                      <a:lnTo>
                        <a:pt x="1739" y="38297"/>
                      </a:lnTo>
                      <a:lnTo>
                        <a:pt x="4057" y="44893"/>
                      </a:lnTo>
                      <a:lnTo>
                        <a:pt x="9275" y="52553"/>
                      </a:lnTo>
                      <a:lnTo>
                        <a:pt x="16811" y="61063"/>
                      </a:lnTo>
                      <a:lnTo>
                        <a:pt x="24927" y="69148"/>
                      </a:lnTo>
                      <a:lnTo>
                        <a:pt x="35362" y="77446"/>
                      </a:lnTo>
                      <a:lnTo>
                        <a:pt x="48115" y="86382"/>
                      </a:lnTo>
                      <a:lnTo>
                        <a:pt x="61449" y="94893"/>
                      </a:lnTo>
                      <a:lnTo>
                        <a:pt x="76521" y="102765"/>
                      </a:lnTo>
                      <a:lnTo>
                        <a:pt x="91014" y="109787"/>
                      </a:lnTo>
                      <a:lnTo>
                        <a:pt x="105507" y="115744"/>
                      </a:lnTo>
                      <a:lnTo>
                        <a:pt x="120000" y="120000"/>
                      </a:lnTo>
                      <a:lnTo>
                        <a:pt x="92753" y="106595"/>
                      </a:lnTo>
                      <a:lnTo>
                        <a:pt x="73623" y="95319"/>
                      </a:lnTo>
                      <a:lnTo>
                        <a:pt x="59710" y="86170"/>
                      </a:lnTo>
                      <a:lnTo>
                        <a:pt x="50434" y="78297"/>
                      </a:lnTo>
                      <a:lnTo>
                        <a:pt x="43478" y="71702"/>
                      </a:lnTo>
                      <a:lnTo>
                        <a:pt x="39420" y="65744"/>
                      </a:lnTo>
                      <a:lnTo>
                        <a:pt x="36521" y="60638"/>
                      </a:lnTo>
                      <a:lnTo>
                        <a:pt x="32463" y="55531"/>
                      </a:lnTo>
                      <a:lnTo>
                        <a:pt x="25507" y="43617"/>
                      </a:lnTo>
                      <a:lnTo>
                        <a:pt x="23768" y="29787"/>
                      </a:lnTo>
                      <a:lnTo>
                        <a:pt x="24927" y="14468"/>
                      </a:lnTo>
                      <a:lnTo>
                        <a:pt x="28985" y="0"/>
                      </a:lnTo>
                      <a:lnTo>
                        <a:pt x="6956" y="936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9" name="Google Shape;79;p3"/>
                <p:cNvSpPr/>
                <p:nvPr/>
              </p:nvSpPr>
              <p:spPr>
                <a:xfrm rot="4200000">
                  <a:off x="197643" y="2794793"/>
                  <a:ext cx="52387" cy="254000"/>
                </a:xfrm>
                <a:custGeom>
                  <a:rect b="b" l="l" r="r" t="t"/>
                  <a:pathLst>
                    <a:path extrusionOk="0" h="120000" w="120000">
                      <a:moveTo>
                        <a:pt x="0" y="9827"/>
                      </a:moveTo>
                      <a:lnTo>
                        <a:pt x="35744" y="28448"/>
                      </a:lnTo>
                      <a:lnTo>
                        <a:pt x="56170" y="52241"/>
                      </a:lnTo>
                      <a:lnTo>
                        <a:pt x="61276" y="82241"/>
                      </a:lnTo>
                      <a:lnTo>
                        <a:pt x="48510" y="120000"/>
                      </a:lnTo>
                      <a:lnTo>
                        <a:pt x="114893" y="112241"/>
                      </a:lnTo>
                      <a:lnTo>
                        <a:pt x="120000" y="92068"/>
                      </a:lnTo>
                      <a:lnTo>
                        <a:pt x="120000" y="72413"/>
                      </a:lnTo>
                      <a:lnTo>
                        <a:pt x="114893" y="53275"/>
                      </a:lnTo>
                      <a:lnTo>
                        <a:pt x="104680" y="36724"/>
                      </a:lnTo>
                      <a:lnTo>
                        <a:pt x="91914" y="26896"/>
                      </a:lnTo>
                      <a:lnTo>
                        <a:pt x="74042" y="17586"/>
                      </a:lnTo>
                      <a:lnTo>
                        <a:pt x="56170" y="8793"/>
                      </a:lnTo>
                      <a:lnTo>
                        <a:pt x="33191" y="0"/>
                      </a:lnTo>
                      <a:lnTo>
                        <a:pt x="0" y="98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0" name="Google Shape;80;p3"/>
                <p:cNvSpPr/>
                <p:nvPr/>
              </p:nvSpPr>
              <p:spPr>
                <a:xfrm rot="4200000">
                  <a:off x="305593" y="2734468"/>
                  <a:ext cx="95250" cy="42862"/>
                </a:xfrm>
                <a:custGeom>
                  <a:rect b="b" l="l" r="r" t="t"/>
                  <a:pathLst>
                    <a:path extrusionOk="0" h="120000" w="120000">
                      <a:moveTo>
                        <a:pt x="120000" y="66000"/>
                      </a:moveTo>
                      <a:lnTo>
                        <a:pt x="106206" y="51000"/>
                      </a:lnTo>
                      <a:lnTo>
                        <a:pt x="93793" y="36000"/>
                      </a:lnTo>
                      <a:lnTo>
                        <a:pt x="80000" y="21000"/>
                      </a:lnTo>
                      <a:lnTo>
                        <a:pt x="64827" y="15000"/>
                      </a:lnTo>
                      <a:lnTo>
                        <a:pt x="51034" y="9000"/>
                      </a:lnTo>
                      <a:lnTo>
                        <a:pt x="35862" y="6000"/>
                      </a:lnTo>
                      <a:lnTo>
                        <a:pt x="17931" y="0"/>
                      </a:lnTo>
                      <a:lnTo>
                        <a:pt x="0" y="6000"/>
                      </a:lnTo>
                      <a:lnTo>
                        <a:pt x="8275" y="18000"/>
                      </a:lnTo>
                      <a:lnTo>
                        <a:pt x="19310" y="30000"/>
                      </a:lnTo>
                      <a:lnTo>
                        <a:pt x="30344" y="42000"/>
                      </a:lnTo>
                      <a:lnTo>
                        <a:pt x="45517" y="54000"/>
                      </a:lnTo>
                      <a:lnTo>
                        <a:pt x="57931" y="66000"/>
                      </a:lnTo>
                      <a:lnTo>
                        <a:pt x="71724" y="81000"/>
                      </a:lnTo>
                      <a:lnTo>
                        <a:pt x="88275" y="99000"/>
                      </a:lnTo>
                      <a:lnTo>
                        <a:pt x="102068" y="120000"/>
                      </a:lnTo>
                      <a:lnTo>
                        <a:pt x="120000" y="66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81" name="Google Shape;81;p3"/>
            <p:cNvGrpSpPr/>
            <p:nvPr/>
          </p:nvGrpSpPr>
          <p:grpSpPr>
            <a:xfrm rot="6240000">
              <a:off x="540350" y="6121477"/>
              <a:ext cx="622303" cy="664525"/>
              <a:chOff x="2741612" y="1377950"/>
              <a:chExt cx="204788" cy="246062"/>
            </a:xfrm>
          </p:grpSpPr>
          <p:sp>
            <p:nvSpPr>
              <p:cNvPr id="82" name="Google Shape;82;p3"/>
              <p:cNvSpPr/>
              <p:nvPr/>
            </p:nvSpPr>
            <p:spPr>
              <a:xfrm>
                <a:off x="2741612" y="1377950"/>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3" name="Google Shape;83;p3"/>
              <p:cNvSpPr/>
              <p:nvPr/>
            </p:nvSpPr>
            <p:spPr>
              <a:xfrm>
                <a:off x="2835275" y="1422400"/>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4" name="Google Shape;84;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5" name="Google Shape;85;p3"/>
            <p:cNvGrpSpPr/>
            <p:nvPr/>
          </p:nvGrpSpPr>
          <p:grpSpPr>
            <a:xfrm rot="4980000">
              <a:off x="395285" y="1749426"/>
              <a:ext cx="654053" cy="793750"/>
              <a:chOff x="2741612" y="1374775"/>
              <a:chExt cx="204788" cy="249237"/>
            </a:xfrm>
          </p:grpSpPr>
          <p:sp>
            <p:nvSpPr>
              <p:cNvPr id="86" name="Google Shape;86;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7" name="Google Shape;87;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8" name="Google Shape;88;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9" name="Google Shape;89;p3"/>
            <p:cNvGrpSpPr/>
            <p:nvPr/>
          </p:nvGrpSpPr>
          <p:grpSpPr>
            <a:xfrm>
              <a:off x="1293812" y="0"/>
              <a:ext cx="547690" cy="582612"/>
              <a:chOff x="2741612" y="1374775"/>
              <a:chExt cx="204788" cy="249237"/>
            </a:xfrm>
          </p:grpSpPr>
          <p:sp>
            <p:nvSpPr>
              <p:cNvPr id="90" name="Google Shape;90;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1" name="Google Shape;91;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2" name="Google Shape;92;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93" name="Google Shape;93;p3"/>
            <p:cNvSpPr/>
            <p:nvPr/>
          </p:nvSpPr>
          <p:spPr>
            <a:xfrm>
              <a:off x="138112" y="149225"/>
              <a:ext cx="1109662" cy="1200150"/>
            </a:xfrm>
            <a:custGeom>
              <a:rect b="b" l="l" r="r" t="t"/>
              <a:pathLst>
                <a:path extrusionOk="0" h="120000" w="120000">
                  <a:moveTo>
                    <a:pt x="171" y="62222"/>
                  </a:moveTo>
                  <a:cubicBezTo>
                    <a:pt x="343" y="54761"/>
                    <a:pt x="343" y="47460"/>
                    <a:pt x="515" y="40000"/>
                  </a:cubicBezTo>
                  <a:cubicBezTo>
                    <a:pt x="515" y="37777"/>
                    <a:pt x="2746" y="35555"/>
                    <a:pt x="3605" y="33333"/>
                  </a:cubicBezTo>
                  <a:cubicBezTo>
                    <a:pt x="4120" y="32063"/>
                    <a:pt x="4978" y="28888"/>
                    <a:pt x="4978" y="28888"/>
                  </a:cubicBezTo>
                  <a:cubicBezTo>
                    <a:pt x="5493" y="27460"/>
                    <a:pt x="5836" y="25873"/>
                    <a:pt x="6695" y="24444"/>
                  </a:cubicBezTo>
                  <a:cubicBezTo>
                    <a:pt x="7210" y="23492"/>
                    <a:pt x="8755" y="21904"/>
                    <a:pt x="8755" y="21904"/>
                  </a:cubicBezTo>
                  <a:cubicBezTo>
                    <a:pt x="9957" y="18412"/>
                    <a:pt x="15107" y="13015"/>
                    <a:pt x="19055" y="11746"/>
                  </a:cubicBezTo>
                  <a:cubicBezTo>
                    <a:pt x="21974" y="9682"/>
                    <a:pt x="25579" y="5873"/>
                    <a:pt x="29012" y="4761"/>
                  </a:cubicBezTo>
                  <a:cubicBezTo>
                    <a:pt x="31244" y="2698"/>
                    <a:pt x="35536" y="2380"/>
                    <a:pt x="38626" y="1587"/>
                  </a:cubicBezTo>
                  <a:cubicBezTo>
                    <a:pt x="40000" y="1269"/>
                    <a:pt x="41373" y="952"/>
                    <a:pt x="42746" y="634"/>
                  </a:cubicBezTo>
                  <a:cubicBezTo>
                    <a:pt x="43605" y="476"/>
                    <a:pt x="45493" y="0"/>
                    <a:pt x="45493" y="0"/>
                  </a:cubicBezTo>
                  <a:cubicBezTo>
                    <a:pt x="50815" y="158"/>
                    <a:pt x="55965" y="0"/>
                    <a:pt x="61287" y="317"/>
                  </a:cubicBezTo>
                  <a:cubicBezTo>
                    <a:pt x="62832" y="317"/>
                    <a:pt x="66094" y="952"/>
                    <a:pt x="66094" y="952"/>
                  </a:cubicBezTo>
                  <a:cubicBezTo>
                    <a:pt x="71587" y="2698"/>
                    <a:pt x="79484" y="2222"/>
                    <a:pt x="83948" y="6349"/>
                  </a:cubicBezTo>
                  <a:cubicBezTo>
                    <a:pt x="90643" y="9523"/>
                    <a:pt x="101630" y="16666"/>
                    <a:pt x="106266" y="20317"/>
                  </a:cubicBezTo>
                  <a:cubicBezTo>
                    <a:pt x="109012" y="21269"/>
                    <a:pt x="110386" y="26031"/>
                    <a:pt x="112103" y="28253"/>
                  </a:cubicBezTo>
                  <a:cubicBezTo>
                    <a:pt x="114506" y="37142"/>
                    <a:pt x="117939" y="42063"/>
                    <a:pt x="118969" y="51111"/>
                  </a:cubicBezTo>
                  <a:cubicBezTo>
                    <a:pt x="119999" y="57936"/>
                    <a:pt x="118798" y="63174"/>
                    <a:pt x="117939" y="68888"/>
                  </a:cubicBezTo>
                  <a:cubicBezTo>
                    <a:pt x="117768" y="74444"/>
                    <a:pt x="118626" y="80952"/>
                    <a:pt x="114163" y="85396"/>
                  </a:cubicBezTo>
                  <a:cubicBezTo>
                    <a:pt x="112789" y="86825"/>
                    <a:pt x="110557" y="87777"/>
                    <a:pt x="109699" y="89523"/>
                  </a:cubicBezTo>
                  <a:cubicBezTo>
                    <a:pt x="109184" y="90317"/>
                    <a:pt x="109184" y="91428"/>
                    <a:pt x="108326" y="92063"/>
                  </a:cubicBezTo>
                  <a:cubicBezTo>
                    <a:pt x="107124" y="92857"/>
                    <a:pt x="104206" y="93333"/>
                    <a:pt x="104206" y="93333"/>
                  </a:cubicBezTo>
                  <a:cubicBezTo>
                    <a:pt x="99742" y="95555"/>
                    <a:pt x="85665" y="103015"/>
                    <a:pt x="81201" y="105396"/>
                  </a:cubicBezTo>
                  <a:cubicBezTo>
                    <a:pt x="79828" y="105714"/>
                    <a:pt x="77081" y="107619"/>
                    <a:pt x="77081" y="107619"/>
                  </a:cubicBezTo>
                  <a:cubicBezTo>
                    <a:pt x="75193" y="108730"/>
                    <a:pt x="71587" y="107777"/>
                    <a:pt x="69527" y="108571"/>
                  </a:cubicBezTo>
                  <a:cubicBezTo>
                    <a:pt x="67982" y="109047"/>
                    <a:pt x="66094" y="109206"/>
                    <a:pt x="64377" y="109523"/>
                  </a:cubicBezTo>
                  <a:cubicBezTo>
                    <a:pt x="56309" y="109365"/>
                    <a:pt x="52703" y="109047"/>
                    <a:pt x="45836" y="108571"/>
                  </a:cubicBezTo>
                  <a:cubicBezTo>
                    <a:pt x="42746" y="109523"/>
                    <a:pt x="45321" y="108412"/>
                    <a:pt x="44463" y="114603"/>
                  </a:cubicBezTo>
                  <a:cubicBezTo>
                    <a:pt x="44291" y="116349"/>
                    <a:pt x="42918" y="119047"/>
                    <a:pt x="41373" y="120000"/>
                  </a:cubicBezTo>
                  <a:cubicBezTo>
                    <a:pt x="37424" y="119365"/>
                    <a:pt x="35536" y="116666"/>
                    <a:pt x="31759" y="115555"/>
                  </a:cubicBezTo>
                  <a:cubicBezTo>
                    <a:pt x="30214" y="115079"/>
                    <a:pt x="29356" y="114920"/>
                    <a:pt x="27982" y="114285"/>
                  </a:cubicBezTo>
                  <a:cubicBezTo>
                    <a:pt x="27296" y="113968"/>
                    <a:pt x="25922" y="113650"/>
                    <a:pt x="25922" y="113650"/>
                  </a:cubicBezTo>
                  <a:cubicBezTo>
                    <a:pt x="26952" y="110317"/>
                    <a:pt x="30901" y="109365"/>
                    <a:pt x="33476" y="106984"/>
                  </a:cubicBezTo>
                  <a:cubicBezTo>
                    <a:pt x="33991" y="105555"/>
                    <a:pt x="35193" y="103492"/>
                    <a:pt x="36223" y="102222"/>
                  </a:cubicBezTo>
                  <a:cubicBezTo>
                    <a:pt x="36051" y="101269"/>
                    <a:pt x="36394" y="100158"/>
                    <a:pt x="35879" y="99365"/>
                  </a:cubicBezTo>
                  <a:cubicBezTo>
                    <a:pt x="35536" y="98571"/>
                    <a:pt x="34163" y="98888"/>
                    <a:pt x="33476" y="98412"/>
                  </a:cubicBezTo>
                  <a:cubicBezTo>
                    <a:pt x="31759" y="97142"/>
                    <a:pt x="29699" y="96190"/>
                    <a:pt x="28326" y="94603"/>
                  </a:cubicBezTo>
                  <a:cubicBezTo>
                    <a:pt x="25064" y="90952"/>
                    <a:pt x="21115" y="87619"/>
                    <a:pt x="16995" y="84761"/>
                  </a:cubicBezTo>
                  <a:cubicBezTo>
                    <a:pt x="14935" y="83333"/>
                    <a:pt x="12360" y="82063"/>
                    <a:pt x="10472" y="80317"/>
                  </a:cubicBezTo>
                  <a:cubicBezTo>
                    <a:pt x="8412" y="78412"/>
                    <a:pt x="6351" y="76190"/>
                    <a:pt x="3948" y="74603"/>
                  </a:cubicBezTo>
                  <a:cubicBezTo>
                    <a:pt x="2231" y="72380"/>
                    <a:pt x="1716" y="71587"/>
                    <a:pt x="1201" y="68888"/>
                  </a:cubicBezTo>
                  <a:cubicBezTo>
                    <a:pt x="1030" y="66825"/>
                    <a:pt x="1201" y="64761"/>
                    <a:pt x="858" y="62857"/>
                  </a:cubicBezTo>
                  <a:cubicBezTo>
                    <a:pt x="858" y="62539"/>
                    <a:pt x="0" y="62063"/>
                    <a:pt x="171" y="62222"/>
                  </a:cubicBezTo>
                  <a:close/>
                </a:path>
              </a:pathLst>
            </a:custGeom>
            <a:solidFill>
              <a:schemeClr val="accent1">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4" name="Google Shape;94;p3"/>
            <p:cNvSpPr/>
            <p:nvPr/>
          </p:nvSpPr>
          <p:spPr>
            <a:xfrm rot="780000">
              <a:off x="384175" y="5403850"/>
              <a:ext cx="209550" cy="26511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5" name="Google Shape;95;p3"/>
            <p:cNvSpPr/>
            <p:nvPr/>
          </p:nvSpPr>
          <p:spPr>
            <a:xfrm rot="780000">
              <a:off x="422275" y="5702300"/>
              <a:ext cx="104775" cy="68262"/>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6" name="Google Shape;96;p3"/>
            <p:cNvSpPr/>
            <p:nvPr/>
          </p:nvSpPr>
          <p:spPr>
            <a:xfrm>
              <a:off x="17462" y="6524625"/>
              <a:ext cx="187325" cy="331787"/>
            </a:xfrm>
            <a:custGeom>
              <a:rect b="b" l="l" r="r" t="t"/>
              <a:pathLst>
                <a:path extrusionOk="0" h="120000" w="120000">
                  <a:moveTo>
                    <a:pt x="0" y="0"/>
                  </a:moveTo>
                  <a:lnTo>
                    <a:pt x="6101" y="4593"/>
                  </a:lnTo>
                  <a:lnTo>
                    <a:pt x="15254" y="10909"/>
                  </a:lnTo>
                  <a:lnTo>
                    <a:pt x="26440" y="18947"/>
                  </a:lnTo>
                  <a:lnTo>
                    <a:pt x="38644" y="29282"/>
                  </a:lnTo>
                  <a:lnTo>
                    <a:pt x="54915" y="41339"/>
                  </a:lnTo>
                  <a:lnTo>
                    <a:pt x="68135" y="53971"/>
                  </a:lnTo>
                  <a:lnTo>
                    <a:pt x="80338" y="68325"/>
                  </a:lnTo>
                  <a:lnTo>
                    <a:pt x="88474" y="83827"/>
                  </a:lnTo>
                  <a:lnTo>
                    <a:pt x="95593" y="100478"/>
                  </a:lnTo>
                  <a:lnTo>
                    <a:pt x="92542" y="119999"/>
                  </a:lnTo>
                  <a:lnTo>
                    <a:pt x="120000" y="119999"/>
                  </a:lnTo>
                  <a:lnTo>
                    <a:pt x="118983" y="101626"/>
                  </a:lnTo>
                  <a:lnTo>
                    <a:pt x="105762" y="68325"/>
                  </a:lnTo>
                  <a:lnTo>
                    <a:pt x="83389" y="39617"/>
                  </a:lnTo>
                  <a:lnTo>
                    <a:pt x="47796" y="1550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7" name="Google Shape;97;p3"/>
            <p:cNvSpPr/>
            <p:nvPr/>
          </p:nvSpPr>
          <p:spPr>
            <a:xfrm>
              <a:off x="0" y="6299200"/>
              <a:ext cx="206375" cy="203200"/>
            </a:xfrm>
            <a:custGeom>
              <a:rect b="b" l="l" r="r" t="t"/>
              <a:pathLst>
                <a:path extrusionOk="0" h="120000" w="120000">
                  <a:moveTo>
                    <a:pt x="95076" y="0"/>
                  </a:moveTo>
                  <a:lnTo>
                    <a:pt x="120000" y="120000"/>
                  </a:lnTo>
                  <a:lnTo>
                    <a:pt x="115384" y="118125"/>
                  </a:lnTo>
                  <a:lnTo>
                    <a:pt x="102461" y="113437"/>
                  </a:lnTo>
                  <a:lnTo>
                    <a:pt x="84923" y="104062"/>
                  </a:lnTo>
                  <a:lnTo>
                    <a:pt x="62769" y="96562"/>
                  </a:lnTo>
                  <a:lnTo>
                    <a:pt x="37846" y="88125"/>
                  </a:lnTo>
                  <a:lnTo>
                    <a:pt x="17538" y="84375"/>
                  </a:lnTo>
                  <a:lnTo>
                    <a:pt x="0" y="87187"/>
                  </a:lnTo>
                  <a:lnTo>
                    <a:pt x="0" y="67500"/>
                  </a:lnTo>
                  <a:lnTo>
                    <a:pt x="11076" y="65625"/>
                  </a:lnTo>
                  <a:lnTo>
                    <a:pt x="22153" y="61875"/>
                  </a:lnTo>
                  <a:lnTo>
                    <a:pt x="35076" y="61875"/>
                  </a:lnTo>
                  <a:lnTo>
                    <a:pt x="47076" y="62812"/>
                  </a:lnTo>
                  <a:lnTo>
                    <a:pt x="60000" y="65625"/>
                  </a:lnTo>
                  <a:lnTo>
                    <a:pt x="72000" y="73125"/>
                  </a:lnTo>
                  <a:lnTo>
                    <a:pt x="74769" y="69375"/>
                  </a:lnTo>
                  <a:lnTo>
                    <a:pt x="74769" y="54375"/>
                  </a:lnTo>
                  <a:lnTo>
                    <a:pt x="75692" y="34687"/>
                  </a:lnTo>
                  <a:lnTo>
                    <a:pt x="75692" y="27187"/>
                  </a:lnTo>
                  <a:lnTo>
                    <a:pt x="73846" y="27187"/>
                  </a:lnTo>
                  <a:lnTo>
                    <a:pt x="71076" y="25312"/>
                  </a:lnTo>
                  <a:lnTo>
                    <a:pt x="70153" y="20625"/>
                  </a:lnTo>
                  <a:lnTo>
                    <a:pt x="69230" y="17812"/>
                  </a:lnTo>
                  <a:lnTo>
                    <a:pt x="70153" y="14062"/>
                  </a:lnTo>
                  <a:lnTo>
                    <a:pt x="72923" y="9375"/>
                  </a:lnTo>
                  <a:lnTo>
                    <a:pt x="82153" y="5625"/>
                  </a:lnTo>
                  <a:lnTo>
                    <a:pt x="95076"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8" name="Google Shape;98;p3"/>
            <p:cNvSpPr/>
            <p:nvPr/>
          </p:nvSpPr>
          <p:spPr>
            <a:xfrm>
              <a:off x="0" y="6269037"/>
              <a:ext cx="74612" cy="136525"/>
            </a:xfrm>
            <a:custGeom>
              <a:rect b="b" l="l" r="r" t="t"/>
              <a:pathLst>
                <a:path extrusionOk="0" h="120000" w="120000">
                  <a:moveTo>
                    <a:pt x="94468" y="0"/>
                  </a:moveTo>
                  <a:lnTo>
                    <a:pt x="38297" y="51627"/>
                  </a:lnTo>
                  <a:lnTo>
                    <a:pt x="0" y="82325"/>
                  </a:lnTo>
                  <a:lnTo>
                    <a:pt x="0" y="120000"/>
                  </a:lnTo>
                  <a:lnTo>
                    <a:pt x="20425" y="114418"/>
                  </a:lnTo>
                  <a:lnTo>
                    <a:pt x="51063" y="101860"/>
                  </a:lnTo>
                  <a:lnTo>
                    <a:pt x="84255" y="87906"/>
                  </a:lnTo>
                  <a:lnTo>
                    <a:pt x="107234" y="71162"/>
                  </a:lnTo>
                  <a:lnTo>
                    <a:pt x="120000" y="50232"/>
                  </a:lnTo>
                  <a:lnTo>
                    <a:pt x="117446" y="26511"/>
                  </a:lnTo>
                  <a:lnTo>
                    <a:pt x="94468"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9" name="Google Shape;99;p3"/>
            <p:cNvSpPr/>
            <p:nvPr/>
          </p:nvSpPr>
          <p:spPr>
            <a:xfrm>
              <a:off x="0" y="5141912"/>
              <a:ext cx="788987" cy="1174750"/>
            </a:xfrm>
            <a:custGeom>
              <a:rect b="b" l="l" r="r" t="t"/>
              <a:pathLst>
                <a:path extrusionOk="0" h="120000" w="120000">
                  <a:moveTo>
                    <a:pt x="0" y="2108"/>
                  </a:moveTo>
                  <a:lnTo>
                    <a:pt x="9899" y="648"/>
                  </a:lnTo>
                  <a:lnTo>
                    <a:pt x="24386" y="0"/>
                  </a:lnTo>
                  <a:lnTo>
                    <a:pt x="41046" y="648"/>
                  </a:lnTo>
                  <a:lnTo>
                    <a:pt x="59879" y="3405"/>
                  </a:lnTo>
                  <a:lnTo>
                    <a:pt x="77987" y="8108"/>
                  </a:lnTo>
                  <a:lnTo>
                    <a:pt x="92233" y="14594"/>
                  </a:lnTo>
                  <a:lnTo>
                    <a:pt x="103340" y="22864"/>
                  </a:lnTo>
                  <a:lnTo>
                    <a:pt x="111790" y="32270"/>
                  </a:lnTo>
                  <a:lnTo>
                    <a:pt x="117102" y="42486"/>
                  </a:lnTo>
                  <a:lnTo>
                    <a:pt x="119758" y="53027"/>
                  </a:lnTo>
                  <a:lnTo>
                    <a:pt x="120000" y="64216"/>
                  </a:lnTo>
                  <a:lnTo>
                    <a:pt x="117585" y="74918"/>
                  </a:lnTo>
                  <a:lnTo>
                    <a:pt x="113480" y="85459"/>
                  </a:lnTo>
                  <a:lnTo>
                    <a:pt x="106961" y="95027"/>
                  </a:lnTo>
                  <a:lnTo>
                    <a:pt x="98028" y="103621"/>
                  </a:lnTo>
                  <a:lnTo>
                    <a:pt x="87887" y="110756"/>
                  </a:lnTo>
                  <a:lnTo>
                    <a:pt x="76056" y="115945"/>
                  </a:lnTo>
                  <a:lnTo>
                    <a:pt x="62535" y="119351"/>
                  </a:lnTo>
                  <a:lnTo>
                    <a:pt x="47806" y="120000"/>
                  </a:lnTo>
                  <a:lnTo>
                    <a:pt x="31629" y="117891"/>
                  </a:lnTo>
                  <a:lnTo>
                    <a:pt x="40321" y="118054"/>
                  </a:lnTo>
                  <a:lnTo>
                    <a:pt x="49255" y="116432"/>
                  </a:lnTo>
                  <a:lnTo>
                    <a:pt x="57464" y="113513"/>
                  </a:lnTo>
                  <a:lnTo>
                    <a:pt x="65674" y="108648"/>
                  </a:lnTo>
                  <a:lnTo>
                    <a:pt x="73400" y="102972"/>
                  </a:lnTo>
                  <a:lnTo>
                    <a:pt x="80402" y="96324"/>
                  </a:lnTo>
                  <a:lnTo>
                    <a:pt x="86438" y="89027"/>
                  </a:lnTo>
                  <a:lnTo>
                    <a:pt x="91991" y="81081"/>
                  </a:lnTo>
                  <a:lnTo>
                    <a:pt x="95613" y="72810"/>
                  </a:lnTo>
                  <a:lnTo>
                    <a:pt x="98511" y="64378"/>
                  </a:lnTo>
                  <a:lnTo>
                    <a:pt x="99959" y="56108"/>
                  </a:lnTo>
                  <a:lnTo>
                    <a:pt x="99476" y="48000"/>
                  </a:lnTo>
                  <a:lnTo>
                    <a:pt x="97062" y="40702"/>
                  </a:lnTo>
                  <a:lnTo>
                    <a:pt x="92716" y="33729"/>
                  </a:lnTo>
                  <a:lnTo>
                    <a:pt x="86197" y="27891"/>
                  </a:lnTo>
                  <a:lnTo>
                    <a:pt x="77263" y="23027"/>
                  </a:lnTo>
                  <a:lnTo>
                    <a:pt x="62776" y="17351"/>
                  </a:lnTo>
                  <a:lnTo>
                    <a:pt x="49014" y="13297"/>
                  </a:lnTo>
                  <a:lnTo>
                    <a:pt x="37183" y="10540"/>
                  </a:lnTo>
                  <a:lnTo>
                    <a:pt x="26076" y="9081"/>
                  </a:lnTo>
                  <a:lnTo>
                    <a:pt x="16418" y="8918"/>
                  </a:lnTo>
                  <a:lnTo>
                    <a:pt x="7726" y="9891"/>
                  </a:lnTo>
                  <a:lnTo>
                    <a:pt x="0" y="11351"/>
                  </a:lnTo>
                  <a:lnTo>
                    <a:pt x="0" y="2108"/>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0" name="Google Shape;100;p3"/>
            <p:cNvSpPr/>
            <p:nvPr/>
          </p:nvSpPr>
          <p:spPr>
            <a:xfrm rot="1560000">
              <a:off x="31750" y="650875"/>
              <a:ext cx="546100" cy="38893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1" name="Google Shape;101;p3"/>
            <p:cNvSpPr/>
            <p:nvPr/>
          </p:nvSpPr>
          <p:spPr>
            <a:xfrm rot="1560000">
              <a:off x="384175" y="1200150"/>
              <a:ext cx="265112" cy="182562"/>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2" name="Google Shape;102;p3"/>
            <p:cNvSpPr/>
            <p:nvPr/>
          </p:nvSpPr>
          <p:spPr>
            <a:xfrm rot="1560000">
              <a:off x="911225" y="454025"/>
              <a:ext cx="233362" cy="254000"/>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3" name="Google Shape;103;p3"/>
            <p:cNvSpPr/>
            <p:nvPr/>
          </p:nvSpPr>
          <p:spPr>
            <a:xfrm rot="1560000">
              <a:off x="374650" y="1144587"/>
              <a:ext cx="98425" cy="1539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4" name="Google Shape;104;p3"/>
            <p:cNvSpPr/>
            <p:nvPr/>
          </p:nvSpPr>
          <p:spPr>
            <a:xfrm rot="1560000">
              <a:off x="928687" y="739775"/>
              <a:ext cx="114300" cy="65087"/>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5" name="Google Shape;105;p3"/>
            <p:cNvSpPr/>
            <p:nvPr/>
          </p:nvSpPr>
          <p:spPr>
            <a:xfrm>
              <a:off x="0" y="1406525"/>
              <a:ext cx="571500" cy="1031875"/>
            </a:xfrm>
            <a:custGeom>
              <a:rect b="b" l="l" r="r" t="t"/>
              <a:pathLst>
                <a:path extrusionOk="0" h="120000" w="120000">
                  <a:moveTo>
                    <a:pt x="88000" y="0"/>
                  </a:moveTo>
                  <a:lnTo>
                    <a:pt x="89666" y="1661"/>
                  </a:lnTo>
                  <a:lnTo>
                    <a:pt x="92333" y="4061"/>
                  </a:lnTo>
                  <a:lnTo>
                    <a:pt x="95333" y="7200"/>
                  </a:lnTo>
                  <a:lnTo>
                    <a:pt x="99000" y="10707"/>
                  </a:lnTo>
                  <a:lnTo>
                    <a:pt x="103000" y="15323"/>
                  </a:lnTo>
                  <a:lnTo>
                    <a:pt x="106333" y="19938"/>
                  </a:lnTo>
                  <a:lnTo>
                    <a:pt x="109666" y="25107"/>
                  </a:lnTo>
                  <a:lnTo>
                    <a:pt x="111000" y="30092"/>
                  </a:lnTo>
                  <a:lnTo>
                    <a:pt x="112000" y="35630"/>
                  </a:lnTo>
                  <a:lnTo>
                    <a:pt x="110666" y="41169"/>
                  </a:lnTo>
                  <a:lnTo>
                    <a:pt x="107666" y="47076"/>
                  </a:lnTo>
                  <a:lnTo>
                    <a:pt x="103333" y="52615"/>
                  </a:lnTo>
                  <a:lnTo>
                    <a:pt x="95666" y="58153"/>
                  </a:lnTo>
                  <a:lnTo>
                    <a:pt x="85666" y="63323"/>
                  </a:lnTo>
                  <a:lnTo>
                    <a:pt x="72666" y="68307"/>
                  </a:lnTo>
                  <a:lnTo>
                    <a:pt x="55666" y="73107"/>
                  </a:lnTo>
                  <a:lnTo>
                    <a:pt x="37000" y="78461"/>
                  </a:lnTo>
                  <a:lnTo>
                    <a:pt x="23000" y="84369"/>
                  </a:lnTo>
                  <a:lnTo>
                    <a:pt x="11666" y="90461"/>
                  </a:lnTo>
                  <a:lnTo>
                    <a:pt x="4000" y="97107"/>
                  </a:lnTo>
                  <a:lnTo>
                    <a:pt x="0" y="102092"/>
                  </a:lnTo>
                  <a:lnTo>
                    <a:pt x="0" y="120000"/>
                  </a:lnTo>
                  <a:lnTo>
                    <a:pt x="2000" y="115938"/>
                  </a:lnTo>
                  <a:lnTo>
                    <a:pt x="6333" y="109661"/>
                  </a:lnTo>
                  <a:lnTo>
                    <a:pt x="14333" y="101723"/>
                  </a:lnTo>
                  <a:lnTo>
                    <a:pt x="25333" y="92861"/>
                  </a:lnTo>
                  <a:lnTo>
                    <a:pt x="41666" y="83815"/>
                  </a:lnTo>
                  <a:lnTo>
                    <a:pt x="63333" y="75323"/>
                  </a:lnTo>
                  <a:lnTo>
                    <a:pt x="91666" y="67384"/>
                  </a:lnTo>
                  <a:lnTo>
                    <a:pt x="102666" y="63138"/>
                  </a:lnTo>
                  <a:lnTo>
                    <a:pt x="111666" y="56307"/>
                  </a:lnTo>
                  <a:lnTo>
                    <a:pt x="117333" y="47076"/>
                  </a:lnTo>
                  <a:lnTo>
                    <a:pt x="120000" y="37107"/>
                  </a:lnTo>
                  <a:lnTo>
                    <a:pt x="118666" y="26584"/>
                  </a:lnTo>
                  <a:lnTo>
                    <a:pt x="113666" y="16246"/>
                  </a:lnTo>
                  <a:lnTo>
                    <a:pt x="103666" y="7200"/>
                  </a:lnTo>
                  <a:lnTo>
                    <a:pt x="88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6" name="Google Shape;106;p3"/>
            <p:cNvSpPr/>
            <p:nvPr/>
          </p:nvSpPr>
          <p:spPr>
            <a:xfrm rot="1560000">
              <a:off x="88900" y="133350"/>
              <a:ext cx="1276350" cy="1089025"/>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07" name="Google Shape;107;p3"/>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08" name="Google Shape;108;p3"/>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09" name="Google Shape;109;p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0" name="Google Shape;110;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1" name="Google Shape;111;p3"/>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SzPts val="1400"/>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14"/>
          <p:cNvSpPr txBox="1"/>
          <p:nvPr>
            <p:ph type="ctrTitle"/>
          </p:nvPr>
        </p:nvSpPr>
        <p:spPr>
          <a:xfrm>
            <a:off x="2514600" y="1905000"/>
            <a:ext cx="6192837" cy="1511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800"/>
              <a:buFont typeface="Verdana"/>
              <a:buNone/>
            </a:pPr>
            <a:r>
              <a:rPr b="1" i="0" lang="en-US" sz="4800" u="none" cap="none" strike="noStrike">
                <a:solidFill>
                  <a:schemeClr val="dk2"/>
                </a:solidFill>
                <a:latin typeface="Verdana"/>
                <a:ea typeface="Verdana"/>
                <a:cs typeface="Verdana"/>
                <a:sym typeface="Verdana"/>
              </a:rPr>
              <a:t>C Programming Basic – week 6</a:t>
            </a:r>
            <a:endParaRPr/>
          </a:p>
        </p:txBody>
      </p:sp>
      <p:sp>
        <p:nvSpPr>
          <p:cNvPr id="180" name="Google Shape;180;p14"/>
          <p:cNvSpPr txBox="1"/>
          <p:nvPr>
            <p:ph idx="1" type="subTitle"/>
          </p:nvPr>
        </p:nvSpPr>
        <p:spPr>
          <a:xfrm>
            <a:off x="2489200" y="4279900"/>
            <a:ext cx="6146800" cy="2044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Lecturers :</a:t>
            </a:r>
            <a:endParaRPr/>
          </a:p>
          <a:p>
            <a:pPr indent="0" lvl="0" marL="0" marR="0" rtl="0" algn="l">
              <a:lnSpc>
                <a:spcPct val="90000"/>
              </a:lnSpc>
              <a:spcBef>
                <a:spcPts val="48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	</a:t>
            </a:r>
            <a:r>
              <a:rPr b="1" i="0" lang="en-US" sz="2400" u="none" cap="none" strike="noStrike">
                <a:solidFill>
                  <a:srgbClr val="3333FF"/>
                </a:solidFill>
                <a:latin typeface="Verdana"/>
                <a:ea typeface="Verdana"/>
                <a:cs typeface="Verdana"/>
                <a:sym typeface="Verdana"/>
              </a:rPr>
              <a:t>Cao Tuan Dung</a:t>
            </a:r>
            <a:endParaRPr/>
          </a:p>
          <a:p>
            <a:pPr indent="0" lvl="0" marL="0" marR="0" rtl="0" algn="l">
              <a:lnSpc>
                <a:spcPct val="90000"/>
              </a:lnSpc>
              <a:spcBef>
                <a:spcPts val="480"/>
              </a:spcBef>
              <a:spcAft>
                <a:spcPts val="0"/>
              </a:spcAft>
              <a:buClr>
                <a:srgbClr val="3333FF"/>
              </a:buClr>
              <a:buSzPts val="2400"/>
              <a:buFont typeface="Verdana"/>
              <a:buNone/>
            </a:pPr>
            <a:r>
              <a:rPr b="1" i="0" lang="en-US" sz="2400" u="none" cap="none" strike="noStrike">
                <a:solidFill>
                  <a:srgbClr val="3333FF"/>
                </a:solidFill>
                <a:latin typeface="Verdana"/>
                <a:ea typeface="Verdana"/>
                <a:cs typeface="Verdana"/>
                <a:sym typeface="Verdana"/>
              </a:rPr>
              <a:t>	Le Duc Trung</a:t>
            </a:r>
            <a:endParaRPr/>
          </a:p>
          <a:p>
            <a:pPr indent="0" lvl="0" marL="0" marR="0" rtl="0" algn="l">
              <a:lnSpc>
                <a:spcPct val="90000"/>
              </a:lnSpc>
              <a:spcBef>
                <a:spcPts val="48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Dept of Software Engineering</a:t>
            </a:r>
            <a:endParaRPr/>
          </a:p>
          <a:p>
            <a:pPr indent="0" lvl="0" marL="0" marR="0" rtl="0" algn="l">
              <a:lnSpc>
                <a:spcPct val="90000"/>
              </a:lnSpc>
              <a:spcBef>
                <a:spcPts val="480"/>
              </a:spcBef>
              <a:spcAft>
                <a:spcPts val="0"/>
              </a:spcAft>
              <a:buClr>
                <a:schemeClr val="dk1"/>
              </a:buClr>
              <a:buSzPts val="2400"/>
              <a:buFont typeface="Verdana"/>
              <a:buNone/>
            </a:pPr>
            <a:r>
              <a:rPr b="1" i="0" lang="en-US" sz="2400" u="none" cap="none" strike="noStrike">
                <a:solidFill>
                  <a:schemeClr val="dk1"/>
                </a:solidFill>
                <a:latin typeface="Verdana"/>
                <a:ea typeface="Verdana"/>
                <a:cs typeface="Verdana"/>
                <a:sym typeface="Verdana"/>
              </a:rPr>
              <a:t>Hanoi University of Technology</a:t>
            </a:r>
            <a:endParaRPr/>
          </a:p>
          <a:p>
            <a:pPr indent="0" lvl="0" marL="0" marR="0" rtl="0" algn="ctr">
              <a:spcBef>
                <a:spcPts val="480"/>
              </a:spcBef>
              <a:spcAft>
                <a:spcPts val="0"/>
              </a:spcAft>
              <a:buClr>
                <a:schemeClr val="dk1"/>
              </a:buClr>
              <a:buSzPts val="2400"/>
              <a:buFont typeface="Verdana"/>
              <a:buNone/>
            </a:pPr>
            <a:r>
              <a:t/>
            </a:r>
            <a:endParaRPr b="1" i="0" sz="2400" u="none" cap="none" strike="noStrike">
              <a:solidFill>
                <a:schemeClr val="dk1"/>
              </a:solidFill>
              <a:latin typeface="Verdana"/>
              <a:ea typeface="Verdana"/>
              <a:cs typeface="Verdana"/>
              <a:sym typeface="Verdana"/>
            </a:endParaRPr>
          </a:p>
        </p:txBody>
      </p:sp>
      <p:sp>
        <p:nvSpPr>
          <p:cNvPr id="181" name="Google Shape;181;p14"/>
          <p:cNvSpPr txBox="1"/>
          <p:nvPr/>
        </p:nvSpPr>
        <p:spPr>
          <a:xfrm>
            <a:off x="4191000" y="3519487"/>
            <a:ext cx="3733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1" lang="en-US" sz="1800" u="none">
                <a:solidFill>
                  <a:schemeClr val="dk1"/>
                </a:solidFill>
                <a:latin typeface="Verdana"/>
                <a:ea typeface="Verdana"/>
                <a:cs typeface="Verdana"/>
                <a:sym typeface="Verdana"/>
              </a:rPr>
              <a:t>Searching</a:t>
            </a:r>
            <a:endParaRPr/>
          </a:p>
        </p:txBody>
      </p:sp>
      <p:pic>
        <p:nvPicPr>
          <p:cNvPr id="182" name="Google Shape;182;p14"/>
          <p:cNvPicPr preferRelativeResize="0"/>
          <p:nvPr/>
        </p:nvPicPr>
        <p:blipFill rotWithShape="1">
          <a:blip r:embed="rId3">
            <a:alphaModFix/>
          </a:blip>
          <a:srcRect b="0" l="0" r="0" t="0"/>
          <a:stretch/>
        </p:blipFill>
        <p:spPr>
          <a:xfrm>
            <a:off x="76200" y="152400"/>
            <a:ext cx="1446895" cy="953777"/>
          </a:xfrm>
          <a:prstGeom prst="rect">
            <a:avLst/>
          </a:prstGeom>
          <a:noFill/>
          <a:ln>
            <a:noFill/>
          </a:ln>
        </p:spPr>
      </p:pic>
      <p:sp>
        <p:nvSpPr>
          <p:cNvPr id="183" name="Google Shape;183;p14"/>
          <p:cNvSpPr txBox="1"/>
          <p:nvPr/>
        </p:nvSpPr>
        <p:spPr>
          <a:xfrm>
            <a:off x="1487487" y="228600"/>
            <a:ext cx="765651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http://www.4shared.com/file/59509030/8a6a4438/week67.html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2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Exercise 6-1</a:t>
            </a:r>
            <a:endParaRPr/>
          </a:p>
        </p:txBody>
      </p:sp>
      <p:sp>
        <p:nvSpPr>
          <p:cNvPr id="239" name="Google Shape;239;p2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We assume that you write a mobile phone’s address book.</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Declare a structure "Address" that can hold at least name, telephone number, and e-mail address, and write a program that can handle about 100 address data.</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Read about 10 address data from the input file, search a name by the linear search, and write the data matched first to the output file.</a:t>
            </a:r>
            <a:endParaRPr/>
          </a:p>
          <a:p>
            <a:pPr indent="-285750" lvl="1" marL="74295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(1)  Implement this program using an array of structure.</a:t>
            </a:r>
            <a:endParaRPr/>
          </a:p>
          <a:p>
            <a:pPr indent="-285750" lvl="1" marL="74295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(2)  Implement this program using a singly-linked list or a doubly-linked list. Confirm the second search is accelerated by moving data matched to the head of list (self-organizing search).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Exercise 6-2: Searching Arrays by Linear Search</a:t>
            </a:r>
            <a:endParaRPr/>
          </a:p>
        </p:txBody>
      </p:sp>
      <p:sp>
        <p:nvSpPr>
          <p:cNvPr id="245" name="Google Shape;245;p2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Read 11 integers from the standard input and assign first ten integers to the array.</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Then if the 11th integer is in the array, output the position of the element (1 – 10). If not, output 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Queue (move to front)</a:t>
            </a:r>
            <a:endParaRPr/>
          </a:p>
        </p:txBody>
      </p:sp>
      <p:sp>
        <p:nvSpPr>
          <p:cNvPr id="251" name="Google Shape;251;p2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Make a queue that holds integers. The size of the queue is fixed to 10. </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Read integers separated by spaces from the standard input, and add them to the queue. When the program reads the 11th integer, the queue is already full. So the program removes the first integer and adds the 11th integer. Print the removed integer to the standard output.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Process all the integers in this way.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Self organizing search</a:t>
            </a:r>
            <a:br>
              <a:rPr b="0" i="0" lang="en-US" sz="4400" u="none" cap="none" strike="noStrike">
                <a:solidFill>
                  <a:schemeClr val="dk2"/>
                </a:solidFill>
                <a:latin typeface="Verdana"/>
                <a:ea typeface="Verdana"/>
                <a:cs typeface="Verdana"/>
                <a:sym typeface="Verdana"/>
              </a:rPr>
            </a:br>
            <a:r>
              <a:rPr b="0" i="0" lang="en-US" sz="4400" u="none" cap="none" strike="noStrike">
                <a:solidFill>
                  <a:schemeClr val="dk2"/>
                </a:solidFill>
                <a:latin typeface="Verdana"/>
                <a:ea typeface="Verdana"/>
                <a:cs typeface="Verdana"/>
                <a:sym typeface="Verdana"/>
              </a:rPr>
              <a:t>(move to front)</a:t>
            </a:r>
            <a:endParaRPr/>
          </a:p>
        </p:txBody>
      </p:sp>
      <p:sp>
        <p:nvSpPr>
          <p:cNvPr id="257" name="Google Shape;257;p2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Any element searched/requested is moved to the front</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pic>
        <p:nvPicPr>
          <p:cNvPr id="258" name="Google Shape;258;p26"/>
          <p:cNvPicPr preferRelativeResize="0"/>
          <p:nvPr/>
        </p:nvPicPr>
        <p:blipFill rotWithShape="1">
          <a:blip r:embed="rId3">
            <a:alphaModFix/>
          </a:blip>
          <a:srcRect b="0" l="0" r="0" t="0"/>
          <a:stretch/>
        </p:blipFill>
        <p:spPr>
          <a:xfrm>
            <a:off x="990600" y="2971800"/>
            <a:ext cx="7364755" cy="158580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Self organizing search</a:t>
            </a:r>
            <a:br>
              <a:rPr b="0" i="0" lang="en-US" sz="4400" u="none" cap="none" strike="noStrike">
                <a:solidFill>
                  <a:schemeClr val="dk2"/>
                </a:solidFill>
                <a:latin typeface="Verdana"/>
                <a:ea typeface="Verdana"/>
                <a:cs typeface="Verdana"/>
                <a:sym typeface="Verdana"/>
              </a:rPr>
            </a:br>
            <a:r>
              <a:rPr b="0" i="0" lang="en-US" sz="4400" u="none" cap="none" strike="noStrike">
                <a:solidFill>
                  <a:schemeClr val="dk2"/>
                </a:solidFill>
                <a:latin typeface="Verdana"/>
                <a:ea typeface="Verdana"/>
                <a:cs typeface="Verdana"/>
                <a:sym typeface="Verdana"/>
              </a:rPr>
              <a:t>(move to front)</a:t>
            </a:r>
            <a:endParaRPr/>
          </a:p>
        </p:txBody>
      </p:sp>
      <p:sp>
        <p:nvSpPr>
          <p:cNvPr id="264" name="Google Shape;264;p2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int search( int key,int r[], int n )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int i,j;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int tempr;</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for ( i=0; i&lt;n-1 &amp;&amp; r[i] != key; i++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if ( key == r[i] )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 if ( i&gt;0 )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tempr = r[i];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for (j=i, j&gt;0; j--) r[j]=r[j-1];</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r[0]=tempr;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return( i );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 else return( -1 ); </a:t>
            </a:r>
            <a:endParaRPr/>
          </a:p>
          <a:p>
            <a:pPr indent="-215900" lvl="0" marL="342900" marR="0" rtl="0" algn="l">
              <a:spcBef>
                <a:spcPts val="400"/>
              </a:spcBef>
              <a:spcAft>
                <a:spcPts val="0"/>
              </a:spcAft>
              <a:buClr>
                <a:schemeClr val="dk1"/>
              </a:buClr>
              <a:buSzPts val="2000"/>
              <a:buFont typeface="Verdana"/>
              <a:buNone/>
            </a:pPr>
            <a:r>
              <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2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000"/>
              <a:buFont typeface="Verdana"/>
              <a:buNone/>
            </a:pPr>
            <a:r>
              <a:rPr b="1" i="0" lang="en-US" sz="4000" u="none" cap="none" strike="noStrike">
                <a:solidFill>
                  <a:schemeClr val="dk2"/>
                </a:solidFill>
                <a:latin typeface="Verdana"/>
                <a:ea typeface="Verdana"/>
                <a:cs typeface="Verdana"/>
                <a:sym typeface="Verdana"/>
              </a:rPr>
              <a:t>Self-organizing (Transpose) sequential search</a:t>
            </a:r>
            <a:endParaRPr/>
          </a:p>
        </p:txBody>
      </p:sp>
      <p:sp>
        <p:nvSpPr>
          <p:cNvPr id="270" name="Google Shape;270;p2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int search( int key,int r[], int n )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int i;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int tempr;</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for ( i=0; i&lt;n-1 &amp;&amp; r[i] != key; i++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if ( key == r[i] )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 if ( i&gt;0 )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 Transpose with predecessor ***/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tempr = r[i];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r[i] = r[i-1];</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r[--i] = tempr;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return( i );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 else return( -1 );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Exercise: Self Organized List</a:t>
            </a:r>
            <a:endParaRPr/>
          </a:p>
        </p:txBody>
      </p:sp>
      <p:sp>
        <p:nvSpPr>
          <p:cNvPr id="276" name="Google Shape;276;p2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Modify a list that you have created in previous exercises which support the capacity of self-organizing using "move to front" and transpose strategy.</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Infact, develop the function search an element in a list.</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Exercise: Self Organized List</a:t>
            </a:r>
            <a:endParaRPr/>
          </a:p>
        </p:txBody>
      </p:sp>
      <p:sp>
        <p:nvSpPr>
          <p:cNvPr id="282" name="Google Shape;282;p3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Implement a Self Organized List using Transpose strategy.</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Count method</a:t>
            </a:r>
            <a:endParaRPr/>
          </a:p>
        </p:txBody>
      </p:sp>
      <p:sp>
        <p:nvSpPr>
          <p:cNvPr id="288" name="Google Shape;288;p31"/>
          <p:cNvSpPr txBox="1"/>
          <p:nvPr>
            <p:ph idx="1" type="body"/>
          </p:nvPr>
        </p:nvSpPr>
        <p:spPr>
          <a:xfrm>
            <a:off x="457200" y="1600200"/>
            <a:ext cx="80772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Number of times each element was searched for is counted</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Element are rearranged to decreasing count</a:t>
            </a:r>
            <a:endParaRPr/>
          </a:p>
        </p:txBody>
      </p:sp>
      <p:pic>
        <p:nvPicPr>
          <p:cNvPr descr="Count Algorithm" id="289" name="Google Shape;289;p31"/>
          <p:cNvPicPr preferRelativeResize="0"/>
          <p:nvPr/>
        </p:nvPicPr>
        <p:blipFill rotWithShape="1">
          <a:blip r:embed="rId3">
            <a:alphaModFix/>
          </a:blip>
          <a:srcRect b="0" l="0" r="0" t="0"/>
          <a:stretch/>
        </p:blipFill>
        <p:spPr>
          <a:xfrm>
            <a:off x="1828800" y="3733800"/>
            <a:ext cx="4988705" cy="24372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BTVN 4EF</a:t>
            </a:r>
            <a:endParaRPr/>
          </a:p>
        </p:txBody>
      </p:sp>
      <p:sp>
        <p:nvSpPr>
          <p:cNvPr id="295" name="Google Shape;295;p3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Cài đặt các chiến lược movetofront và transpose cho thư viện List.</a:t>
            </a:r>
            <a:endParaRPr/>
          </a:p>
          <a:p>
            <a:pPr indent="-139700" lvl="0" marL="342900" marR="0" rtl="0" algn="l">
              <a:lnSpc>
                <a:spcPct val="9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Áp dụng cho bài toán quản lý các model điện thoại Nokia DB.</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Khi tìm kiếm và cập nhật điện thoại theo model</a:t>
            </a:r>
            <a:endParaRPr/>
          </a:p>
          <a:p>
            <a:pPr indent="-228600" lvl="2" marL="11430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VD: E71, N8,…</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Sử dụng lại menu của CT BT Tuần trước.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Topics of this week</a:t>
            </a:r>
            <a:endParaRPr/>
          </a:p>
        </p:txBody>
      </p:sp>
      <p:sp>
        <p:nvSpPr>
          <p:cNvPr id="189" name="Google Shape;189;p15"/>
          <p:cNvSpPr txBox="1"/>
          <p:nvPr>
            <p:ph idx="1" type="body"/>
          </p:nvPr>
        </p:nvSpPr>
        <p:spPr>
          <a:xfrm>
            <a:off x="457200" y="1600200"/>
            <a:ext cx="44958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Search algorithm</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Sequential searching</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Sentinel</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Self organized searching</a:t>
            </a:r>
            <a:endParaRPr/>
          </a:p>
        </p:txBody>
      </p:sp>
      <p:pic>
        <p:nvPicPr>
          <p:cNvPr id="190" name="Google Shape;190;p15"/>
          <p:cNvPicPr preferRelativeResize="0"/>
          <p:nvPr/>
        </p:nvPicPr>
        <p:blipFill rotWithShape="1">
          <a:blip r:embed="rId3">
            <a:alphaModFix/>
          </a:blip>
          <a:srcRect b="0" l="0" r="0" t="0"/>
          <a:stretch/>
        </p:blipFill>
        <p:spPr>
          <a:xfrm>
            <a:off x="5486400" y="2286000"/>
            <a:ext cx="3276600" cy="2457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Exercises (advance)4EF</a:t>
            </a:r>
            <a:endParaRPr/>
          </a:p>
        </p:txBody>
      </p:sp>
      <p:sp>
        <p:nvSpPr>
          <p:cNvPr id="301" name="Google Shape;301;p3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Write a program that meets the following specifications.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SzPts val="1800"/>
              <a:buFont typeface="Verdana"/>
              <a:buNone/>
            </a:pPr>
            <a:r>
              <a:t/>
            </a:r>
            <a:endParaRPr b="0" i="0" sz="1800" u="none" cap="none" strike="noStrik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[Format] look character string</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[Description] All the words that begin with character strings registered in /user/share/dict/words are displayed.</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[Example]</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 look computer</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computer</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computerize</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computerized</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computerizes</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computerizing</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computers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Binary Search</a:t>
            </a:r>
            <a:endParaRPr/>
          </a:p>
        </p:txBody>
      </p:sp>
      <p:sp>
        <p:nvSpPr>
          <p:cNvPr id="307" name="Google Shape;307;p34"/>
          <p:cNvSpPr txBox="1"/>
          <p:nvPr>
            <p:ph idx="1" type="body"/>
          </p:nvPr>
        </p:nvSpPr>
        <p:spPr>
          <a:xfrm>
            <a:off x="457200" y="2438400"/>
            <a:ext cx="8229600" cy="3617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The binary search algorithm uses a divide-and-conquer technique to search the list. </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First, the search item is compared with the middle element of the list. </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If the search item is less than the middle element of the list, restrict the search to the first half of the list.</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Otherwise, search the second half of the list.</a:t>
            </a:r>
            <a:endParaRPr/>
          </a:p>
        </p:txBody>
      </p:sp>
      <p:grpSp>
        <p:nvGrpSpPr>
          <p:cNvPr id="308" name="Google Shape;308;p34"/>
          <p:cNvGrpSpPr/>
          <p:nvPr/>
        </p:nvGrpSpPr>
        <p:grpSpPr>
          <a:xfrm>
            <a:off x="1676400" y="1828800"/>
            <a:ext cx="5832476" cy="431800"/>
            <a:chOff x="1116012" y="2133600"/>
            <a:chExt cx="7891463" cy="503237"/>
          </a:xfrm>
        </p:grpSpPr>
        <p:sp>
          <p:nvSpPr>
            <p:cNvPr id="309" name="Google Shape;309;p34"/>
            <p:cNvSpPr txBox="1"/>
            <p:nvPr/>
          </p:nvSpPr>
          <p:spPr>
            <a:xfrm>
              <a:off x="1116012"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310" name="Google Shape;310;p34"/>
            <p:cNvSpPr txBox="1"/>
            <p:nvPr/>
          </p:nvSpPr>
          <p:spPr>
            <a:xfrm>
              <a:off x="1773237"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311" name="Google Shape;311;p34"/>
            <p:cNvSpPr txBox="1"/>
            <p:nvPr/>
          </p:nvSpPr>
          <p:spPr>
            <a:xfrm>
              <a:off x="2430462"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p:txBody>
        </p:sp>
        <p:sp>
          <p:nvSpPr>
            <p:cNvPr id="312" name="Google Shape;312;p34"/>
            <p:cNvSpPr txBox="1"/>
            <p:nvPr/>
          </p:nvSpPr>
          <p:spPr>
            <a:xfrm>
              <a:off x="3087687"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313" name="Google Shape;313;p34"/>
            <p:cNvSpPr txBox="1"/>
            <p:nvPr/>
          </p:nvSpPr>
          <p:spPr>
            <a:xfrm>
              <a:off x="3744912"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314" name="Google Shape;314;p34"/>
            <p:cNvSpPr txBox="1"/>
            <p:nvPr/>
          </p:nvSpPr>
          <p:spPr>
            <a:xfrm>
              <a:off x="4402137"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315" name="Google Shape;315;p34"/>
            <p:cNvSpPr txBox="1"/>
            <p:nvPr/>
          </p:nvSpPr>
          <p:spPr>
            <a:xfrm>
              <a:off x="5059362"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14</a:t>
              </a:r>
              <a:endParaRPr/>
            </a:p>
          </p:txBody>
        </p:sp>
        <p:sp>
          <p:nvSpPr>
            <p:cNvPr id="316" name="Google Shape;316;p34"/>
            <p:cNvSpPr txBox="1"/>
            <p:nvPr/>
          </p:nvSpPr>
          <p:spPr>
            <a:xfrm>
              <a:off x="5716587"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25</a:t>
              </a:r>
              <a:endParaRPr/>
            </a:p>
          </p:txBody>
        </p:sp>
        <p:sp>
          <p:nvSpPr>
            <p:cNvPr id="317" name="Google Shape;317;p34"/>
            <p:cNvSpPr txBox="1"/>
            <p:nvPr/>
          </p:nvSpPr>
          <p:spPr>
            <a:xfrm>
              <a:off x="6378575"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26</a:t>
              </a:r>
              <a:endParaRPr/>
            </a:p>
          </p:txBody>
        </p:sp>
        <p:sp>
          <p:nvSpPr>
            <p:cNvPr id="318" name="Google Shape;318;p34"/>
            <p:cNvSpPr txBox="1"/>
            <p:nvPr/>
          </p:nvSpPr>
          <p:spPr>
            <a:xfrm>
              <a:off x="7035800"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40</a:t>
              </a:r>
              <a:endParaRPr/>
            </a:p>
          </p:txBody>
        </p:sp>
        <p:sp>
          <p:nvSpPr>
            <p:cNvPr id="319" name="Google Shape;319;p34"/>
            <p:cNvSpPr txBox="1"/>
            <p:nvPr/>
          </p:nvSpPr>
          <p:spPr>
            <a:xfrm>
              <a:off x="7693025"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41</a:t>
              </a:r>
              <a:endParaRPr/>
            </a:p>
          </p:txBody>
        </p:sp>
        <p:sp>
          <p:nvSpPr>
            <p:cNvPr id="320" name="Google Shape;320;p34"/>
            <p:cNvSpPr txBox="1"/>
            <p:nvPr/>
          </p:nvSpPr>
          <p:spPr>
            <a:xfrm>
              <a:off x="8350250"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78</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Binary Search</a:t>
            </a:r>
            <a:endParaRPr/>
          </a:p>
        </p:txBody>
      </p:sp>
      <p:sp>
        <p:nvSpPr>
          <p:cNvPr id="326" name="Google Shape;326;p3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Binary Search is an incredibly powerful technique for searching an ordered list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It is familiar to everyone who uses a telephone book!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330" name="Shape 330"/>
        <p:cNvGrpSpPr/>
        <p:nvPr/>
      </p:nvGrpSpPr>
      <p:grpSpPr>
        <a:xfrm>
          <a:off x="0" y="0"/>
          <a:ext cx="0" cy="0"/>
          <a:chOff x="0" y="0"/>
          <a:chExt cx="0" cy="0"/>
        </a:xfrm>
      </p:grpSpPr>
      <p:sp>
        <p:nvSpPr>
          <p:cNvPr id="331" name="Google Shape;331;p36"/>
          <p:cNvSpPr txBox="1"/>
          <p:nvPr>
            <p:ph type="title"/>
          </p:nvPr>
        </p:nvSpPr>
        <p:spPr>
          <a:xfrm>
            <a:off x="442912" y="103187"/>
            <a:ext cx="8243887" cy="8112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000"/>
              <a:buFont typeface="Verdana"/>
              <a:buNone/>
            </a:pPr>
            <a:r>
              <a:rPr b="0" i="0" lang="en-US" sz="4000" u="none" cap="none" strike="noStrike">
                <a:solidFill>
                  <a:schemeClr val="dk2"/>
                </a:solidFill>
                <a:latin typeface="Verdana"/>
                <a:ea typeface="Verdana"/>
                <a:cs typeface="Verdana"/>
                <a:sym typeface="Verdana"/>
              </a:rPr>
              <a:t>Illustration</a:t>
            </a:r>
            <a:endParaRPr/>
          </a:p>
        </p:txBody>
      </p:sp>
      <p:sp>
        <p:nvSpPr>
          <p:cNvPr id="332" name="Google Shape;332;p36"/>
          <p:cNvSpPr txBox="1"/>
          <p:nvPr>
            <p:ph idx="1" type="body"/>
          </p:nvPr>
        </p:nvSpPr>
        <p:spPr>
          <a:xfrm>
            <a:off x="533400" y="1066800"/>
            <a:ext cx="8229600" cy="12541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Searching for a key=</a:t>
            </a:r>
            <a:r>
              <a:rPr b="0" i="1" lang="en-US" sz="3200" u="none" cap="none" strike="noStrike">
                <a:solidFill>
                  <a:schemeClr val="dk1"/>
                </a:solidFill>
                <a:latin typeface="Verdana"/>
                <a:ea typeface="Verdana"/>
                <a:cs typeface="Verdana"/>
                <a:sym typeface="Verdana"/>
              </a:rPr>
              <a:t>78</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grpSp>
        <p:nvGrpSpPr>
          <p:cNvPr id="333" name="Google Shape;333;p36"/>
          <p:cNvGrpSpPr/>
          <p:nvPr/>
        </p:nvGrpSpPr>
        <p:grpSpPr>
          <a:xfrm>
            <a:off x="900112" y="1676400"/>
            <a:ext cx="5832476" cy="431800"/>
            <a:chOff x="1116012" y="2133600"/>
            <a:chExt cx="7891463" cy="503237"/>
          </a:xfrm>
        </p:grpSpPr>
        <p:sp>
          <p:nvSpPr>
            <p:cNvPr id="334" name="Google Shape;334;p36"/>
            <p:cNvSpPr txBox="1"/>
            <p:nvPr/>
          </p:nvSpPr>
          <p:spPr>
            <a:xfrm>
              <a:off x="1116012"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335" name="Google Shape;335;p36"/>
            <p:cNvSpPr txBox="1"/>
            <p:nvPr/>
          </p:nvSpPr>
          <p:spPr>
            <a:xfrm>
              <a:off x="1773237"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336" name="Google Shape;336;p36"/>
            <p:cNvSpPr txBox="1"/>
            <p:nvPr/>
          </p:nvSpPr>
          <p:spPr>
            <a:xfrm>
              <a:off x="2430462"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p:txBody>
        </p:sp>
        <p:sp>
          <p:nvSpPr>
            <p:cNvPr id="337" name="Google Shape;337;p36"/>
            <p:cNvSpPr txBox="1"/>
            <p:nvPr/>
          </p:nvSpPr>
          <p:spPr>
            <a:xfrm>
              <a:off x="3087687"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338" name="Google Shape;338;p36"/>
            <p:cNvSpPr txBox="1"/>
            <p:nvPr/>
          </p:nvSpPr>
          <p:spPr>
            <a:xfrm>
              <a:off x="3744912"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339" name="Google Shape;339;p36"/>
            <p:cNvSpPr txBox="1"/>
            <p:nvPr/>
          </p:nvSpPr>
          <p:spPr>
            <a:xfrm>
              <a:off x="4402137"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340" name="Google Shape;340;p36"/>
            <p:cNvSpPr txBox="1"/>
            <p:nvPr/>
          </p:nvSpPr>
          <p:spPr>
            <a:xfrm>
              <a:off x="5059362"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14</a:t>
              </a:r>
              <a:endParaRPr/>
            </a:p>
          </p:txBody>
        </p:sp>
        <p:sp>
          <p:nvSpPr>
            <p:cNvPr id="341" name="Google Shape;341;p36"/>
            <p:cNvSpPr txBox="1"/>
            <p:nvPr/>
          </p:nvSpPr>
          <p:spPr>
            <a:xfrm>
              <a:off x="5716587"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25</a:t>
              </a:r>
              <a:endParaRPr/>
            </a:p>
          </p:txBody>
        </p:sp>
        <p:sp>
          <p:nvSpPr>
            <p:cNvPr id="342" name="Google Shape;342;p36"/>
            <p:cNvSpPr txBox="1"/>
            <p:nvPr/>
          </p:nvSpPr>
          <p:spPr>
            <a:xfrm>
              <a:off x="6378575"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26</a:t>
              </a:r>
              <a:endParaRPr/>
            </a:p>
          </p:txBody>
        </p:sp>
        <p:sp>
          <p:nvSpPr>
            <p:cNvPr id="343" name="Google Shape;343;p36"/>
            <p:cNvSpPr txBox="1"/>
            <p:nvPr/>
          </p:nvSpPr>
          <p:spPr>
            <a:xfrm>
              <a:off x="7035800"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40</a:t>
              </a:r>
              <a:endParaRPr/>
            </a:p>
          </p:txBody>
        </p:sp>
        <p:sp>
          <p:nvSpPr>
            <p:cNvPr id="344" name="Google Shape;344;p36"/>
            <p:cNvSpPr txBox="1"/>
            <p:nvPr/>
          </p:nvSpPr>
          <p:spPr>
            <a:xfrm>
              <a:off x="7693025"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41</a:t>
              </a:r>
              <a:endParaRPr/>
            </a:p>
          </p:txBody>
        </p:sp>
        <p:sp>
          <p:nvSpPr>
            <p:cNvPr id="345" name="Google Shape;345;p36"/>
            <p:cNvSpPr txBox="1"/>
            <p:nvPr/>
          </p:nvSpPr>
          <p:spPr>
            <a:xfrm>
              <a:off x="8350250" y="2133600"/>
              <a:ext cx="6572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78</a:t>
              </a:r>
              <a:endParaRPr/>
            </a:p>
          </p:txBody>
        </p:sp>
      </p:grpSp>
      <p:grpSp>
        <p:nvGrpSpPr>
          <p:cNvPr id="346" name="Google Shape;346;p36"/>
          <p:cNvGrpSpPr/>
          <p:nvPr/>
        </p:nvGrpSpPr>
        <p:grpSpPr>
          <a:xfrm>
            <a:off x="900112" y="2397125"/>
            <a:ext cx="7486650" cy="431800"/>
            <a:chOff x="900112" y="2781300"/>
            <a:chExt cx="7486650" cy="431800"/>
          </a:xfrm>
        </p:grpSpPr>
        <p:sp>
          <p:nvSpPr>
            <p:cNvPr id="347" name="Google Shape;347;p36"/>
            <p:cNvSpPr txBox="1"/>
            <p:nvPr/>
          </p:nvSpPr>
          <p:spPr>
            <a:xfrm>
              <a:off x="7235825" y="2781300"/>
              <a:ext cx="1150937" cy="366712"/>
            </a:xfrm>
            <a:prstGeom prst="rect">
              <a:avLst/>
            </a:prstGeom>
            <a:noFill/>
            <a:ln>
              <a:noFill/>
            </a:ln>
          </p:spPr>
          <p:txBody>
            <a:bodyPr anchorCtr="0" anchor="t" bIns="45700" lIns="54000" spcFirstLastPara="1" rIns="54000"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 &lt;= 78</a:t>
              </a:r>
              <a:endParaRPr/>
            </a:p>
          </p:txBody>
        </p:sp>
        <p:sp>
          <p:nvSpPr>
            <p:cNvPr id="348" name="Google Shape;348;p36"/>
            <p:cNvSpPr txBox="1"/>
            <p:nvPr/>
          </p:nvSpPr>
          <p:spPr>
            <a:xfrm>
              <a:off x="900112" y="27813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a:t>
              </a:r>
              <a:endParaRPr/>
            </a:p>
          </p:txBody>
        </p:sp>
        <p:sp>
          <p:nvSpPr>
            <p:cNvPr id="349" name="Google Shape;349;p36"/>
            <p:cNvSpPr txBox="1"/>
            <p:nvPr/>
          </p:nvSpPr>
          <p:spPr>
            <a:xfrm>
              <a:off x="1385887" y="27813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a:t>
              </a:r>
              <a:endParaRPr/>
            </a:p>
          </p:txBody>
        </p:sp>
        <p:sp>
          <p:nvSpPr>
            <p:cNvPr id="350" name="Google Shape;350;p36"/>
            <p:cNvSpPr txBox="1"/>
            <p:nvPr/>
          </p:nvSpPr>
          <p:spPr>
            <a:xfrm>
              <a:off x="1871662" y="27813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5</a:t>
              </a:r>
              <a:endParaRPr/>
            </a:p>
          </p:txBody>
        </p:sp>
        <p:sp>
          <p:nvSpPr>
            <p:cNvPr id="351" name="Google Shape;351;p36"/>
            <p:cNvSpPr txBox="1"/>
            <p:nvPr/>
          </p:nvSpPr>
          <p:spPr>
            <a:xfrm>
              <a:off x="2357437" y="27813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6</a:t>
              </a:r>
              <a:endParaRPr/>
            </a:p>
          </p:txBody>
        </p:sp>
        <p:sp>
          <p:nvSpPr>
            <p:cNvPr id="352" name="Google Shape;352;p36"/>
            <p:cNvSpPr txBox="1"/>
            <p:nvPr/>
          </p:nvSpPr>
          <p:spPr>
            <a:xfrm>
              <a:off x="2843212" y="27813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10</a:t>
              </a:r>
              <a:endParaRPr/>
            </a:p>
          </p:txBody>
        </p:sp>
        <p:sp>
          <p:nvSpPr>
            <p:cNvPr id="353" name="Google Shape;353;p36"/>
            <p:cNvSpPr txBox="1"/>
            <p:nvPr/>
          </p:nvSpPr>
          <p:spPr>
            <a:xfrm>
              <a:off x="3328987" y="2781300"/>
              <a:ext cx="485775" cy="431800"/>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11</a:t>
              </a:r>
              <a:endParaRPr/>
            </a:p>
          </p:txBody>
        </p:sp>
        <p:sp>
          <p:nvSpPr>
            <p:cNvPr id="354" name="Google Shape;354;p36"/>
            <p:cNvSpPr txBox="1"/>
            <p:nvPr/>
          </p:nvSpPr>
          <p:spPr>
            <a:xfrm>
              <a:off x="3814762" y="27813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14</a:t>
              </a:r>
              <a:endParaRPr/>
            </a:p>
          </p:txBody>
        </p:sp>
        <p:sp>
          <p:nvSpPr>
            <p:cNvPr id="355" name="Google Shape;355;p36"/>
            <p:cNvSpPr txBox="1"/>
            <p:nvPr/>
          </p:nvSpPr>
          <p:spPr>
            <a:xfrm>
              <a:off x="4300537" y="27813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25</a:t>
              </a:r>
              <a:endParaRPr/>
            </a:p>
          </p:txBody>
        </p:sp>
        <p:sp>
          <p:nvSpPr>
            <p:cNvPr id="356" name="Google Shape;356;p36"/>
            <p:cNvSpPr txBox="1"/>
            <p:nvPr/>
          </p:nvSpPr>
          <p:spPr>
            <a:xfrm>
              <a:off x="4789487" y="27813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26</a:t>
              </a:r>
              <a:endParaRPr/>
            </a:p>
          </p:txBody>
        </p:sp>
        <p:sp>
          <p:nvSpPr>
            <p:cNvPr id="357" name="Google Shape;357;p36"/>
            <p:cNvSpPr txBox="1"/>
            <p:nvPr/>
          </p:nvSpPr>
          <p:spPr>
            <a:xfrm>
              <a:off x="5275262" y="27813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40</a:t>
              </a:r>
              <a:endParaRPr/>
            </a:p>
          </p:txBody>
        </p:sp>
        <p:sp>
          <p:nvSpPr>
            <p:cNvPr id="358" name="Google Shape;358;p36"/>
            <p:cNvSpPr txBox="1"/>
            <p:nvPr/>
          </p:nvSpPr>
          <p:spPr>
            <a:xfrm>
              <a:off x="5761037" y="27813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41</a:t>
              </a:r>
              <a:endParaRPr/>
            </a:p>
          </p:txBody>
        </p:sp>
        <p:sp>
          <p:nvSpPr>
            <p:cNvPr id="359" name="Google Shape;359;p36"/>
            <p:cNvSpPr txBox="1"/>
            <p:nvPr/>
          </p:nvSpPr>
          <p:spPr>
            <a:xfrm>
              <a:off x="6246812" y="27813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78</a:t>
              </a:r>
              <a:endParaRPr/>
            </a:p>
          </p:txBody>
        </p:sp>
      </p:grpSp>
      <p:grpSp>
        <p:nvGrpSpPr>
          <p:cNvPr id="360" name="Google Shape;360;p36"/>
          <p:cNvGrpSpPr/>
          <p:nvPr/>
        </p:nvGrpSpPr>
        <p:grpSpPr>
          <a:xfrm>
            <a:off x="3814762" y="3109912"/>
            <a:ext cx="4573587" cy="438150"/>
            <a:chOff x="3814762" y="3494087"/>
            <a:chExt cx="4573587" cy="438150"/>
          </a:xfrm>
        </p:grpSpPr>
        <p:sp>
          <p:nvSpPr>
            <p:cNvPr id="361" name="Google Shape;361;p36"/>
            <p:cNvSpPr txBox="1"/>
            <p:nvPr/>
          </p:nvSpPr>
          <p:spPr>
            <a:xfrm>
              <a:off x="3814762" y="3500437"/>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14</a:t>
              </a:r>
              <a:endParaRPr/>
            </a:p>
          </p:txBody>
        </p:sp>
        <p:sp>
          <p:nvSpPr>
            <p:cNvPr id="362" name="Google Shape;362;p36"/>
            <p:cNvSpPr txBox="1"/>
            <p:nvPr/>
          </p:nvSpPr>
          <p:spPr>
            <a:xfrm>
              <a:off x="4300537" y="3500437"/>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25</a:t>
              </a:r>
              <a:endParaRPr/>
            </a:p>
          </p:txBody>
        </p:sp>
        <p:sp>
          <p:nvSpPr>
            <p:cNvPr id="363" name="Google Shape;363;p36"/>
            <p:cNvSpPr txBox="1"/>
            <p:nvPr/>
          </p:nvSpPr>
          <p:spPr>
            <a:xfrm>
              <a:off x="4789487" y="3500437"/>
              <a:ext cx="485775" cy="431800"/>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26</a:t>
              </a:r>
              <a:endParaRPr/>
            </a:p>
          </p:txBody>
        </p:sp>
        <p:sp>
          <p:nvSpPr>
            <p:cNvPr id="364" name="Google Shape;364;p36"/>
            <p:cNvSpPr txBox="1"/>
            <p:nvPr/>
          </p:nvSpPr>
          <p:spPr>
            <a:xfrm>
              <a:off x="5275262" y="3500437"/>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40</a:t>
              </a:r>
              <a:endParaRPr/>
            </a:p>
          </p:txBody>
        </p:sp>
        <p:sp>
          <p:nvSpPr>
            <p:cNvPr id="365" name="Google Shape;365;p36"/>
            <p:cNvSpPr txBox="1"/>
            <p:nvPr/>
          </p:nvSpPr>
          <p:spPr>
            <a:xfrm>
              <a:off x="5761037" y="3500437"/>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41</a:t>
              </a:r>
              <a:endParaRPr/>
            </a:p>
          </p:txBody>
        </p:sp>
        <p:sp>
          <p:nvSpPr>
            <p:cNvPr id="366" name="Google Shape;366;p36"/>
            <p:cNvSpPr txBox="1"/>
            <p:nvPr/>
          </p:nvSpPr>
          <p:spPr>
            <a:xfrm>
              <a:off x="6246812" y="3500437"/>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78</a:t>
              </a:r>
              <a:endParaRPr/>
            </a:p>
          </p:txBody>
        </p:sp>
        <p:sp>
          <p:nvSpPr>
            <p:cNvPr id="367" name="Google Shape;367;p36"/>
            <p:cNvSpPr txBox="1"/>
            <p:nvPr/>
          </p:nvSpPr>
          <p:spPr>
            <a:xfrm>
              <a:off x="7237412" y="3494087"/>
              <a:ext cx="1150937" cy="366712"/>
            </a:xfrm>
            <a:prstGeom prst="rect">
              <a:avLst/>
            </a:prstGeom>
            <a:noFill/>
            <a:ln>
              <a:noFill/>
            </a:ln>
          </p:spPr>
          <p:txBody>
            <a:bodyPr anchorCtr="0" anchor="t" bIns="45700" lIns="54000" spcFirstLastPara="1" rIns="54000"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26 &lt;= 78</a:t>
              </a:r>
              <a:endParaRPr/>
            </a:p>
          </p:txBody>
        </p:sp>
      </p:grpSp>
      <p:grpSp>
        <p:nvGrpSpPr>
          <p:cNvPr id="368" name="Google Shape;368;p36"/>
          <p:cNvGrpSpPr/>
          <p:nvPr/>
        </p:nvGrpSpPr>
        <p:grpSpPr>
          <a:xfrm>
            <a:off x="5292725" y="3908425"/>
            <a:ext cx="3094037" cy="431800"/>
            <a:chOff x="5292725" y="4292600"/>
            <a:chExt cx="3094037" cy="431800"/>
          </a:xfrm>
        </p:grpSpPr>
        <p:sp>
          <p:nvSpPr>
            <p:cNvPr id="369" name="Google Shape;369;p36"/>
            <p:cNvSpPr txBox="1"/>
            <p:nvPr/>
          </p:nvSpPr>
          <p:spPr>
            <a:xfrm>
              <a:off x="5292725" y="42926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40</a:t>
              </a:r>
              <a:endParaRPr/>
            </a:p>
          </p:txBody>
        </p:sp>
        <p:sp>
          <p:nvSpPr>
            <p:cNvPr id="370" name="Google Shape;370;p36"/>
            <p:cNvSpPr txBox="1"/>
            <p:nvPr/>
          </p:nvSpPr>
          <p:spPr>
            <a:xfrm>
              <a:off x="5778500" y="4292600"/>
              <a:ext cx="485775" cy="431800"/>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41</a:t>
              </a:r>
              <a:endParaRPr/>
            </a:p>
          </p:txBody>
        </p:sp>
        <p:sp>
          <p:nvSpPr>
            <p:cNvPr id="371" name="Google Shape;371;p36"/>
            <p:cNvSpPr txBox="1"/>
            <p:nvPr/>
          </p:nvSpPr>
          <p:spPr>
            <a:xfrm>
              <a:off x="6264275" y="4292600"/>
              <a:ext cx="485775" cy="431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78</a:t>
              </a:r>
              <a:endParaRPr/>
            </a:p>
          </p:txBody>
        </p:sp>
        <p:sp>
          <p:nvSpPr>
            <p:cNvPr id="372" name="Google Shape;372;p36"/>
            <p:cNvSpPr txBox="1"/>
            <p:nvPr/>
          </p:nvSpPr>
          <p:spPr>
            <a:xfrm>
              <a:off x="7235825" y="4292600"/>
              <a:ext cx="1150937" cy="366712"/>
            </a:xfrm>
            <a:prstGeom prst="rect">
              <a:avLst/>
            </a:prstGeom>
            <a:noFill/>
            <a:ln>
              <a:noFill/>
            </a:ln>
          </p:spPr>
          <p:txBody>
            <a:bodyPr anchorCtr="0" anchor="t" bIns="45700" lIns="54000" spcFirstLastPara="1" rIns="54000"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41 &lt;= 78</a:t>
              </a:r>
              <a:endParaRPr/>
            </a:p>
          </p:txBody>
        </p:sp>
      </p:grpSp>
      <p:grpSp>
        <p:nvGrpSpPr>
          <p:cNvPr id="373" name="Google Shape;373;p36"/>
          <p:cNvGrpSpPr/>
          <p:nvPr/>
        </p:nvGrpSpPr>
        <p:grpSpPr>
          <a:xfrm>
            <a:off x="6275387" y="4629150"/>
            <a:ext cx="2112962" cy="431800"/>
            <a:chOff x="6275387" y="5013325"/>
            <a:chExt cx="2112962" cy="431800"/>
          </a:xfrm>
        </p:grpSpPr>
        <p:sp>
          <p:nvSpPr>
            <p:cNvPr id="374" name="Google Shape;374;p36"/>
            <p:cNvSpPr txBox="1"/>
            <p:nvPr/>
          </p:nvSpPr>
          <p:spPr>
            <a:xfrm>
              <a:off x="6275387" y="5013325"/>
              <a:ext cx="485775" cy="431800"/>
            </a:xfrm>
            <a:prstGeom prst="rect">
              <a:avLst/>
            </a:prstGeom>
            <a:solidFill>
              <a:srgbClr val="FF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78</a:t>
              </a:r>
              <a:endParaRPr/>
            </a:p>
          </p:txBody>
        </p:sp>
        <p:sp>
          <p:nvSpPr>
            <p:cNvPr id="375" name="Google Shape;375;p36"/>
            <p:cNvSpPr txBox="1"/>
            <p:nvPr/>
          </p:nvSpPr>
          <p:spPr>
            <a:xfrm>
              <a:off x="7237412" y="5013325"/>
              <a:ext cx="1150937" cy="366712"/>
            </a:xfrm>
            <a:prstGeom prst="rect">
              <a:avLst/>
            </a:prstGeom>
            <a:noFill/>
            <a:ln>
              <a:noFill/>
            </a:ln>
          </p:spPr>
          <p:txBody>
            <a:bodyPr anchorCtr="0" anchor="t" bIns="45700" lIns="54000" spcFirstLastPara="1" rIns="54000"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78 = 78</a:t>
              </a:r>
              <a:endParaRPr/>
            </a:p>
          </p:txBody>
        </p:sp>
      </p:grpSp>
      <p:sp>
        <p:nvSpPr>
          <p:cNvPr id="376" name="Google Shape;376;p36"/>
          <p:cNvSpPr txBox="1"/>
          <p:nvPr/>
        </p:nvSpPr>
        <p:spPr>
          <a:xfrm>
            <a:off x="755650" y="5589587"/>
            <a:ext cx="8007350" cy="895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4 opérations necessary for finding out the good element.</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How many operations in case of sequential search?</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3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Example</a:t>
            </a:r>
            <a:endParaRPr/>
          </a:p>
        </p:txBody>
      </p:sp>
      <p:sp>
        <p:nvSpPr>
          <p:cNvPr id="382" name="Google Shape;382;p3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First, compare 75 with the middle element in this list, L[6] (which is 39).</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Because 75 &gt; L[6] = 39, restrict the search to the list L[7 . . . 12], as shown in Figure.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3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Binary Search Code</a:t>
            </a:r>
            <a:endParaRPr/>
          </a:p>
        </p:txBody>
      </p:sp>
      <p:sp>
        <p:nvSpPr>
          <p:cNvPr id="388" name="Google Shape;388;p3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3333FF"/>
              </a:buClr>
              <a:buSzPts val="1800"/>
              <a:buFont typeface="Verdana"/>
              <a:buNone/>
            </a:pPr>
            <a:r>
              <a:rPr b="0" i="0" lang="en-US" sz="1800" u="none" cap="none" strike="noStrike">
                <a:solidFill>
                  <a:srgbClr val="3333FF"/>
                </a:solidFill>
                <a:latin typeface="Verdana"/>
                <a:ea typeface="Verdana"/>
                <a:cs typeface="Verdana"/>
                <a:sym typeface="Verdana"/>
              </a:rPr>
              <a:t>int</a:t>
            </a:r>
            <a:r>
              <a:rPr b="0" i="0" lang="en-US" sz="1800" u="none" cap="none" strike="noStrike">
                <a:solidFill>
                  <a:schemeClr val="dk1"/>
                </a:solidFill>
                <a:latin typeface="Verdana"/>
                <a:ea typeface="Verdana"/>
                <a:cs typeface="Verdana"/>
                <a:sym typeface="Verdana"/>
              </a:rPr>
              <a:t> binSearch(</a:t>
            </a:r>
            <a:r>
              <a:rPr b="0" i="0" lang="en-US" sz="1800" u="none" cap="none" strike="noStrike">
                <a:solidFill>
                  <a:srgbClr val="3333FF"/>
                </a:solidFill>
                <a:latin typeface="Verdana"/>
                <a:ea typeface="Verdana"/>
                <a:cs typeface="Verdana"/>
                <a:sym typeface="Verdana"/>
              </a:rPr>
              <a:t>int</a:t>
            </a:r>
            <a:r>
              <a:rPr b="0" i="0" lang="en-US" sz="1800" u="none" cap="none" strike="noStrike">
                <a:solidFill>
                  <a:schemeClr val="dk1"/>
                </a:solidFill>
                <a:latin typeface="Verdana"/>
                <a:ea typeface="Verdana"/>
                <a:cs typeface="Verdana"/>
                <a:sym typeface="Verdana"/>
              </a:rPr>
              <a:t> List[], </a:t>
            </a:r>
            <a:r>
              <a:rPr b="0" i="0" lang="en-US" sz="1800" u="none" cap="none" strike="noStrike">
                <a:solidFill>
                  <a:srgbClr val="3333FF"/>
                </a:solidFill>
                <a:latin typeface="Verdana"/>
                <a:ea typeface="Verdana"/>
                <a:cs typeface="Verdana"/>
                <a:sym typeface="Verdana"/>
              </a:rPr>
              <a:t>int</a:t>
            </a:r>
            <a:r>
              <a:rPr b="0" i="0" lang="en-US" sz="1800" u="none" cap="none" strike="noStrike">
                <a:solidFill>
                  <a:schemeClr val="dk1"/>
                </a:solidFill>
                <a:latin typeface="Verdana"/>
                <a:ea typeface="Verdana"/>
                <a:cs typeface="Verdana"/>
                <a:sym typeface="Verdana"/>
              </a:rPr>
              <a:t> Target, </a:t>
            </a:r>
            <a:r>
              <a:rPr b="0" i="0" lang="en-US" sz="1800" u="none" cap="none" strike="noStrike">
                <a:solidFill>
                  <a:srgbClr val="3333FF"/>
                </a:solidFill>
                <a:latin typeface="Verdana"/>
                <a:ea typeface="Verdana"/>
                <a:cs typeface="Verdana"/>
                <a:sym typeface="Verdana"/>
              </a:rPr>
              <a:t>int</a:t>
            </a:r>
            <a:r>
              <a:rPr b="0" i="0" lang="en-US" sz="1800" u="none" cap="none" strike="noStrike">
                <a:solidFill>
                  <a:schemeClr val="dk1"/>
                </a:solidFill>
                <a:latin typeface="Verdana"/>
                <a:ea typeface="Verdana"/>
                <a:cs typeface="Verdana"/>
                <a:sym typeface="Verdana"/>
              </a:rPr>
              <a:t> Size)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3333FF"/>
                </a:solidFill>
                <a:latin typeface="Verdana"/>
                <a:ea typeface="Verdana"/>
                <a:cs typeface="Verdana"/>
                <a:sym typeface="Verdana"/>
              </a:rPr>
              <a:t>int</a:t>
            </a:r>
            <a:r>
              <a:rPr b="0" i="0" lang="en-US" sz="1800" u="none" cap="none" strike="noStrike">
                <a:solidFill>
                  <a:schemeClr val="dk1"/>
                </a:solidFill>
                <a:latin typeface="Verdana"/>
                <a:ea typeface="Verdana"/>
                <a:cs typeface="Verdana"/>
                <a:sym typeface="Verdana"/>
              </a:rPr>
              <a:t> 	Mid,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Lo = 0,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Hi = Size – 1;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3333FF"/>
                </a:solidFill>
                <a:latin typeface="Verdana"/>
                <a:ea typeface="Verdana"/>
                <a:cs typeface="Verdana"/>
                <a:sym typeface="Verdana"/>
              </a:rPr>
              <a:t>while</a:t>
            </a:r>
            <a:r>
              <a:rPr b="0" i="0" lang="en-US" sz="1800" u="none" cap="none" strike="noStrike">
                <a:solidFill>
                  <a:schemeClr val="dk1"/>
                </a:solidFill>
                <a:latin typeface="Verdana"/>
                <a:ea typeface="Verdana"/>
                <a:cs typeface="Verdana"/>
                <a:sym typeface="Verdana"/>
              </a:rPr>
              <a:t> ( Lo &lt;= Hi )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Mid = (Lo + Hi) / 2;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3333FF"/>
                </a:solidFill>
                <a:latin typeface="Verdana"/>
                <a:ea typeface="Verdana"/>
                <a:cs typeface="Verdana"/>
                <a:sym typeface="Verdana"/>
              </a:rPr>
              <a:t>if</a:t>
            </a:r>
            <a:r>
              <a:rPr b="0" i="0" lang="en-US" sz="1800" u="none" cap="none" strike="noStrike">
                <a:solidFill>
                  <a:schemeClr val="dk1"/>
                </a:solidFill>
                <a:latin typeface="Verdana"/>
                <a:ea typeface="Verdana"/>
                <a:cs typeface="Verdana"/>
                <a:sym typeface="Verdana"/>
              </a:rPr>
              <a:t> ( List[Mid] == Target ) </a:t>
            </a:r>
            <a:endParaRPr/>
          </a:p>
          <a:p>
            <a:pPr indent="-342900" lvl="0" marL="342900" marR="0" rtl="0" algn="l">
              <a:lnSpc>
                <a:spcPct val="80000"/>
              </a:lnSpc>
              <a:spcBef>
                <a:spcPts val="360"/>
              </a:spcBef>
              <a:spcAft>
                <a:spcPts val="0"/>
              </a:spcAft>
              <a:buClr>
                <a:srgbClr val="3333FF"/>
              </a:buClr>
              <a:buSzPts val="1800"/>
              <a:buFont typeface="Verdana"/>
              <a:buNone/>
            </a:pPr>
            <a:r>
              <a:rPr b="0" i="0" lang="en-US" sz="1800" u="none" cap="none" strike="noStrike">
                <a:solidFill>
                  <a:srgbClr val="3333FF"/>
                </a:solidFill>
                <a:latin typeface="Verdana"/>
                <a:ea typeface="Verdana"/>
                <a:cs typeface="Verdana"/>
                <a:sym typeface="Verdana"/>
              </a:rPr>
              <a:t>			return</a:t>
            </a:r>
            <a:r>
              <a:rPr b="0" i="0" lang="en-US" sz="1800" u="none" cap="none" strike="noStrike">
                <a:solidFill>
                  <a:schemeClr val="dk1"/>
                </a:solidFill>
                <a:latin typeface="Verdana"/>
                <a:ea typeface="Verdana"/>
                <a:cs typeface="Verdana"/>
                <a:sym typeface="Verdana"/>
              </a:rPr>
              <a:t> Mid;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3333FF"/>
                </a:solidFill>
                <a:latin typeface="Verdana"/>
                <a:ea typeface="Verdana"/>
                <a:cs typeface="Verdana"/>
                <a:sym typeface="Verdana"/>
              </a:rPr>
              <a:t>else if</a:t>
            </a:r>
            <a:r>
              <a:rPr b="0" i="0" lang="en-US" sz="1800" u="none" cap="none" strike="noStrike">
                <a:solidFill>
                  <a:schemeClr val="dk1"/>
                </a:solidFill>
                <a:latin typeface="Verdana"/>
                <a:ea typeface="Verdana"/>
                <a:cs typeface="Verdana"/>
                <a:sym typeface="Verdana"/>
              </a:rPr>
              <a:t> ( Target &lt; List[Mid]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Hi = Mid – 1;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3333FF"/>
                </a:solidFill>
                <a:latin typeface="Verdana"/>
                <a:ea typeface="Verdana"/>
                <a:cs typeface="Verdana"/>
                <a:sym typeface="Verdana"/>
              </a:rPr>
              <a:t>else</a:t>
            </a:r>
            <a:endParaRPr/>
          </a:p>
          <a:p>
            <a:pPr indent="-342900" lvl="0" marL="342900" marR="0" rtl="0" algn="l">
              <a:lnSpc>
                <a:spcPct val="80000"/>
              </a:lnSpc>
              <a:spcBef>
                <a:spcPts val="360"/>
              </a:spcBef>
              <a:spcAft>
                <a:spcPts val="0"/>
              </a:spcAft>
              <a:buClr>
                <a:srgbClr val="3333FF"/>
              </a:buClr>
              <a:buSzPts val="1800"/>
              <a:buFont typeface="Verdana"/>
              <a:buNone/>
            </a:pPr>
            <a:r>
              <a:rPr b="0" i="0" lang="en-US" sz="1800" u="none" cap="none" strike="noStrike">
                <a:solidFill>
                  <a:srgbClr val="3333FF"/>
                </a:solidFill>
                <a:latin typeface="Verdana"/>
                <a:ea typeface="Verdana"/>
                <a:cs typeface="Verdana"/>
                <a:sym typeface="Verdana"/>
              </a:rPr>
              <a:t>	</a:t>
            </a:r>
            <a:r>
              <a:rPr b="0" i="0" lang="en-US" sz="1800" u="none" cap="none" strike="noStrike">
                <a:solidFill>
                  <a:schemeClr val="dk1"/>
                </a:solidFill>
                <a:latin typeface="Verdana"/>
                <a:ea typeface="Verdana"/>
                <a:cs typeface="Verdana"/>
                <a:sym typeface="Verdana"/>
              </a:rPr>
              <a:t>		Lo = Mid + 1;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3333FF"/>
                </a:solidFill>
                <a:latin typeface="Verdana"/>
                <a:ea typeface="Verdana"/>
                <a:cs typeface="Verdana"/>
                <a:sym typeface="Verdana"/>
              </a:rPr>
              <a:t>return</a:t>
            </a:r>
            <a:r>
              <a:rPr b="0" i="0" lang="en-US" sz="1800" u="none" cap="none" strike="noStrike">
                <a:solidFill>
                  <a:schemeClr val="dk1"/>
                </a:solidFill>
                <a:latin typeface="Verdana"/>
                <a:ea typeface="Verdana"/>
                <a:cs typeface="Verdana"/>
                <a:sym typeface="Verdana"/>
              </a:rPr>
              <a:t> -1;                        </a:t>
            </a:r>
            <a:endParaRPr/>
          </a:p>
          <a:p>
            <a:pPr indent="-342900" lvl="0" marL="342900" marR="0" rtl="0" algn="l">
              <a:lnSpc>
                <a:spcPct val="80000"/>
              </a:lnSpc>
              <a:spcBef>
                <a:spcPts val="36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39"/>
          <p:cNvSpPr txBox="1"/>
          <p:nvPr>
            <p:ph type="title"/>
          </p:nvPr>
        </p:nvSpPr>
        <p:spPr>
          <a:xfrm>
            <a:off x="442912" y="103187"/>
            <a:ext cx="8243887" cy="5826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000"/>
              <a:buFont typeface="Verdana"/>
              <a:buNone/>
            </a:pPr>
            <a:r>
              <a:rPr b="0" i="0" lang="en-US" sz="4000" u="none" cap="none" strike="noStrike">
                <a:solidFill>
                  <a:schemeClr val="dk2"/>
                </a:solidFill>
                <a:latin typeface="Verdana"/>
                <a:ea typeface="Verdana"/>
                <a:cs typeface="Verdana"/>
                <a:sym typeface="Verdana"/>
              </a:rPr>
              <a:t>Test Program</a:t>
            </a:r>
            <a:endParaRPr/>
          </a:p>
        </p:txBody>
      </p:sp>
      <p:sp>
        <p:nvSpPr>
          <p:cNvPr id="394" name="Google Shape;394;p39"/>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#include &lt;stdio.h&gt;</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#define NotFound (-1)</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typedef int ElementType;</a:t>
            </a:r>
            <a:endParaRPr/>
          </a:p>
          <a:p>
            <a:pPr indent="-342900" lvl="0" marL="342900" marR="0" rtl="0" algn="l">
              <a:lnSpc>
                <a:spcPct val="80000"/>
              </a:lnSpc>
              <a:spcBef>
                <a:spcPts val="280"/>
              </a:spcBef>
              <a:spcAft>
                <a:spcPts val="0"/>
              </a:spcAft>
              <a:buClr>
                <a:schemeClr val="dk1"/>
              </a:buClr>
              <a:buSzPts val="1400"/>
              <a:buFont typeface="Verdana"/>
              <a:buNone/>
            </a:pPr>
            <a:r>
              <a:t/>
            </a:r>
            <a:endParaRPr b="0" i="0" sz="1400" u="none" cap="none" strike="noStrike">
              <a:solidFill>
                <a:schemeClr val="dk1"/>
              </a:solidFill>
              <a:latin typeface="Verdana"/>
              <a:ea typeface="Verdana"/>
              <a:cs typeface="Verdana"/>
              <a:sym typeface="Verdana"/>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int  BinarySearch(ElementType A[ ], ElementType X, int N )  {</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int Low, Mid, High;</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Low = 0; High = N - 1;</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while( Low &lt;= High ) {</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Mid = ( Low + High ) / 2;</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if( A[ Mid ] &lt; X )</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Low = Mid + 1;</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elseif( A[ Mid ] &gt; X )</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High = Mid - 1;</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else</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return Mid;  /* Found */</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return NotFound;     /* NotFound is defined as -1 */</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main( )</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static int A[ ] = { 1, 3, 5, 7, 9, 13, 15 };</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int SizeofA = sizeof( A ) / sizeof( A[ 0 ] );</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int i;</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for( i = 0; i &lt; 20; i++ )</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printf( "BinarySearch of %d returns %d\n",</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i, BinarySearch( A, i, SizeofA ) );</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    return 0;</a:t>
            </a:r>
            <a:endParaRPr/>
          </a:p>
          <a:p>
            <a:pPr indent="-342900" lvl="0" marL="342900" marR="0" rtl="0" algn="l">
              <a:lnSpc>
                <a:spcPct val="80000"/>
              </a:lnSpc>
              <a:spcBef>
                <a:spcPts val="280"/>
              </a:spcBef>
              <a:spcAft>
                <a:spcPts val="0"/>
              </a:spcAft>
              <a:buClr>
                <a:schemeClr val="dk1"/>
              </a:buClr>
              <a:buSzPts val="1400"/>
              <a:buFont typeface="Verdana"/>
              <a:buNone/>
            </a:pPr>
            <a:r>
              <a:rPr b="0" i="0" lang="en-US" sz="14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Exercise: Recursive Binary Search</a:t>
            </a:r>
            <a:endParaRPr/>
          </a:p>
        </p:txBody>
      </p:sp>
      <p:sp>
        <p:nvSpPr>
          <p:cNvPr id="400" name="Google Shape;400;p4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Implement a recursive version of a binary search function.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Google Shape;405;p41"/>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Solution</a:t>
            </a:r>
            <a:endParaRPr/>
          </a:p>
        </p:txBody>
      </p:sp>
      <p:sp>
        <p:nvSpPr>
          <p:cNvPr id="406" name="Google Shape;406;p41"/>
          <p:cNvSpPr txBox="1"/>
          <p:nvPr>
            <p:ph idx="1" type="body"/>
          </p:nvPr>
        </p:nvSpPr>
        <p:spPr>
          <a:xfrm>
            <a:off x="457200" y="990600"/>
            <a:ext cx="8229600" cy="5065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#define NotFound (-1)</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typedef int ElementType;</a:t>
            </a:r>
            <a:endParaRPr/>
          </a:p>
          <a:p>
            <a:pPr indent="-342900" lvl="0" marL="342900" marR="0" rtl="0" algn="l">
              <a:lnSpc>
                <a:spcPct val="80000"/>
              </a:lnSpc>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int  BinarySearch(ElementType A[ ], ElementType X, int Lo, int Hi )  {</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if (Lo &gt; High) return NotFound; </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Mid = ( Low + High ) / 2;</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if  (A[ Mid ] &lt; X ) return BinarySearch(A, X, Mid+1, Hi);</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elseif ( A[ Mid ] &gt; X )</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return BinarySearch(A, X, Lo, Mid – 1);</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else</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return Mid;  /* Found */</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return NotFound;     /* NotFound is defined as -1 */</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a:t>
            </a:r>
            <a:endParaRPr/>
          </a:p>
          <a:p>
            <a:pPr indent="-342900" lvl="0" marL="342900" marR="0" rtl="0" algn="l">
              <a:lnSpc>
                <a:spcPct val="80000"/>
              </a:lnSpc>
              <a:spcBef>
                <a:spcPts val="240"/>
              </a:spcBef>
              <a:spcAft>
                <a:spcPts val="0"/>
              </a:spcAft>
              <a:buClr>
                <a:schemeClr val="dk1"/>
              </a:buClr>
              <a:buSzPts val="1200"/>
              <a:buFont typeface="Verdana"/>
              <a:buNone/>
            </a:pPr>
            <a:r>
              <a:t/>
            </a:r>
            <a:endParaRPr b="0" i="0" sz="1200" u="none" cap="none" strike="noStrike">
              <a:solidFill>
                <a:schemeClr val="dk1"/>
              </a:solidFill>
              <a:latin typeface="Verdana"/>
              <a:ea typeface="Verdana"/>
              <a:cs typeface="Verdana"/>
              <a:sym typeface="Verdana"/>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Usage: BinarySearch(A, X, 0, size -1);</a:t>
            </a:r>
            <a:endParaRPr/>
          </a:p>
          <a:p>
            <a:pPr indent="-215900" lvl="0" marL="342900" marR="0" rtl="0" algn="l">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4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Big O Notation</a:t>
            </a:r>
            <a:endParaRPr/>
          </a:p>
        </p:txBody>
      </p:sp>
      <p:sp>
        <p:nvSpPr>
          <p:cNvPr id="412" name="Google Shape;412;p4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Definition: Suppose that f(n) and g(n) are nonnegative functions of n. Then we say that f(n) is O(g(n)) provided that there are constants C &gt; 0 and N &gt; 0 such that for all n &gt; N, f(n) ≤ Cg(n).</a:t>
            </a:r>
            <a:endParaRPr/>
          </a:p>
          <a:p>
            <a:pPr indent="-190500" lvl="0" marL="342900" marR="0" rtl="0" algn="l">
              <a:lnSpc>
                <a:spcPct val="9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This says that function </a:t>
            </a:r>
            <a:r>
              <a:rPr b="0" i="1" lang="en-US" sz="2400" u="none" cap="none" strike="noStrike">
                <a:solidFill>
                  <a:schemeClr val="dk1"/>
                </a:solidFill>
                <a:latin typeface="Verdana"/>
                <a:ea typeface="Verdana"/>
                <a:cs typeface="Verdana"/>
                <a:sym typeface="Verdana"/>
              </a:rPr>
              <a:t>f(n) </a:t>
            </a:r>
            <a:r>
              <a:rPr b="0" i="0" lang="en-US" sz="2400" u="none" cap="none" strike="noStrike">
                <a:solidFill>
                  <a:schemeClr val="dk1"/>
                </a:solidFill>
                <a:latin typeface="Verdana"/>
                <a:ea typeface="Verdana"/>
                <a:cs typeface="Verdana"/>
                <a:sym typeface="Verdana"/>
              </a:rPr>
              <a:t>grows at a rate no faster than </a:t>
            </a:r>
            <a:r>
              <a:rPr b="0" i="1" lang="en-US" sz="2400" u="none" cap="none" strike="noStrike">
                <a:solidFill>
                  <a:schemeClr val="dk1"/>
                </a:solidFill>
                <a:latin typeface="Verdana"/>
                <a:ea typeface="Verdana"/>
                <a:cs typeface="Verdana"/>
                <a:sym typeface="Verdana"/>
              </a:rPr>
              <a:t>g(n); </a:t>
            </a:r>
            <a:r>
              <a:rPr b="0" i="0" lang="en-US" sz="2400" u="none" cap="none" strike="noStrike">
                <a:solidFill>
                  <a:schemeClr val="dk1"/>
                </a:solidFill>
                <a:latin typeface="Verdana"/>
                <a:ea typeface="Verdana"/>
                <a:cs typeface="Verdana"/>
                <a:sym typeface="Verdana"/>
              </a:rPr>
              <a:t>thus </a:t>
            </a:r>
            <a:r>
              <a:rPr b="0" i="1" lang="en-US" sz="2400" u="none" cap="none" strike="noStrike">
                <a:solidFill>
                  <a:schemeClr val="dk1"/>
                </a:solidFill>
                <a:latin typeface="Verdana"/>
                <a:ea typeface="Verdana"/>
                <a:cs typeface="Verdana"/>
                <a:sym typeface="Verdana"/>
              </a:rPr>
              <a:t>g(n) </a:t>
            </a:r>
            <a:r>
              <a:rPr b="0" i="0" lang="en-US" sz="2400" u="none" cap="none" strike="noStrike">
                <a:solidFill>
                  <a:schemeClr val="dk1"/>
                </a:solidFill>
                <a:latin typeface="Verdana"/>
                <a:ea typeface="Verdana"/>
                <a:cs typeface="Verdana"/>
                <a:sym typeface="Verdana"/>
              </a:rPr>
              <a:t>is an upper bound on </a:t>
            </a:r>
            <a:r>
              <a:rPr b="0" i="1" lang="en-US" sz="2400" u="none" cap="none" strike="noStrike">
                <a:solidFill>
                  <a:schemeClr val="dk1"/>
                </a:solidFill>
                <a:latin typeface="Verdana"/>
                <a:ea typeface="Verdana"/>
                <a:cs typeface="Verdana"/>
                <a:sym typeface="Verdana"/>
              </a:rPr>
              <a:t>f(n).</a:t>
            </a:r>
            <a:endParaRPr/>
          </a:p>
          <a:p>
            <a:pPr indent="-190500" lvl="0" marL="342900" marR="0" rtl="0" algn="l">
              <a:lnSpc>
                <a:spcPct val="90000"/>
              </a:lnSpc>
              <a:spcBef>
                <a:spcPts val="480"/>
              </a:spcBef>
              <a:spcAft>
                <a:spcPts val="0"/>
              </a:spcAft>
              <a:buClr>
                <a:schemeClr val="dk1"/>
              </a:buClr>
              <a:buSzPts val="2400"/>
              <a:buFont typeface="Verdana"/>
              <a:buNone/>
            </a:pPr>
            <a:r>
              <a:t/>
            </a:r>
            <a:endParaRPr b="0" i="1" sz="2400" u="none" cap="none" strike="noStrik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Big-O expresses an upper bound on the growth rate of a function, for sufficiently large values of 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Why Search ?</a:t>
            </a:r>
            <a:endParaRPr/>
          </a:p>
        </p:txBody>
      </p:sp>
      <p:sp>
        <p:nvSpPr>
          <p:cNvPr id="196" name="Google Shape;196;p1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Everyday life -We always Looking for something –builder yellow pages, universities, hairdressers</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Computers can search for us </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World wide web –different searching mechanisms, yahoo.com, ask.co.uk, google.com</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Spreadsheet –list of names –searching mechanism to find a name</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Databases –use to search for a record -select * from .. </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Large records –1000s takes time -many comparison slow system –user wont wait long time</a:t>
            </a:r>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Running time analysis in searching algorithms</a:t>
            </a:r>
            <a:endParaRPr/>
          </a:p>
        </p:txBody>
      </p:sp>
      <p:sp>
        <p:nvSpPr>
          <p:cNvPr id="418" name="Google Shape;418;p4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Mesure the number of comparison operations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Compare results with the problem's size (size of input data)</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Sequential Search: O(n)</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Binary Search: O(log</a:t>
            </a:r>
            <a:r>
              <a:rPr b="0" baseline="-25000" i="0" lang="en-US" sz="3200" u="none" cap="none" strike="noStrike">
                <a:solidFill>
                  <a:schemeClr val="dk1"/>
                </a:solidFill>
                <a:latin typeface="Verdana"/>
                <a:ea typeface="Verdana"/>
                <a:cs typeface="Verdana"/>
                <a:sym typeface="Verdana"/>
              </a:rPr>
              <a:t>2</a:t>
            </a:r>
            <a:r>
              <a:rPr b="0" i="0" lang="en-US" sz="3200" u="none" cap="none" strike="noStrike">
                <a:solidFill>
                  <a:schemeClr val="dk1"/>
                </a:solidFill>
                <a:latin typeface="Verdana"/>
                <a:ea typeface="Verdana"/>
                <a:cs typeface="Verdana"/>
                <a:sym typeface="Verdana"/>
              </a:rPr>
              <a:t>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2" name="Shape 422"/>
        <p:cNvGrpSpPr/>
        <p:nvPr/>
      </p:nvGrpSpPr>
      <p:grpSpPr>
        <a:xfrm>
          <a:off x="0" y="0"/>
          <a:ext cx="0" cy="0"/>
          <a:chOff x="0" y="0"/>
          <a:chExt cx="0" cy="0"/>
        </a:xfrm>
      </p:grpSpPr>
      <p:sp>
        <p:nvSpPr>
          <p:cNvPr id="423" name="Google Shape;423;p4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424" name="Google Shape;424;p4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 Define an array of integers, load from 1 to 100 in order to the array.</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 Read a number from the standard input, perform the binary search for an array. Output "Not Found" if the array does not have it.</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 When you perform the binary search, output the array index compared to the standard output. Also, display the number of comparisons achieved until the target number is found.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4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Hint</a:t>
            </a:r>
            <a:endParaRPr/>
          </a:p>
        </p:txBody>
      </p:sp>
      <p:sp>
        <p:nvSpPr>
          <p:cNvPr id="430" name="Google Shape;430;p4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With each comparison: </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increment a global variable counter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4" name="Shape 434"/>
        <p:cNvGrpSpPr/>
        <p:nvPr/>
      </p:nvGrpSpPr>
      <p:grpSpPr>
        <a:xfrm>
          <a:off x="0" y="0"/>
          <a:ext cx="0" cy="0"/>
          <a:chOff x="0" y="0"/>
          <a:chExt cx="0" cy="0"/>
        </a:xfrm>
      </p:grpSpPr>
      <p:sp>
        <p:nvSpPr>
          <p:cNvPr id="435" name="Google Shape;435;p4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Execise</a:t>
            </a:r>
            <a:endParaRPr/>
          </a:p>
        </p:txBody>
      </p:sp>
      <p:sp>
        <p:nvSpPr>
          <p:cNvPr id="436" name="Google Shape;436;p4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Use recursive function for binary search operation</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Print out the number of function call of the Binary Search until the target number is found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Compare it with the non recursive version.</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4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BTVN K57</a:t>
            </a:r>
            <a:endParaRPr/>
          </a:p>
        </p:txBody>
      </p:sp>
      <p:sp>
        <p:nvSpPr>
          <p:cNvPr id="442" name="Google Shape;442;p4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Viết chương trình khai báo mảng 100000 (hoặc 500000) số nguyên. Khởi tạo chúng tăng dần – ví dụ a[i] = 2*i+3</a:t>
            </a:r>
            <a:endParaRPr/>
          </a:p>
          <a:p>
            <a:pPr indent="-342900" lvl="0" marL="342900" marR="0" rtl="0" algn="l">
              <a:lnSpc>
                <a:spcPct val="90000"/>
              </a:lnSpc>
              <a:spcBef>
                <a:spcPts val="54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Viết giao diện menu</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Tìm kiếm tuần tự thông thường</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Tìm kiếm sử dụng Sentinel</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Tìm kiếm nhị phân</a:t>
            </a:r>
            <a:endParaRPr/>
          </a:p>
          <a:p>
            <a:pPr indent="-342900" lvl="0" marL="342900" marR="0" rtl="0" algn="l">
              <a:lnSpc>
                <a:spcPct val="90000"/>
              </a:lnSpc>
              <a:spcBef>
                <a:spcPts val="540"/>
              </a:spcBef>
              <a:spcAft>
                <a:spcPts val="0"/>
              </a:spcAft>
              <a:buClr>
                <a:schemeClr val="dk1"/>
              </a:buClr>
              <a:buSzPts val="2700"/>
              <a:buFont typeface="Verdana"/>
              <a:buChar char="•"/>
            </a:pPr>
            <a:r>
              <a:rPr b="0" i="0" lang="en-US" sz="2700" u="none" cap="none" strike="noStrike">
                <a:solidFill>
                  <a:schemeClr val="dk1"/>
                </a:solidFill>
                <a:latin typeface="Verdana"/>
                <a:ea typeface="Verdana"/>
                <a:cs typeface="Verdana"/>
                <a:sym typeface="Verdana"/>
              </a:rPr>
              <a:t>Chú ý kết quả tìm kiếm ngoài chỉ số mảng chứa phần tử tìm thấy (-1 nếu ko tồn tại – in ra thời gian chạy thuật toán)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4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Dictionary Order and Binary Search</a:t>
            </a:r>
            <a:endParaRPr/>
          </a:p>
        </p:txBody>
      </p:sp>
      <p:sp>
        <p:nvSpPr>
          <p:cNvPr id="448" name="Google Shape;448;p4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When you search for a string value, the comparison between two values is based on dictionnary order.</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We have:</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 &lt; 'd', 'B' &lt; 'M'</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"acerbook" &lt; "addition"</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"Chu Trong Hien" &gt; "Bui Minh Hai"</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Just use: strcmp function. </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4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454" name="Google Shape;454;p4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We assume that you make a mobile phone’s address book.</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  Declare the structure which can store at least "name", "telephone number", "e-mail address.". And declare an array of the structure that can handle about 100 address data.</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  Read this array data of about 10 from an input file (sorted by name in alphabetic order), and write a name which is equal to a specified name and whose array index is the smallest to an output file. Use the binary search for this exercise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50"/>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000"/>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60" name="Google Shape;460;p50"/>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#include &lt;stdio.h&gt;</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#include &lt;string.h&gt;</a:t>
            </a:r>
            <a:endParaRPr/>
          </a:p>
          <a:p>
            <a:pPr indent="-342900" lvl="0" marL="342900" marR="0" rtl="0" algn="l">
              <a:lnSpc>
                <a:spcPct val="100000"/>
              </a:lnSpc>
              <a:spcBef>
                <a:spcPts val="480"/>
              </a:spcBef>
              <a:spcAft>
                <a:spcPts val="0"/>
              </a:spcAft>
              <a:buClr>
                <a:schemeClr val="dk1"/>
              </a:buClr>
              <a:buSzPts val="2400"/>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enum {SUCCESS, FAIL, MAX_ELEMENT = 100};</a:t>
            </a:r>
            <a:endParaRPr/>
          </a:p>
          <a:p>
            <a:pPr indent="-342900" lvl="0" marL="342900" marR="0" rtl="0" algn="l">
              <a:lnSpc>
                <a:spcPct val="100000"/>
              </a:lnSpc>
              <a:spcBef>
                <a:spcPts val="480"/>
              </a:spcBef>
              <a:spcAft>
                <a:spcPts val="0"/>
              </a:spcAft>
              <a:buClr>
                <a:schemeClr val="dk1"/>
              </a:buClr>
              <a:buSzPts val="2400"/>
              <a:buFont typeface="Verdana"/>
              <a:buNone/>
            </a:pPr>
            <a:r>
              <a:t/>
            </a:r>
            <a:endParaRPr b="0" i="0" sz="24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the phone book structure</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typedef struct phoneaddress_t {</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char name[20];</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char tel[11];</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      char email[25];</a:t>
            </a:r>
            <a:endParaRPr/>
          </a:p>
          <a:p>
            <a:pPr indent="-342900" lvl="0" marL="342900" marR="0" rtl="0" algn="l">
              <a:lnSpc>
                <a:spcPct val="100000"/>
              </a:lnSpc>
              <a:spcBef>
                <a:spcPts val="480"/>
              </a:spcBef>
              <a:spcAft>
                <a:spcPts val="0"/>
              </a:spcAft>
              <a:buClr>
                <a:schemeClr val="dk1"/>
              </a:buClr>
              <a:buSzPts val="2400"/>
              <a:buFont typeface="Courier New"/>
              <a:buNone/>
            </a:pPr>
            <a:r>
              <a:rPr b="0" i="0" lang="en-US" sz="2400" u="none" cap="none" strike="noStrike">
                <a:solidFill>
                  <a:schemeClr val="dk1"/>
                </a:solidFill>
                <a:latin typeface="Courier New"/>
                <a:ea typeface="Courier New"/>
                <a:cs typeface="Courier New"/>
                <a:sym typeface="Courier New"/>
              </a:rPr>
              <a:t>}phoneaddress;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1"/>
          <p:cNvSpPr txBox="1"/>
          <p:nvPr>
            <p:ph type="title"/>
          </p:nvPr>
        </p:nvSpPr>
        <p:spPr>
          <a:xfrm>
            <a:off x="442912" y="484187"/>
            <a:ext cx="8243887" cy="8112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000"/>
              <a:buFont typeface="Verdana"/>
              <a:buNone/>
            </a:pPr>
            <a:r>
              <a:rPr b="0" i="0" lang="en-US" sz="4000" u="none" cap="none" strike="noStrike">
                <a:solidFill>
                  <a:schemeClr val="dk2"/>
                </a:solidFill>
                <a:latin typeface="Verdana"/>
                <a:ea typeface="Verdana"/>
                <a:cs typeface="Verdana"/>
                <a:sym typeface="Verdana"/>
              </a:rPr>
              <a:t>Solution: implement Dictionary order Binary Search</a:t>
            </a:r>
            <a:endParaRPr/>
          </a:p>
        </p:txBody>
      </p:sp>
      <p:sp>
        <p:nvSpPr>
          <p:cNvPr id="466" name="Google Shape;466;p5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int  BinarySearch(phoneaddress A[ ], char name[] , int N )  {</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int Low, Mid, High;</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Low = 0; High = N - 1;</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while( Low &lt;= High ) {</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Mid = ( Low + High ) / 2;</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if( strcmp(A[ Mid ].name, name) &lt; 0 )</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Low = Mid + 1;</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else if(strcmp(A[ Mid ].name, name) &gt; 0)</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High = Mid - 1;</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else</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return Mid;  /* Found */</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return NotFound;     /* NotFound is defined as -1 */</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a:t>
            </a:r>
            <a:endParaRPr b="0" i="0" sz="1000" u="none" cap="none" strike="noStrike">
              <a:solidFill>
                <a:schemeClr val="dk1"/>
              </a:solidFill>
              <a:latin typeface="Courier New"/>
              <a:ea typeface="Courier New"/>
              <a:cs typeface="Courier New"/>
              <a:sym typeface="Courier New"/>
            </a:endParaRPr>
          </a:p>
          <a:p>
            <a:pPr indent="-279400" lvl="0" marL="342900" marR="0" rtl="0" algn="l">
              <a:spcBef>
                <a:spcPts val="200"/>
              </a:spcBef>
              <a:spcAft>
                <a:spcPts val="0"/>
              </a:spcAft>
              <a:buClr>
                <a:schemeClr val="dk1"/>
              </a:buClr>
              <a:buSzPts val="1000"/>
              <a:buFont typeface="Verdana"/>
              <a:buNone/>
            </a:pPr>
            <a:r>
              <a:t/>
            </a:r>
            <a:endParaRPr b="0" i="0" sz="1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52"/>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000"/>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72" name="Google Shape;472;p52"/>
          <p:cNvSpPr txBox="1"/>
          <p:nvPr>
            <p:ph idx="1" type="body"/>
          </p:nvPr>
        </p:nvSpPr>
        <p:spPr>
          <a:xfrm>
            <a:off x="457200" y="9144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int main(void)</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FILE *fp, fpout;</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phoneaddress  phonearr[MAX_ELEMENT];</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int i,n, irc; // return code</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char name[20];</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int reval = SUCCESS</a:t>
            </a:r>
            <a:endParaRPr/>
          </a:p>
          <a:p>
            <a:pPr indent="-342900" lvl="0" marL="342900" marR="0" rtl="0" algn="l">
              <a:lnSpc>
                <a:spcPct val="80000"/>
              </a:lnSpc>
              <a:spcBef>
                <a:spcPts val="360"/>
              </a:spcBef>
              <a:spcAft>
                <a:spcPts val="0"/>
              </a:spcAft>
              <a:buClr>
                <a:schemeClr val="dk1"/>
              </a:buClr>
              <a:buSzPts val="1800"/>
              <a:buFont typeface="Verdana"/>
              <a:buNone/>
            </a:pPr>
            <a:r>
              <a:t/>
            </a:r>
            <a:endParaRPr b="0"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printf("How many contacts do you want to enter (&lt;100)?");  scanf("%d", &amp;n);</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if ((fp = fopen("phonebook.dat","rb")) == NULL){</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printf("Can not open %s.\n", "phonebook.dat");</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reval = FAIL;</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 </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irc = fread(phonearr, sizeof(phoneaddress), n, fp);</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printf(" fread return code = %d\n", irc); fclose(fp);</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if (irc &lt;0) { </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printf (" Can not read from file!");</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return -1;</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280"/>
              </a:spcBef>
              <a:spcAft>
                <a:spcPts val="0"/>
              </a:spcAft>
              <a:buClr>
                <a:schemeClr val="dk1"/>
              </a:buClr>
              <a:buSzPts val="1400"/>
              <a:buFont typeface="Verdana"/>
              <a:buNone/>
            </a:pPr>
            <a:r>
              <a:t/>
            </a:r>
            <a:endParaRPr b="0" i="0" sz="1400" u="none" cap="none" strike="noStrike">
              <a:solidFill>
                <a:schemeClr val="dk1"/>
              </a:solidFill>
              <a:latin typeface="Courier New"/>
              <a:ea typeface="Courier New"/>
              <a:cs typeface="Courier New"/>
              <a:sym typeface="Courier New"/>
            </a:endParaRPr>
          </a:p>
          <a:p>
            <a:pPr indent="-254000" lvl="0" marL="342900" marR="0" rtl="0" algn="l">
              <a:spcBef>
                <a:spcPts val="280"/>
              </a:spcBef>
              <a:spcAft>
                <a:spcPts val="0"/>
              </a:spcAft>
              <a:buClr>
                <a:schemeClr val="dk1"/>
              </a:buClr>
              <a:buSzPts val="1400"/>
              <a:buFont typeface="Verdana"/>
              <a:buNone/>
            </a:pPr>
            <a:r>
              <a:t/>
            </a:r>
            <a:endParaRPr b="0" i="0" sz="1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Sequential search</a:t>
            </a:r>
            <a:br>
              <a:rPr b="0" i="0" lang="en-US" sz="4400" u="none" cap="none" strike="noStrike">
                <a:solidFill>
                  <a:schemeClr val="dk2"/>
                </a:solidFill>
                <a:latin typeface="Verdana"/>
                <a:ea typeface="Verdana"/>
                <a:cs typeface="Verdana"/>
                <a:sym typeface="Verdana"/>
              </a:rPr>
            </a:br>
            <a:r>
              <a:rPr b="0" i="0" lang="en-US" sz="4400" u="none" cap="none" strike="noStrike">
                <a:solidFill>
                  <a:schemeClr val="dk2"/>
                </a:solidFill>
                <a:latin typeface="Verdana"/>
                <a:ea typeface="Verdana"/>
                <a:cs typeface="Verdana"/>
                <a:sym typeface="Verdana"/>
              </a:rPr>
              <a:t>(Linear search)</a:t>
            </a:r>
            <a:endParaRPr/>
          </a:p>
        </p:txBody>
      </p:sp>
      <p:sp>
        <p:nvSpPr>
          <p:cNvPr id="202" name="Google Shape;202;p1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None/>
            </a:pPr>
            <a:r>
              <a:t/>
            </a:r>
            <a:endParaRPr b="1"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1" i="0" sz="3200" u="none" cap="none" strike="noStrike">
              <a:solidFill>
                <a:schemeClr val="dk1"/>
              </a:solidFill>
              <a:latin typeface="Verdana"/>
              <a:ea typeface="Verdana"/>
              <a:cs typeface="Verdana"/>
              <a:sym typeface="Verdana"/>
            </a:endParaRPr>
          </a:p>
        </p:txBody>
      </p:sp>
      <p:sp>
        <p:nvSpPr>
          <p:cNvPr id="203" name="Google Shape;203;p17"/>
          <p:cNvSpPr txBox="1"/>
          <p:nvPr/>
        </p:nvSpPr>
        <p:spPr>
          <a:xfrm>
            <a:off x="609600" y="17526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Visit all the elements of array from the beginning</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Compare the key with each element of a list (or of an array).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If the search item is found, its index (that is its location in array) is returned. If search is unsuccessful, -1 is returned</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Note the sequential search does not require the list elements to be in any particular order</a:t>
            </a:r>
            <a:endParaRPr/>
          </a:p>
          <a:p>
            <a:pPr indent="0" lvl="0" marL="0" marR="0" rtl="0" algn="l">
              <a:lnSpc>
                <a:spcPct val="100000"/>
              </a:lnSpc>
              <a:spcBef>
                <a:spcPts val="0"/>
              </a:spcBef>
              <a:spcAft>
                <a:spcPts val="0"/>
              </a:spcAft>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53"/>
          <p:cNvSpPr txBox="1"/>
          <p:nvPr>
            <p:ph type="title"/>
          </p:nvPr>
        </p:nvSpPr>
        <p:spPr>
          <a:xfrm>
            <a:off x="442912"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000"/>
              <a:buFont typeface="Verdana"/>
              <a:buNone/>
            </a:pPr>
            <a:r>
              <a:rPr b="0" i="0" lang="en-US" sz="4000" u="none" cap="none" strike="noStrike">
                <a:solidFill>
                  <a:schemeClr val="dk2"/>
                </a:solidFill>
                <a:latin typeface="Verdana"/>
                <a:ea typeface="Verdana"/>
                <a:cs typeface="Verdana"/>
                <a:sym typeface="Verdana"/>
              </a:rPr>
              <a:t>Solution (next)</a:t>
            </a:r>
            <a:endParaRPr/>
          </a:p>
        </p:txBody>
      </p:sp>
      <p:sp>
        <p:nvSpPr>
          <p:cNvPr id="478" name="Google Shape;478;p53"/>
          <p:cNvSpPr txBox="1"/>
          <p:nvPr>
            <p:ph idx="1" type="body"/>
          </p:nvPr>
        </p:nvSpPr>
        <p:spPr>
          <a:xfrm>
            <a:off x="457200" y="762000"/>
            <a:ext cx="8229600" cy="5294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printf("Let me know the name you want to search:");  gets(name);</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irc = BinarySearch(phonearr, name,n);</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if (irc &lt;0) { </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printf (" No contact match the criteria!"; </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return -1;</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 write result to outputfile</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if ((fpout = fopen("result.txt","w")) == NULL){</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printf("Can create file to write.\n");</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reval = FAIL;</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else </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fprintf(fpout, "%s have the email address %s and telephone number:%s", phonearr[irc].name, phonearr[irc].email, phonearr[irc].tel);</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fclose(fpout);</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return reval;</a:t>
            </a:r>
            <a:endParaRPr/>
          </a:p>
          <a:p>
            <a:pPr indent="-342900" lvl="0" marL="342900" marR="0" rtl="0" algn="l">
              <a:lnSpc>
                <a:spcPct val="80000"/>
              </a:lnSpc>
              <a:spcBef>
                <a:spcPts val="36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5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484" name="Google Shape;484;p5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Return to SortedList exercise in Week4 (student management) (Linked List) with structure of an element:</a:t>
            </a:r>
            <a:endParaRPr/>
          </a:p>
          <a:p>
            <a:pPr indent="-342900" lvl="0" marL="342900" marR="0" rtl="0" algn="l">
              <a:lnSpc>
                <a:spcPct val="80000"/>
              </a:lnSpc>
              <a:spcBef>
                <a:spcPts val="400"/>
              </a:spcBef>
              <a:spcAft>
                <a:spcPts val="0"/>
              </a:spcAft>
              <a:buClr>
                <a:srgbClr val="0000FF"/>
              </a:buClr>
              <a:buSzPts val="2000"/>
              <a:buFont typeface="Courier New"/>
              <a:buNone/>
            </a:pPr>
            <a:r>
              <a:rPr b="1" i="0" lang="en-US" sz="2000" u="none" cap="none" strike="noStrike">
                <a:solidFill>
                  <a:srgbClr val="0000FF"/>
                </a:solidFill>
                <a:latin typeface="Courier New"/>
                <a:ea typeface="Courier New"/>
                <a:cs typeface="Courier New"/>
                <a:sym typeface="Courier New"/>
              </a:rPr>
              <a:t>typedef struct</a:t>
            </a:r>
            <a:r>
              <a:rPr b="1" i="0" lang="en-US" sz="2000" u="none" cap="none" strike="noStrike">
                <a:solidFill>
                  <a:schemeClr val="dk1"/>
                </a:solidFill>
                <a:latin typeface="Courier New"/>
                <a:ea typeface="Courier New"/>
                <a:cs typeface="Courier New"/>
                <a:sym typeface="Courier New"/>
              </a:rPr>
              <a:t> Student_t {</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000FF"/>
                </a:solidFill>
                <a:latin typeface="Courier New"/>
                <a:ea typeface="Courier New"/>
                <a:cs typeface="Courier New"/>
                <a:sym typeface="Courier New"/>
              </a:rPr>
              <a:t>char</a:t>
            </a:r>
            <a:r>
              <a:rPr b="1" i="0" lang="en-US" sz="2000" u="none" cap="none" strike="noStrike">
                <a:solidFill>
                  <a:schemeClr val="dk1"/>
                </a:solidFill>
                <a:latin typeface="Courier New"/>
                <a:ea typeface="Courier New"/>
                <a:cs typeface="Courier New"/>
                <a:sym typeface="Courier New"/>
              </a:rPr>
              <a:t>   id[ID_LENGTH];</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000FF"/>
                </a:solidFill>
                <a:latin typeface="Courier New"/>
                <a:ea typeface="Courier New"/>
                <a:cs typeface="Courier New"/>
                <a:sym typeface="Courier New"/>
              </a:rPr>
              <a:t>char</a:t>
            </a:r>
            <a:r>
              <a:rPr b="1" i="0" lang="en-US" sz="2000" u="none" cap="none" strike="noStrike">
                <a:solidFill>
                  <a:schemeClr val="dk1"/>
                </a:solidFill>
                <a:latin typeface="Courier New"/>
                <a:ea typeface="Courier New"/>
                <a:cs typeface="Courier New"/>
                <a:sym typeface="Courier New"/>
              </a:rPr>
              <a:t>   name[NAME_LENGTH];</a:t>
            </a:r>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000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grade;</a:t>
            </a:r>
            <a:endParaRPr/>
          </a:p>
          <a:p>
            <a:pPr indent="-342900" lvl="0" marL="342900" marR="0" rtl="0" algn="l">
              <a:lnSpc>
                <a:spcPct val="80000"/>
              </a:lnSpc>
              <a:spcBef>
                <a:spcPts val="400"/>
              </a:spcBef>
              <a:spcAft>
                <a:spcPts val="0"/>
              </a:spcAft>
              <a:buClr>
                <a:schemeClr val="dk1"/>
              </a:buClr>
              <a:buSzPts val="2000"/>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000FF"/>
                </a:solidFill>
                <a:latin typeface="Courier New"/>
                <a:ea typeface="Courier New"/>
                <a:cs typeface="Courier New"/>
                <a:sym typeface="Courier New"/>
              </a:rPr>
              <a:t>struct</a:t>
            </a:r>
            <a:r>
              <a:rPr b="1" i="0" lang="en-US" sz="2000" u="none" cap="none" strike="noStrike">
                <a:solidFill>
                  <a:schemeClr val="dk1"/>
                </a:solidFill>
                <a:latin typeface="Courier New"/>
                <a:ea typeface="Courier New"/>
                <a:cs typeface="Courier New"/>
                <a:sym typeface="Courier New"/>
              </a:rPr>
              <a:t> Student_t *next; </a:t>
            </a:r>
            <a:endParaRPr b="1" i="0" sz="2000" u="none" cap="none" strike="noStrike">
              <a:solidFill>
                <a:srgbClr val="008000"/>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 Student;</a:t>
            </a:r>
            <a:endParaRPr/>
          </a:p>
          <a:p>
            <a:pPr indent="-215900" lvl="0" marL="342900" marR="0" rtl="0" algn="l">
              <a:lnSpc>
                <a:spcPct val="80000"/>
              </a:lnSpc>
              <a:spcBef>
                <a:spcPts val="400"/>
              </a:spcBef>
              <a:spcAft>
                <a:spcPts val="0"/>
              </a:spcAft>
              <a:buClr>
                <a:schemeClr val="dk1"/>
              </a:buClr>
              <a:buSzPts val="2000"/>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implement the function BinarySearch for this list based on</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 the name</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 the grade</a:t>
            </a:r>
            <a:endParaRPr/>
          </a:p>
          <a:p>
            <a:pPr indent="-342900" lvl="0" marL="342900" marR="0" rtl="0" algn="l">
              <a:lnSpc>
                <a:spcPct val="80000"/>
              </a:lnSpc>
              <a:spcBef>
                <a:spcPts val="4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of students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5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List verification</a:t>
            </a:r>
            <a:endParaRPr/>
          </a:p>
        </p:txBody>
      </p:sp>
      <p:sp>
        <p:nvSpPr>
          <p:cNvPr id="490" name="Google Shape;490;p5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Compare lists to verify that they are identical or identify the discrepancies.</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example</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international revenue service (e.g., employee vs. employer)</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complexities</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random order: </a:t>
            </a:r>
            <a:r>
              <a:rPr b="0" i="0" lang="en-US" sz="2800" u="none" cap="none" strike="noStrike">
                <a:solidFill>
                  <a:srgbClr val="CC3300"/>
                </a:solidFill>
                <a:latin typeface="Verdana"/>
                <a:ea typeface="Verdana"/>
                <a:cs typeface="Verdana"/>
                <a:sym typeface="Verdana"/>
              </a:rPr>
              <a:t>O(mn)</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ordered list: </a:t>
            </a:r>
            <a:br>
              <a:rPr b="0" i="0" lang="en-US" sz="2800" u="none" cap="none" strike="noStrike">
                <a:solidFill>
                  <a:srgbClr val="CC3300"/>
                </a:solidFill>
                <a:latin typeface="Verdana"/>
                <a:ea typeface="Verdana"/>
                <a:cs typeface="Verdana"/>
                <a:sym typeface="Verdana"/>
              </a:rPr>
            </a:br>
            <a:r>
              <a:rPr b="0" i="0" lang="en-US" sz="2800" u="none" cap="none" strike="noStrike">
                <a:solidFill>
                  <a:srgbClr val="CC3300"/>
                </a:solidFill>
                <a:latin typeface="Verdana"/>
                <a:ea typeface="Verdana"/>
                <a:cs typeface="Verdana"/>
                <a:sym typeface="Verdana"/>
              </a:rPr>
              <a:t>O(tsort(n)+tsort(m)+m+n)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5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List verification</a:t>
            </a:r>
            <a:endParaRPr/>
          </a:p>
        </p:txBody>
      </p:sp>
      <p:sp>
        <p:nvSpPr>
          <p:cNvPr id="496" name="Google Shape;496;p5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Given two list whose elements are in the same type. Find</a:t>
            </a:r>
            <a:endParaRPr/>
          </a:p>
          <a:p>
            <a:pPr indent="-342900" lvl="0" marL="342900" marR="0" rtl="0" algn="l">
              <a:lnSpc>
                <a:spcPct val="90000"/>
              </a:lnSpc>
              <a:spcBef>
                <a:spcPts val="640"/>
              </a:spcBef>
              <a:spcAft>
                <a:spcPts val="0"/>
              </a:spcAft>
              <a:buClr>
                <a:srgbClr val="CC3300"/>
              </a:buClr>
              <a:buSzPts val="3200"/>
              <a:buFont typeface="Verdana"/>
              <a:buChar char="•"/>
            </a:pPr>
            <a:r>
              <a:rPr b="0" i="0" lang="en-US" sz="3200" u="none" cap="none" strike="noStrike">
                <a:solidFill>
                  <a:srgbClr val="CC3300"/>
                </a:solidFill>
                <a:latin typeface="Verdana"/>
                <a:ea typeface="Verdana"/>
                <a:cs typeface="Verdana"/>
                <a:sym typeface="Verdana"/>
              </a:rPr>
              <a:t>(a) all records found in list1 but not in list2</a:t>
            </a:r>
            <a:endParaRPr/>
          </a:p>
          <a:p>
            <a:pPr indent="-342900" lvl="0" marL="342900" marR="0" rtl="0" algn="l">
              <a:lnSpc>
                <a:spcPct val="90000"/>
              </a:lnSpc>
              <a:spcBef>
                <a:spcPts val="640"/>
              </a:spcBef>
              <a:spcAft>
                <a:spcPts val="0"/>
              </a:spcAft>
              <a:buClr>
                <a:srgbClr val="CC3300"/>
              </a:buClr>
              <a:buSzPts val="3200"/>
              <a:buFont typeface="Verdana"/>
              <a:buChar char="•"/>
            </a:pPr>
            <a:r>
              <a:rPr b="0" i="0" lang="en-US" sz="3200" u="none" cap="none" strike="noStrike">
                <a:solidFill>
                  <a:srgbClr val="CC3300"/>
                </a:solidFill>
                <a:latin typeface="Verdana"/>
                <a:ea typeface="Verdana"/>
                <a:cs typeface="Verdana"/>
                <a:sym typeface="Verdana"/>
              </a:rPr>
              <a:t>(b) all records found in list2 but not in list1</a:t>
            </a:r>
            <a:endParaRPr/>
          </a:p>
          <a:p>
            <a:pPr indent="-342900" lvl="0" marL="342900" marR="0" rtl="0" algn="l">
              <a:lnSpc>
                <a:spcPct val="90000"/>
              </a:lnSpc>
              <a:spcBef>
                <a:spcPts val="640"/>
              </a:spcBef>
              <a:spcAft>
                <a:spcPts val="0"/>
              </a:spcAft>
              <a:buClr>
                <a:srgbClr val="CC3300"/>
              </a:buClr>
              <a:buSzPts val="3200"/>
              <a:buFont typeface="Verdana"/>
              <a:buChar char="•"/>
            </a:pPr>
            <a:r>
              <a:rPr b="0" i="0" lang="en-US" sz="3200" u="none" cap="none" strike="noStrike">
                <a:solidFill>
                  <a:srgbClr val="CC3300"/>
                </a:solidFill>
                <a:latin typeface="Verdana"/>
                <a:ea typeface="Verdana"/>
                <a:cs typeface="Verdana"/>
                <a:sym typeface="Verdana"/>
              </a:rPr>
              <a:t>(c) all records that are in list1 and list2 with the same key but have different values for different fields.</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rgbClr val="CC3300"/>
              </a:solidFill>
              <a:latin typeface="Verdana"/>
              <a:ea typeface="Verdana"/>
              <a:cs typeface="Verdana"/>
              <a:sym typeface="Verdan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Solution: Element type and List declaration</a:t>
            </a:r>
            <a:endParaRPr/>
          </a:p>
        </p:txBody>
      </p:sp>
      <p:sp>
        <p:nvSpPr>
          <p:cNvPr id="502" name="Google Shape;502;p5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 define MAX-SIZE 1000/* maximum size of  list plus one */</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typedef struct {</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int key;</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 other fields */</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 element;</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element list[MAX_SIZE];</a:t>
            </a:r>
            <a:br>
              <a:rPr b="0" i="0" lang="en-US" sz="1800" u="none" cap="none" strike="noStrike">
                <a:solidFill>
                  <a:schemeClr val="dk1"/>
                </a:solidFill>
                <a:latin typeface="Verdana"/>
                <a:ea typeface="Verdana"/>
                <a:cs typeface="Verdana"/>
                <a:sym typeface="Verdana"/>
              </a:rPr>
            </a:b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5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Binary Search Function</a:t>
            </a:r>
            <a:endParaRPr/>
          </a:p>
        </p:txBody>
      </p:sp>
      <p:sp>
        <p:nvSpPr>
          <p:cNvPr id="508" name="Google Shape;508;p5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int binsearch(element list[ ], int searchnum, int n)</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search list [0], ..., list[n-1]*/</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int left = 0, right = n-1, middle;</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while (left &lt;= right) {</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middle = (left+ right)/2;</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switch (COMPARE(list[middle].key, searchnum)) {</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case -1: left = middle +1;</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break;</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case  0: return middle;</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case  1:right = middle - 1;</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       return -1;</a:t>
            </a:r>
            <a:br>
              <a:rPr b="0" i="0" lang="en-US" sz="1800" u="none" cap="none" strike="noStrike">
                <a:solidFill>
                  <a:schemeClr val="dk1"/>
                </a:solidFill>
                <a:latin typeface="Verdana"/>
                <a:ea typeface="Verdana"/>
                <a:cs typeface="Verdana"/>
                <a:sym typeface="Verdana"/>
              </a:rPr>
            </a:br>
            <a:r>
              <a:rPr b="0" i="0" lang="en-US" sz="18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2" name="Shape 512"/>
        <p:cNvGrpSpPr/>
        <p:nvPr/>
      </p:nvGrpSpPr>
      <p:grpSpPr>
        <a:xfrm>
          <a:off x="0" y="0"/>
          <a:ext cx="0" cy="0"/>
          <a:chOff x="0" y="0"/>
          <a:chExt cx="0" cy="0"/>
        </a:xfrm>
      </p:grpSpPr>
      <p:sp>
        <p:nvSpPr>
          <p:cNvPr id="513" name="Google Shape;513;p59"/>
          <p:cNvSpPr txBox="1"/>
          <p:nvPr>
            <p:ph type="title"/>
          </p:nvPr>
        </p:nvSpPr>
        <p:spPr>
          <a:xfrm>
            <a:off x="411162" y="1143000"/>
            <a:ext cx="7970837" cy="5029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2400"/>
              <a:buFont typeface="Times New Roman"/>
              <a:buNone/>
            </a:pPr>
            <a:r>
              <a:rPr b="0" i="0" lang="en-US" sz="2400" u="none" cap="none" strike="noStrike">
                <a:solidFill>
                  <a:schemeClr val="dk2"/>
                </a:solidFill>
                <a:latin typeface="Times New Roman"/>
                <a:ea typeface="Times New Roman"/>
                <a:cs typeface="Times New Roman"/>
                <a:sym typeface="Times New Roman"/>
              </a:rPr>
              <a:t>void verify1(element list1[], element list2[ ], int n, int m)</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 compare two unordered lists list1 and list2 */</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int i, j;</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int marked[MAX_SIZE];</a:t>
            </a:r>
            <a:br>
              <a:rPr b="0" i="0" lang="en-US" sz="2400" u="none" cap="none" strike="noStrike">
                <a:solidFill>
                  <a:schemeClr val="dk2"/>
                </a:solidFill>
                <a:latin typeface="Times New Roman"/>
                <a:ea typeface="Times New Roman"/>
                <a:cs typeface="Times New Roman"/>
                <a:sym typeface="Times New Roman"/>
              </a:rPr>
            </a:b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for(i = 0; i&lt;m; i++)</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   marked[i] = FALSE;</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for (i=0; i&lt;n; i++)</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  if ((j = seqsearch(list2, m, list1[i].key)) &lt; 0)</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     printf(“%d is not in list 2\n “, list1[i].key);</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 else</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 /* check each of the other fields from list1[i] and list2[j], and print out any discrepancies */    </a:t>
            </a:r>
            <a:endParaRPr/>
          </a:p>
        </p:txBody>
      </p:sp>
      <p:sp>
        <p:nvSpPr>
          <p:cNvPr id="514" name="Google Shape;514;p59"/>
          <p:cNvSpPr txBox="1"/>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verifying using a sequential search</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8" name="Shape 518"/>
        <p:cNvGrpSpPr/>
        <p:nvPr/>
      </p:nvGrpSpPr>
      <p:grpSpPr>
        <a:xfrm>
          <a:off x="0" y="0"/>
          <a:ext cx="0" cy="0"/>
          <a:chOff x="0" y="0"/>
          <a:chExt cx="0" cy="0"/>
        </a:xfrm>
      </p:grpSpPr>
      <p:sp>
        <p:nvSpPr>
          <p:cNvPr id="519" name="Google Shape;519;p60"/>
          <p:cNvSpPr txBox="1"/>
          <p:nvPr>
            <p:ph type="title"/>
          </p:nvPr>
        </p:nvSpPr>
        <p:spPr>
          <a:xfrm>
            <a:off x="1173162" y="457200"/>
            <a:ext cx="7666037" cy="2590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2400"/>
              <a:buFont typeface="Verdana"/>
              <a:buNone/>
            </a:pPr>
            <a:r>
              <a:rPr b="0" i="0" lang="en-US" sz="2400" u="none" cap="none" strike="noStrike">
                <a:solidFill>
                  <a:schemeClr val="dk2"/>
                </a:solidFill>
                <a:latin typeface="Verdana"/>
                <a:ea typeface="Verdana"/>
                <a:cs typeface="Verdana"/>
                <a:sym typeface="Verdana"/>
              </a:rPr>
              <a:t>      marked[j] = TRUE;</a:t>
            </a:r>
            <a:br>
              <a:rPr b="0" i="0" lang="en-US" sz="2400" u="none" cap="none" strike="noStrike">
                <a:solidFill>
                  <a:schemeClr val="dk2"/>
                </a:solidFill>
                <a:latin typeface="Verdana"/>
                <a:ea typeface="Verdana"/>
                <a:cs typeface="Verdana"/>
                <a:sym typeface="Verdana"/>
              </a:rPr>
            </a:br>
            <a:r>
              <a:rPr b="0" i="0" lang="en-US" sz="2400" u="none" cap="none" strike="noStrike">
                <a:solidFill>
                  <a:schemeClr val="dk2"/>
                </a:solidFill>
                <a:latin typeface="Verdana"/>
                <a:ea typeface="Verdana"/>
                <a:cs typeface="Verdana"/>
                <a:sym typeface="Verdana"/>
              </a:rPr>
              <a:t>for ( i=0; i&lt;m; i++)</a:t>
            </a:r>
            <a:br>
              <a:rPr b="0" i="0" lang="en-US" sz="2400" u="none" cap="none" strike="noStrike">
                <a:solidFill>
                  <a:schemeClr val="dk2"/>
                </a:solidFill>
                <a:latin typeface="Verdana"/>
                <a:ea typeface="Verdana"/>
                <a:cs typeface="Verdana"/>
                <a:sym typeface="Verdana"/>
              </a:rPr>
            </a:br>
            <a:r>
              <a:rPr b="0" i="0" lang="en-US" sz="2400" u="none" cap="none" strike="noStrike">
                <a:solidFill>
                  <a:schemeClr val="dk2"/>
                </a:solidFill>
                <a:latin typeface="Verdana"/>
                <a:ea typeface="Verdana"/>
                <a:cs typeface="Verdana"/>
                <a:sym typeface="Verdana"/>
              </a:rPr>
              <a:t>      if (!marked[i])</a:t>
            </a:r>
            <a:br>
              <a:rPr b="0" i="0" lang="en-US" sz="2400" u="none" cap="none" strike="noStrike">
                <a:solidFill>
                  <a:schemeClr val="dk2"/>
                </a:solidFill>
                <a:latin typeface="Verdana"/>
                <a:ea typeface="Verdana"/>
                <a:cs typeface="Verdana"/>
                <a:sym typeface="Verdana"/>
              </a:rPr>
            </a:br>
            <a:r>
              <a:rPr b="0" i="0" lang="en-US" sz="2400" u="none" cap="none" strike="noStrike">
                <a:solidFill>
                  <a:schemeClr val="dk2"/>
                </a:solidFill>
                <a:latin typeface="Verdana"/>
                <a:ea typeface="Verdana"/>
                <a:cs typeface="Verdana"/>
                <a:sym typeface="Verdana"/>
              </a:rPr>
              <a:t>          printf(“%d is not in list1\n”, list2[i]key);</a:t>
            </a:r>
            <a:br>
              <a:rPr b="0" i="0" lang="en-US" sz="2400" u="none" cap="none" strike="noStrike">
                <a:solidFill>
                  <a:schemeClr val="dk2"/>
                </a:solidFill>
                <a:latin typeface="Verdana"/>
                <a:ea typeface="Verdana"/>
                <a:cs typeface="Verdana"/>
                <a:sym typeface="Verdana"/>
              </a:rPr>
            </a:br>
            <a:r>
              <a:rPr b="0" i="0" lang="en-US" sz="2400" u="none" cap="none" strike="noStrike">
                <a:solidFill>
                  <a:schemeClr val="dk2"/>
                </a:solidFill>
                <a:latin typeface="Verdana"/>
                <a:ea typeface="Verdana"/>
                <a:cs typeface="Verdana"/>
                <a:sym typeface="Verdana"/>
              </a:rPr>
              <a: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61"/>
          <p:cNvSpPr txBox="1"/>
          <p:nvPr>
            <p:ph type="title"/>
          </p:nvPr>
        </p:nvSpPr>
        <p:spPr>
          <a:xfrm>
            <a:off x="1173162" y="1524000"/>
            <a:ext cx="7666037" cy="48768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2400"/>
              <a:buFont typeface="Times New Roman"/>
              <a:buNone/>
            </a:pPr>
            <a:br>
              <a:rPr b="0" i="0" lang="en-US" sz="2400" u="sng"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void verify2(element list1[ ], element list2 [ ], int n, int m)</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Same task as verify1, but list1 and list2 are sorted */</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int i, j;</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sort(list1, n);</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sort(list2, m);</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i = j = 0;</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while (i &lt; n &amp;&amp; j &lt; m) { </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if  (list1[i].key &lt; list2[j].key) {</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printf (“%d is not in list 2 \n”, list1[i].key);</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i++;</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else if (list1[i].key == list2[j].key) {</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 compare list1[i] and list2[j] on each of the other field </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and report any discrepancies */</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i++; j++;</a:t>
            </a:r>
            <a:br>
              <a:rPr b="0" i="0" lang="en-US" sz="2000" u="none" cap="none" strike="noStrike">
                <a:solidFill>
                  <a:schemeClr val="dk2"/>
                </a:solidFill>
                <a:latin typeface="Times New Roman"/>
                <a:ea typeface="Times New Roman"/>
                <a:cs typeface="Times New Roman"/>
                <a:sym typeface="Times New Roman"/>
              </a:rPr>
            </a:br>
            <a:r>
              <a:rPr b="0" i="0" lang="en-US" sz="2000" u="none" cap="none" strike="noStrike">
                <a:solidFill>
                  <a:schemeClr val="dk2"/>
                </a:solidFill>
                <a:latin typeface="Times New Roman"/>
                <a:ea typeface="Times New Roman"/>
                <a:cs typeface="Times New Roman"/>
                <a:sym typeface="Times New Roman"/>
              </a:rPr>
              <a:t>        }</a:t>
            </a:r>
            <a:endParaRPr/>
          </a:p>
        </p:txBody>
      </p:sp>
      <p:sp>
        <p:nvSpPr>
          <p:cNvPr id="525" name="Google Shape;525;p61"/>
          <p:cNvSpPr txBox="1"/>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verifying using a sorting technique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0" name="Shape 530"/>
        <p:cNvGrpSpPr/>
        <p:nvPr/>
      </p:nvGrpSpPr>
      <p:grpSpPr>
        <a:xfrm>
          <a:off x="0" y="0"/>
          <a:ext cx="0" cy="0"/>
          <a:chOff x="0" y="0"/>
          <a:chExt cx="0" cy="0"/>
        </a:xfrm>
      </p:grpSpPr>
      <p:sp>
        <p:nvSpPr>
          <p:cNvPr id="531" name="Google Shape;531;p62"/>
          <p:cNvSpPr txBox="1"/>
          <p:nvPr>
            <p:ph type="title"/>
          </p:nvPr>
        </p:nvSpPr>
        <p:spPr>
          <a:xfrm>
            <a:off x="1371600" y="1676400"/>
            <a:ext cx="7315200" cy="43434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2400"/>
              <a:buFont typeface="Times New Roman"/>
              <a:buNone/>
            </a:pPr>
            <a:r>
              <a:rPr b="0" i="0" lang="en-US" sz="2400" u="none" cap="none" strike="noStrike">
                <a:solidFill>
                  <a:schemeClr val="dk2"/>
                </a:solidFill>
                <a:latin typeface="Times New Roman"/>
                <a:ea typeface="Times New Roman"/>
                <a:cs typeface="Times New Roman"/>
                <a:sym typeface="Times New Roman"/>
              </a:rPr>
              <a:t>else {</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     printf(“%d is not in list 1\n”, list2[j].key);</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     j++;</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 }</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for(; i &lt; n; i++)</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     printf (“%d is not in list 2\n”, list1[i].key);</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for(; j &lt; m; j++)</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     printf(“%d is not in list 1\n”, list2[j].key);</a:t>
            </a:r>
            <a:br>
              <a:rPr b="0" i="0" lang="en-US" sz="2400" u="none" cap="none" strike="noStrike">
                <a:solidFill>
                  <a:schemeClr val="dk2"/>
                </a:solidFill>
                <a:latin typeface="Times New Roman"/>
                <a:ea typeface="Times New Roman"/>
                <a:cs typeface="Times New Roman"/>
                <a:sym typeface="Times New Roman"/>
              </a:rPr>
            </a:br>
            <a:r>
              <a:rPr b="0" i="0" lang="en-US" sz="2400" u="none" cap="none" strike="noStrike">
                <a:solidFill>
                  <a:schemeClr val="dk2"/>
                </a:solidFill>
                <a:latin typeface="Times New Roman"/>
                <a:ea typeface="Times New Roman"/>
                <a:cs typeface="Times New Roman"/>
                <a:sym typeface="Times New Roman"/>
              </a:rPr>
              <a:t>}</a:t>
            </a:r>
            <a:br>
              <a:rPr b="0" i="0" lang="en-US" sz="2400" u="none" cap="none" strike="noStrike">
                <a:solidFill>
                  <a:schemeClr val="dk2"/>
                </a:solidFill>
                <a:latin typeface="Times New Roman"/>
                <a:ea typeface="Times New Roman"/>
                <a:cs typeface="Times New Roman"/>
                <a:sym typeface="Times New Roman"/>
              </a:rPr>
            </a:br>
            <a:br>
              <a:rPr b="0" i="0" lang="en-US" sz="2400" u="none" cap="none" strike="noStrike">
                <a:solidFill>
                  <a:schemeClr val="dk2"/>
                </a:solidFill>
                <a:latin typeface="Times New Roman"/>
                <a:ea typeface="Times New Roman"/>
                <a:cs typeface="Times New Roman"/>
                <a:sym typeface="Times New Roman"/>
              </a:rPr>
            </a:br>
            <a:br>
              <a:rPr b="0" i="0" lang="en-US" sz="2400" u="none" cap="none" strike="noStrike">
                <a:solidFill>
                  <a:schemeClr val="dk2"/>
                </a:solidFill>
                <a:latin typeface="Times New Roman"/>
                <a:ea typeface="Times New Roman"/>
                <a:cs typeface="Times New Roman"/>
                <a:sym typeface="Times New Roman"/>
              </a:rPr>
            </a:br>
            <a:endParaRPr/>
          </a:p>
        </p:txBody>
      </p:sp>
      <p:sp>
        <p:nvSpPr>
          <p:cNvPr id="532" name="Google Shape;532;p62"/>
          <p:cNvSpPr txBox="1"/>
          <p:nvPr/>
        </p:nvSpPr>
        <p:spPr>
          <a:xfrm>
            <a:off x="442912" y="133350"/>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a:solidFill>
                  <a:schemeClr val="dk2"/>
                </a:solidFill>
                <a:latin typeface="Verdana"/>
                <a:ea typeface="Verdana"/>
                <a:cs typeface="Verdana"/>
                <a:sym typeface="Verdana"/>
              </a:rPr>
              <a:t>verifying using a sorting technique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Sequential Search</a:t>
            </a:r>
            <a:endParaRPr/>
          </a:p>
        </p:txBody>
      </p:sp>
      <p:sp>
        <p:nvSpPr>
          <p:cNvPr id="209" name="Google Shape;209;p1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Courier New"/>
              <a:buNone/>
            </a:pPr>
            <a:r>
              <a:rPr b="1" i="0" lang="en-US" sz="3200" u="none" cap="none" strike="noStrike">
                <a:solidFill>
                  <a:schemeClr val="dk1"/>
                </a:solidFill>
                <a:latin typeface="Courier New"/>
                <a:ea typeface="Courier New"/>
                <a:cs typeface="Courier New"/>
                <a:sym typeface="Courier New"/>
              </a:rPr>
              <a:t>int LinearSearch (T M[], int N, T X){</a:t>
            </a:r>
            <a:endParaRPr/>
          </a:p>
          <a:p>
            <a:pPr indent="-342900" lvl="0" marL="342900" marR="0" rtl="0" algn="l">
              <a:lnSpc>
                <a:spcPct val="100000"/>
              </a:lnSpc>
              <a:spcBef>
                <a:spcPts val="640"/>
              </a:spcBef>
              <a:spcAft>
                <a:spcPts val="0"/>
              </a:spcAft>
              <a:buClr>
                <a:schemeClr val="dk1"/>
              </a:buClr>
              <a:buSzPts val="3200"/>
              <a:buFont typeface="Courier New"/>
              <a:buNone/>
            </a:pPr>
            <a:r>
              <a:rPr b="1" i="0" lang="en-US" sz="3200" u="none" cap="none" strike="noStrike">
                <a:solidFill>
                  <a:schemeClr val="dk1"/>
                </a:solidFill>
                <a:latin typeface="Courier New"/>
                <a:ea typeface="Courier New"/>
                <a:cs typeface="Courier New"/>
                <a:sym typeface="Courier New"/>
              </a:rPr>
              <a:t>	int k = 0;</a:t>
            </a:r>
            <a:endParaRPr/>
          </a:p>
          <a:p>
            <a:pPr indent="-342900" lvl="0" marL="342900" marR="0" rtl="0" algn="l">
              <a:lnSpc>
                <a:spcPct val="100000"/>
              </a:lnSpc>
              <a:spcBef>
                <a:spcPts val="640"/>
              </a:spcBef>
              <a:spcAft>
                <a:spcPts val="0"/>
              </a:spcAft>
              <a:buClr>
                <a:schemeClr val="dk1"/>
              </a:buClr>
              <a:buSzPts val="3200"/>
              <a:buFont typeface="Courier New"/>
              <a:buNone/>
            </a:pPr>
            <a:r>
              <a:rPr b="1" i="0" lang="en-US" sz="3200" u="none" cap="none" strike="noStrike">
                <a:solidFill>
                  <a:schemeClr val="dk1"/>
                </a:solidFill>
                <a:latin typeface="Courier New"/>
                <a:ea typeface="Courier New"/>
                <a:cs typeface="Courier New"/>
                <a:sym typeface="Courier New"/>
              </a:rPr>
              <a:t>	while (M[k] != X &amp;&amp; k &lt; N)</a:t>
            </a:r>
            <a:endParaRPr/>
          </a:p>
          <a:p>
            <a:pPr indent="-342900" lvl="0" marL="342900" marR="0" rtl="0" algn="l">
              <a:lnSpc>
                <a:spcPct val="100000"/>
              </a:lnSpc>
              <a:spcBef>
                <a:spcPts val="640"/>
              </a:spcBef>
              <a:spcAft>
                <a:spcPts val="0"/>
              </a:spcAft>
              <a:buClr>
                <a:schemeClr val="dk1"/>
              </a:buClr>
              <a:buSzPts val="3200"/>
              <a:buFont typeface="Courier New"/>
              <a:buNone/>
            </a:pPr>
            <a:r>
              <a:rPr b="1" i="0" lang="en-US" sz="3200" u="none" cap="none" strike="noStrike">
                <a:solidFill>
                  <a:schemeClr val="dk1"/>
                </a:solidFill>
                <a:latin typeface="Courier New"/>
                <a:ea typeface="Courier New"/>
                <a:cs typeface="Courier New"/>
                <a:sym typeface="Courier New"/>
              </a:rPr>
              <a:t>	k++;</a:t>
            </a:r>
            <a:endParaRPr/>
          </a:p>
          <a:p>
            <a:pPr indent="-342900" lvl="0" marL="342900" marR="0" rtl="0" algn="l">
              <a:lnSpc>
                <a:spcPct val="100000"/>
              </a:lnSpc>
              <a:spcBef>
                <a:spcPts val="640"/>
              </a:spcBef>
              <a:spcAft>
                <a:spcPts val="0"/>
              </a:spcAft>
              <a:buClr>
                <a:schemeClr val="dk1"/>
              </a:buClr>
              <a:buSzPts val="3200"/>
              <a:buFont typeface="Courier New"/>
              <a:buNone/>
            </a:pPr>
            <a:r>
              <a:rPr b="1" i="0" lang="en-US" sz="3200" u="none" cap="none" strike="noStrike">
                <a:solidFill>
                  <a:schemeClr val="dk1"/>
                </a:solidFill>
                <a:latin typeface="Courier New"/>
                <a:ea typeface="Courier New"/>
                <a:cs typeface="Courier New"/>
                <a:sym typeface="Courier New"/>
              </a:rPr>
              <a:t>	if (k &lt; N) return (k);</a:t>
            </a:r>
            <a:endParaRPr/>
          </a:p>
          <a:p>
            <a:pPr indent="-342900" lvl="0" marL="342900" marR="0" rtl="0" algn="l">
              <a:lnSpc>
                <a:spcPct val="100000"/>
              </a:lnSpc>
              <a:spcBef>
                <a:spcPts val="640"/>
              </a:spcBef>
              <a:spcAft>
                <a:spcPts val="0"/>
              </a:spcAft>
              <a:buClr>
                <a:schemeClr val="dk1"/>
              </a:buClr>
              <a:buSzPts val="3200"/>
              <a:buFont typeface="Courier New"/>
              <a:buNone/>
            </a:pPr>
            <a:r>
              <a:rPr b="1" i="0" lang="en-US" sz="3200" u="none" cap="none" strike="noStrike">
                <a:solidFill>
                  <a:schemeClr val="dk1"/>
                </a:solidFill>
                <a:latin typeface="Courier New"/>
                <a:ea typeface="Courier New"/>
                <a:cs typeface="Courier New"/>
                <a:sym typeface="Courier New"/>
              </a:rPr>
              <a:t>	return (-1);</a:t>
            </a:r>
            <a:endParaRPr/>
          </a:p>
          <a:p>
            <a:pPr indent="-342900" lvl="0" marL="342900" marR="0" rtl="0" algn="l">
              <a:lnSpc>
                <a:spcPct val="100000"/>
              </a:lnSpc>
              <a:spcBef>
                <a:spcPts val="640"/>
              </a:spcBef>
              <a:spcAft>
                <a:spcPts val="0"/>
              </a:spcAft>
              <a:buClr>
                <a:schemeClr val="dk1"/>
              </a:buClr>
              <a:buSzPts val="3200"/>
              <a:buFont typeface="Courier New"/>
              <a:buNone/>
            </a:pPr>
            <a:r>
              <a:rPr b="1" i="0" lang="en-US" sz="3200" u="none" cap="none" strike="noStrike">
                <a:solidFill>
                  <a:schemeClr val="dk1"/>
                </a:solidFill>
                <a:latin typeface="Courier New"/>
                <a:ea typeface="Courier New"/>
                <a:cs typeface="Courier New"/>
                <a:sym typeface="Courier New"/>
              </a:rPr>
              <a:t>}</a:t>
            </a:r>
            <a:endParaRPr/>
          </a:p>
          <a:p>
            <a:pPr indent="-139700" lvl="0" marL="342900" marR="0" rtl="0" algn="l">
              <a:lnSpc>
                <a:spcPct val="80000"/>
              </a:lnSpc>
              <a:spcBef>
                <a:spcPts val="640"/>
              </a:spcBef>
              <a:spcAft>
                <a:spcPts val="0"/>
              </a:spcAft>
              <a:buClr>
                <a:schemeClr val="dk1"/>
              </a:buClr>
              <a:buSzPts val="3200"/>
              <a:buFont typeface="Verdana"/>
              <a:buNone/>
            </a:pPr>
            <a:r>
              <a:t/>
            </a:r>
            <a:endParaRPr b="1"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1" i="0" sz="3200" u="none" cap="none" strike="noStrike">
              <a:solidFill>
                <a:schemeClr val="dk1"/>
              </a:solidFill>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Google Shape;537;p6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Bài tập về nhà K55C</a:t>
            </a:r>
            <a:endParaRPr/>
          </a:p>
        </p:txBody>
      </p:sp>
      <p:sp>
        <p:nvSpPr>
          <p:cNvPr id="538" name="Google Shape;538;p6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Cải tiến chương trình NokiaDB như sau. Chương trình cho phép quản lý các loại điện thoại bán ở hai chi nhánh Hà nội và Hồ Chí Minh. Các model điện thoại ở hai đầu được lưu ở hai file HNNokia.dat và HCMNokia.dat (Các file này được tạo ra qua chương trình BT ở tuần 2, 3).</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Viết chức năng in ra danh sách điện thoại có ở Hà nội nhưng ko ở HCM.</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Danh sách điện thoại ở HCM mà không có ở HN</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Danh sách các điện thoại trùng model nhưng thông số khác nhau.</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Tùy chọn: </a:t>
            </a:r>
            <a:endParaRPr/>
          </a:p>
          <a:p>
            <a:pPr indent="-285750" lvl="1" marL="74295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Tìm kiếm nhị phân thông tin điện thoại (Đầu vào là model). In ra số lần so sánh để đi đến kết quả.</a:t>
            </a:r>
            <a:endParaRPr/>
          </a:p>
          <a:p>
            <a:pPr indent="-215900" lvl="0" marL="342900" marR="0" rtl="0" algn="l">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Exemple</a:t>
            </a:r>
            <a:endParaRPr/>
          </a:p>
        </p:txBody>
      </p:sp>
      <p:sp>
        <p:nvSpPr>
          <p:cNvPr id="215" name="Google Shape;215;p1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1800"/>
              <a:buFont typeface="Verdana"/>
              <a:buNone/>
            </a:pPr>
            <a:r>
              <a:rPr b="1" i="0" lang="en-US" sz="1200" u="none" cap="none" strike="noStrike">
                <a:solidFill>
                  <a:schemeClr val="dk1"/>
                </a:solidFill>
                <a:latin typeface="Verdana"/>
                <a:ea typeface="Verdana"/>
                <a:cs typeface="Verdana"/>
                <a:sym typeface="Verdana"/>
              </a:rPr>
              <a:t>	</a:t>
            </a:r>
            <a:r>
              <a:rPr b="1" i="0" lang="en-US" sz="1800" u="none" cap="none" strike="noStrike">
                <a:solidFill>
                  <a:schemeClr val="dk1"/>
                </a:solidFill>
                <a:latin typeface="Courier New"/>
                <a:ea typeface="Courier New"/>
                <a:cs typeface="Courier New"/>
                <a:sym typeface="Courier New"/>
              </a:rPr>
              <a:t>#include&lt;stdio.h&gt;</a:t>
            </a:r>
            <a:br>
              <a:rPr b="1" i="0" lang="en-US" sz="1800" u="none" cap="none" strike="noStrike">
                <a:solidFill>
                  <a:schemeClr val="dk1"/>
                </a:solidFill>
                <a:latin typeface="Courier New"/>
                <a:ea typeface="Courier New"/>
                <a:cs typeface="Courier New"/>
                <a:sym typeface="Courier New"/>
              </a:rPr>
            </a:b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int sequential_search(char *items, int count, char key)</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register int t;</a:t>
            </a:r>
            <a:br>
              <a:rPr b="1" i="0" lang="en-US" sz="1800" u="none" cap="none" strike="noStrike">
                <a:solidFill>
                  <a:schemeClr val="dk1"/>
                </a:solidFill>
                <a:latin typeface="Courier New"/>
                <a:ea typeface="Courier New"/>
                <a:cs typeface="Courier New"/>
                <a:sym typeface="Courier New"/>
              </a:rPr>
            </a:b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for(t=0; t &lt; count; ++t)</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if(key == items[t]) return t;</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return -1; /* no match */</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a:t>
            </a:r>
            <a:br>
              <a:rPr b="1" i="0" lang="en-US" sz="1800" u="none" cap="none" strike="noStrike">
                <a:solidFill>
                  <a:schemeClr val="dk1"/>
                </a:solidFill>
                <a:latin typeface="Courier New"/>
                <a:ea typeface="Courier New"/>
                <a:cs typeface="Courier New"/>
                <a:sym typeface="Courier New"/>
              </a:rPr>
            </a:b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int main(void){</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char *str = "asdf";</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int index = sequential_search(str, 4, 's');</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printf("%d",index);</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a:t>
            </a:r>
            <a:br>
              <a:rPr b="1" i="0" lang="en-US" sz="1800" u="none" cap="none" strike="noStrike">
                <a:solidFill>
                  <a:schemeClr val="dk1"/>
                </a:solidFill>
                <a:latin typeface="Courier New"/>
                <a:ea typeface="Courier New"/>
                <a:cs typeface="Courier New"/>
                <a:sym typeface="Courier New"/>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Sentinel</a:t>
            </a:r>
            <a:endParaRPr/>
          </a:p>
        </p:txBody>
      </p:sp>
      <p:sp>
        <p:nvSpPr>
          <p:cNvPr id="221" name="Google Shape;221;p2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Note that each iteration require two conditions to be checked and one statement to be executed.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We can avoid checking for the end of the array on every iteration by inserting the target as an extra ‘sentinel’ element at the end of the array.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We place it at position n and follow the algorithm:</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Sentinel</a:t>
            </a:r>
            <a:endParaRPr/>
          </a:p>
        </p:txBody>
      </p:sp>
      <p:sp>
        <p:nvSpPr>
          <p:cNvPr id="227" name="Google Shape;227;p2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Search sequentially from position 0 until the target is found (it will definitely be found).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If the target is found in position n then the sentinel has been found –search has ‘failed’,</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else search was successful, return first index where target was found.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4400"/>
              <a:buFont typeface="Verdana"/>
              <a:buNone/>
            </a:pPr>
            <a:r>
              <a:rPr b="0" i="0" lang="en-US" sz="4400" u="none" cap="none" strike="noStrike">
                <a:solidFill>
                  <a:schemeClr val="dk2"/>
                </a:solidFill>
                <a:latin typeface="Verdana"/>
                <a:ea typeface="Verdana"/>
                <a:cs typeface="Verdana"/>
                <a:sym typeface="Verdana"/>
              </a:rPr>
              <a:t>Sentinel search</a:t>
            </a:r>
            <a:endParaRPr/>
          </a:p>
        </p:txBody>
      </p:sp>
      <p:sp>
        <p:nvSpPr>
          <p:cNvPr id="233" name="Google Shape;233;p2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139700" lvl="0" marL="342900" marR="0" rtl="0" algn="l">
              <a:lnSpc>
                <a:spcPct val="90000"/>
              </a:lnSpc>
              <a:spcBef>
                <a:spcPts val="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90000"/>
              </a:lnSpc>
              <a:spcBef>
                <a:spcPts val="640"/>
              </a:spcBef>
              <a:spcAft>
                <a:spcPts val="0"/>
              </a:spcAft>
              <a:buClr>
                <a:schemeClr val="dk1"/>
              </a:buClr>
              <a:buSzPts val="3200"/>
              <a:buFont typeface="Courier New"/>
              <a:buNone/>
            </a:pPr>
            <a:r>
              <a:rPr b="0" i="0" lang="en-US" sz="3200" u="none" cap="none" strike="noStrike">
                <a:solidFill>
                  <a:schemeClr val="dk1"/>
                </a:solidFill>
                <a:latin typeface="Courier New"/>
                <a:ea typeface="Courier New"/>
                <a:cs typeface="Courier New"/>
                <a:sym typeface="Courier New"/>
              </a:rPr>
              <a:t>int LinearSentinelSearch (T M[], int N, T X){</a:t>
            </a:r>
            <a:endParaRPr/>
          </a:p>
          <a:p>
            <a:pPr indent="-342900" lvl="0" marL="342900" marR="0" rtl="0" algn="l">
              <a:lnSpc>
                <a:spcPct val="90000"/>
              </a:lnSpc>
              <a:spcBef>
                <a:spcPts val="640"/>
              </a:spcBef>
              <a:spcAft>
                <a:spcPts val="0"/>
              </a:spcAft>
              <a:buClr>
                <a:schemeClr val="dk1"/>
              </a:buClr>
              <a:buSzPts val="3200"/>
              <a:buFont typeface="Courier New"/>
              <a:buNone/>
            </a:pPr>
            <a:r>
              <a:rPr b="0" i="0" lang="en-US" sz="3200" u="none" cap="none" strike="noStrike">
                <a:solidFill>
                  <a:schemeClr val="dk1"/>
                </a:solidFill>
                <a:latin typeface="Courier New"/>
                <a:ea typeface="Courier New"/>
                <a:cs typeface="Courier New"/>
                <a:sym typeface="Courier New"/>
              </a:rPr>
              <a:t>	int k = 0; M[N]=X;</a:t>
            </a:r>
            <a:endParaRPr/>
          </a:p>
          <a:p>
            <a:pPr indent="-342900" lvl="0" marL="342900" marR="0" rtl="0" algn="l">
              <a:lnSpc>
                <a:spcPct val="90000"/>
              </a:lnSpc>
              <a:spcBef>
                <a:spcPts val="640"/>
              </a:spcBef>
              <a:spcAft>
                <a:spcPts val="0"/>
              </a:spcAft>
              <a:buClr>
                <a:schemeClr val="dk1"/>
              </a:buClr>
              <a:buSzPts val="3200"/>
              <a:buFont typeface="Courier New"/>
              <a:buNone/>
            </a:pPr>
            <a:r>
              <a:rPr b="0" i="0" lang="en-US" sz="3200" u="none" cap="none" strike="noStrike">
                <a:solidFill>
                  <a:schemeClr val="dk1"/>
                </a:solidFill>
                <a:latin typeface="Courier New"/>
                <a:ea typeface="Courier New"/>
                <a:cs typeface="Courier New"/>
                <a:sym typeface="Courier New"/>
              </a:rPr>
              <a:t>	while (M[k] != X)</a:t>
            </a:r>
            <a:endParaRPr/>
          </a:p>
          <a:p>
            <a:pPr indent="-342900" lvl="0" marL="342900" marR="0" rtl="0" algn="l">
              <a:lnSpc>
                <a:spcPct val="90000"/>
              </a:lnSpc>
              <a:spcBef>
                <a:spcPts val="640"/>
              </a:spcBef>
              <a:spcAft>
                <a:spcPts val="0"/>
              </a:spcAft>
              <a:buClr>
                <a:schemeClr val="dk1"/>
              </a:buClr>
              <a:buSzPts val="3200"/>
              <a:buFont typeface="Courier New"/>
              <a:buNone/>
            </a:pPr>
            <a:r>
              <a:rPr b="0" i="0" lang="en-US" sz="3200" u="none" cap="none" strike="noStrike">
                <a:solidFill>
                  <a:schemeClr val="dk1"/>
                </a:solidFill>
                <a:latin typeface="Courier New"/>
                <a:ea typeface="Courier New"/>
                <a:cs typeface="Courier New"/>
                <a:sym typeface="Courier New"/>
              </a:rPr>
              <a:t>	k++;</a:t>
            </a:r>
            <a:endParaRPr/>
          </a:p>
          <a:p>
            <a:pPr indent="-342900" lvl="0" marL="342900" marR="0" rtl="0" algn="l">
              <a:lnSpc>
                <a:spcPct val="90000"/>
              </a:lnSpc>
              <a:spcBef>
                <a:spcPts val="640"/>
              </a:spcBef>
              <a:spcAft>
                <a:spcPts val="0"/>
              </a:spcAft>
              <a:buClr>
                <a:schemeClr val="dk1"/>
              </a:buClr>
              <a:buSzPts val="3200"/>
              <a:buFont typeface="Courier New"/>
              <a:buNone/>
            </a:pPr>
            <a:r>
              <a:rPr b="0" i="0" lang="en-US" sz="3200" u="none" cap="none" strike="noStrike">
                <a:solidFill>
                  <a:schemeClr val="dk1"/>
                </a:solidFill>
                <a:latin typeface="Courier New"/>
                <a:ea typeface="Courier New"/>
                <a:cs typeface="Courier New"/>
                <a:sym typeface="Courier New"/>
              </a:rPr>
              <a:t>	return k-1;</a:t>
            </a:r>
            <a:endParaRPr/>
          </a:p>
          <a:p>
            <a:pPr indent="-342900" lvl="0" marL="342900" marR="0" rtl="0" algn="l">
              <a:lnSpc>
                <a:spcPct val="90000"/>
              </a:lnSpc>
              <a:spcBef>
                <a:spcPts val="640"/>
              </a:spcBef>
              <a:spcAft>
                <a:spcPts val="0"/>
              </a:spcAft>
              <a:buClr>
                <a:schemeClr val="dk1"/>
              </a:buClr>
              <a:buSzPts val="3200"/>
              <a:buFont typeface="Courier New"/>
              <a:buNone/>
            </a:pPr>
            <a:r>
              <a:rPr b="0" i="0" lang="en-US" sz="3200" u="none" cap="none" strike="noStrike">
                <a:solidFill>
                  <a:schemeClr val="dk1"/>
                </a:solidFill>
                <a:latin typeface="Courier New"/>
                <a:ea typeface="Courier New"/>
                <a:cs typeface="Courier New"/>
                <a:sym typeface="Courier New"/>
              </a:rPr>
              <a:t>}</a:t>
            </a:r>
            <a:endParaRPr/>
          </a:p>
          <a:p>
            <a:pPr indent="-139700" lvl="0" marL="342900" marR="0" rtl="0" algn="l">
              <a:lnSpc>
                <a:spcPct val="9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