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4" r:id="rId5"/>
    <p:sldId id="266" r:id="rId6"/>
    <p:sldId id="267" r:id="rId7"/>
    <p:sldId id="265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3CD1C-5DB3-4FE0-810E-20D6D88C022C}" v="1" dt="2019-10-29T00:09:4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덕" userId="760f0ab6-c946-4309-8879-c196c5f19407" providerId="ADAL" clId="{DF73CD1C-5DB3-4FE0-810E-20D6D88C022C}"/>
    <pc:docChg chg="undo modSld">
      <pc:chgData name="한재덕" userId="760f0ab6-c946-4309-8879-c196c5f19407" providerId="ADAL" clId="{DF73CD1C-5DB3-4FE0-810E-20D6D88C022C}" dt="2019-10-29T00:10:29.499" v="13" actId="14100"/>
      <pc:docMkLst>
        <pc:docMk/>
      </pc:docMkLst>
      <pc:sldChg chg="modSp">
        <pc:chgData name="한재덕" userId="760f0ab6-c946-4309-8879-c196c5f19407" providerId="ADAL" clId="{DF73CD1C-5DB3-4FE0-810E-20D6D88C022C}" dt="2019-10-29T00:10:29.499" v="13" actId="14100"/>
        <pc:sldMkLst>
          <pc:docMk/>
          <pc:sldMk cId="3174086684" sldId="256"/>
        </pc:sldMkLst>
        <pc:spChg chg="mod">
          <ac:chgData name="한재덕" userId="760f0ab6-c946-4309-8879-c196c5f19407" providerId="ADAL" clId="{DF73CD1C-5DB3-4FE0-810E-20D6D88C022C}" dt="2019-10-29T00:09:53.159" v="5" actId="14100"/>
          <ac:spMkLst>
            <pc:docMk/>
            <pc:sldMk cId="3174086684" sldId="256"/>
            <ac:spMk id="32" creationId="{6FADEDF6-CC80-4B9A-BCFE-A61A9C0A8769}"/>
          </ac:spMkLst>
        </pc:spChg>
        <pc:spChg chg="mod">
          <ac:chgData name="한재덕" userId="760f0ab6-c946-4309-8879-c196c5f19407" providerId="ADAL" clId="{DF73CD1C-5DB3-4FE0-810E-20D6D88C022C}" dt="2019-10-29T00:10:02.642" v="7" actId="14100"/>
          <ac:spMkLst>
            <pc:docMk/>
            <pc:sldMk cId="3174086684" sldId="256"/>
            <ac:spMk id="33" creationId="{B7D50587-72FD-491F-8BB2-8214788B172C}"/>
          </ac:spMkLst>
        </pc:spChg>
        <pc:spChg chg="mod">
          <ac:chgData name="한재덕" userId="760f0ab6-c946-4309-8879-c196c5f19407" providerId="ADAL" clId="{DF73CD1C-5DB3-4FE0-810E-20D6D88C022C}" dt="2019-10-29T00:10:29.499" v="13" actId="14100"/>
          <ac:spMkLst>
            <pc:docMk/>
            <pc:sldMk cId="3174086684" sldId="256"/>
            <ac:spMk id="34" creationId="{3CCD9024-72B4-4A41-B4E9-70F99408B046}"/>
          </ac:spMkLst>
        </pc:spChg>
        <pc:spChg chg="mod">
          <ac:chgData name="한재덕" userId="760f0ab6-c946-4309-8879-c196c5f19407" providerId="ADAL" clId="{DF73CD1C-5DB3-4FE0-810E-20D6D88C022C}" dt="2019-10-29T00:10:05.776" v="8" actId="14100"/>
          <ac:spMkLst>
            <pc:docMk/>
            <pc:sldMk cId="3174086684" sldId="256"/>
            <ac:spMk id="35" creationId="{611059BD-6A80-4C9E-B139-BA36A73FC1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9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6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5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77A0-5C34-4B9A-94A8-4FDB3B1CCF55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86C0-4E2C-44C8-BA9B-054011297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CEE01A49-7801-4761-8FE1-0BB59A5A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71719"/>
              </p:ext>
            </p:extLst>
          </p:nvPr>
        </p:nvGraphicFramePr>
        <p:xfrm>
          <a:off x="914911" y="618789"/>
          <a:ext cx="9588658" cy="54070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94329">
                  <a:extLst>
                    <a:ext uri="{9D8B030D-6E8A-4147-A177-3AD203B41FA5}">
                      <a16:colId xmlns:a16="http://schemas.microsoft.com/office/drawing/2014/main" val="3859778580"/>
                    </a:ext>
                  </a:extLst>
                </a:gridCol>
                <a:gridCol w="4794329">
                  <a:extLst>
                    <a:ext uri="{9D8B030D-6E8A-4147-A177-3AD203B41FA5}">
                      <a16:colId xmlns:a16="http://schemas.microsoft.com/office/drawing/2014/main" val="1468466344"/>
                    </a:ext>
                  </a:extLst>
                </a:gridCol>
              </a:tblGrid>
              <a:tr h="3437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lt"/>
                          <a:cs typeface="Times New Roman" panose="02020603050405020304" pitchFamily="18" charset="0"/>
                        </a:rPr>
                        <a:t>object</a:t>
                      </a:r>
                      <a:endParaRPr lang="ko-KR" alt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807196"/>
                  </a:ext>
                </a:extLst>
              </a:tr>
              <a:tr h="50412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physical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template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grid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database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02726"/>
                  </a:ext>
                </a:extLst>
              </a:tr>
            </a:tbl>
          </a:graphicData>
        </a:graphic>
      </p:graphicFrame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BEC71B3-DFEE-4696-8599-1B1256D93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91158"/>
              </p:ext>
            </p:extLst>
          </p:nvPr>
        </p:nvGraphicFramePr>
        <p:xfrm>
          <a:off x="1076783" y="1998853"/>
          <a:ext cx="4500000" cy="237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3859778580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68466344"/>
                    </a:ext>
                  </a:extLst>
                </a:gridCol>
              </a:tblGrid>
              <a:tr h="2500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lt"/>
                          <a:cs typeface="Times New Roman" panose="02020603050405020304" pitchFamily="18" charset="0"/>
                        </a:rPr>
                        <a:t>physical</a:t>
                      </a:r>
                      <a:endParaRPr lang="ko-KR" alt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807196"/>
                  </a:ext>
                </a:extLst>
              </a:tr>
              <a:tr h="16164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PhysicalObject</a:t>
                      </a:r>
                      <a:endParaRPr lang="en-US" altLang="ko-KR" sz="14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IterablePhysicalObject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IterablePhysicalObject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Rect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Path(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Pin(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IterablePhysicalObject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Text(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Instance(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IterablePhysicalObject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VirtualInstance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IterablePhysicalObject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02726"/>
                  </a:ext>
                </a:extLst>
              </a:tr>
            </a:tbl>
          </a:graphicData>
        </a:graphic>
      </p:graphicFrame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033D4A3E-A522-412A-AB0A-BDB22BC64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42487"/>
              </p:ext>
            </p:extLst>
          </p:nvPr>
        </p:nvGraphicFramePr>
        <p:xfrm>
          <a:off x="5829446" y="2049579"/>
          <a:ext cx="4500000" cy="2164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3859778580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68466344"/>
                    </a:ext>
                  </a:extLst>
                </a:gridCol>
              </a:tblGrid>
              <a:tr h="2868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lt"/>
                          <a:cs typeface="Times New Roman" panose="02020603050405020304" pitchFamily="18" charset="0"/>
                        </a:rPr>
                        <a:t>grid</a:t>
                      </a:r>
                      <a:endParaRPr lang="ko-KR" alt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807196"/>
                  </a:ext>
                </a:extLst>
              </a:tr>
              <a:tr h="15377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CircularMapping</a:t>
                      </a:r>
                      <a:endParaRPr lang="en-US" altLang="ko-KR" sz="14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CircularMappingArray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CircularMapping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AbsToPhyGridConverter</a:t>
                      </a:r>
                      <a:endParaRPr lang="en-US" altLang="ko-KR" sz="14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PhyToAbsGridConverter</a:t>
                      </a:r>
                      <a:endParaRPr lang="en-US" altLang="ko-KR" sz="14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OneDimGrid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CircularMapping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Grid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PlacementGrid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(Grid)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RoutingGrid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(Grid)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02726"/>
                  </a:ext>
                </a:extLst>
              </a:tr>
            </a:tbl>
          </a:graphicData>
        </a:graphic>
      </p:graphicFrame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2DAB1B6B-6201-4F40-8CDE-265B453D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34098"/>
              </p:ext>
            </p:extLst>
          </p:nvPr>
        </p:nvGraphicFramePr>
        <p:xfrm>
          <a:off x="1076783" y="4548775"/>
          <a:ext cx="4500000" cy="131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3859778580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68466344"/>
                    </a:ext>
                  </a:extLst>
                </a:gridCol>
              </a:tblGrid>
              <a:tr h="271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lt"/>
                          <a:cs typeface="Times New Roman" panose="02020603050405020304" pitchFamily="18" charset="0"/>
                        </a:rPr>
                        <a:t>template</a:t>
                      </a:r>
                      <a:endParaRPr lang="ko-KR" alt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807196"/>
                  </a:ext>
                </a:extLst>
              </a:tr>
              <a:tr h="9362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Template(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metaclass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ABCMeta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NativeInstanceTemplate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(Template)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ParameterizedInstanceTemplate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(Template)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UserDefinedTemplate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(Template)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02726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357721E8-5240-4245-A876-EB272862E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89545"/>
              </p:ext>
            </p:extLst>
          </p:nvPr>
        </p:nvGraphicFramePr>
        <p:xfrm>
          <a:off x="5829446" y="4376293"/>
          <a:ext cx="4500000" cy="13020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3859778580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68466344"/>
                    </a:ext>
                  </a:extLst>
                </a:gridCol>
              </a:tblGrid>
              <a:tr h="271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+mn-lt"/>
                          <a:cs typeface="Times New Roman" panose="02020603050405020304" pitchFamily="18" charset="0"/>
                        </a:rPr>
                        <a:t>database</a:t>
                      </a:r>
                      <a:endParaRPr lang="ko-KR" alt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807196"/>
                  </a:ext>
                </a:extLst>
              </a:tr>
              <a:tr h="9362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BaseDatabase</a:t>
                      </a:r>
                      <a:endParaRPr lang="en-US" altLang="ko-KR" sz="14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Library(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BaseDatabase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 ▪ Design(</a:t>
                      </a:r>
                      <a:r>
                        <a:rPr lang="en-US" altLang="ko-KR" sz="1400" dirty="0" err="1">
                          <a:latin typeface="+mn-lt"/>
                          <a:cs typeface="Times New Roman" panose="02020603050405020304" pitchFamily="18" charset="0"/>
                        </a:rPr>
                        <a:t>BaseDatabase</a:t>
                      </a:r>
                      <a:r>
                        <a:rPr lang="en-US" altLang="ko-KR" sz="14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0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938395-E1FE-417E-B603-1C6386C7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03" y="1993400"/>
            <a:ext cx="5009794" cy="2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2C4479-4846-42C0-AFB5-933E14D160B9}"/>
              </a:ext>
            </a:extLst>
          </p:cNvPr>
          <p:cNvGrpSpPr/>
          <p:nvPr/>
        </p:nvGrpSpPr>
        <p:grpSpPr>
          <a:xfrm>
            <a:off x="3228975" y="507652"/>
            <a:ext cx="4446297" cy="1846658"/>
            <a:chOff x="3228975" y="507652"/>
            <a:chExt cx="4446297" cy="18466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8ECE07-CE12-4CAF-BB16-6999BEBE2489}"/>
                </a:ext>
              </a:extLst>
            </p:cNvPr>
            <p:cNvSpPr txBox="1"/>
            <p:nvPr/>
          </p:nvSpPr>
          <p:spPr>
            <a:xfrm>
              <a:off x="3228975" y="1200150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[x,</a:t>
              </a:r>
              <a:r>
                <a:rPr lang="ko-KR" altLang="en-US" sz="2400" i="1" dirty="0"/>
                <a:t> </a:t>
              </a:r>
              <a:r>
                <a:rPr lang="en-US" altLang="ko-KR" sz="2400" i="1" dirty="0"/>
                <a:t>y]</a:t>
              </a:r>
              <a:endParaRPr lang="ko-KR" altLang="en-US" sz="2400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1C3BBC-F404-4EA3-92CB-79FFA2E00BA6}"/>
                </a:ext>
              </a:extLst>
            </p:cNvPr>
            <p:cNvSpPr txBox="1"/>
            <p:nvPr/>
          </p:nvSpPr>
          <p:spPr>
            <a:xfrm>
              <a:off x="6753225" y="1200149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[m,</a:t>
              </a:r>
              <a:r>
                <a:rPr lang="ko-KR" altLang="en-US" sz="2400" i="1" dirty="0"/>
                <a:t> </a:t>
              </a:r>
              <a:r>
                <a:rPr lang="en-US" altLang="ko-KR" sz="2400" i="1" dirty="0"/>
                <a:t>n]</a:t>
              </a:r>
              <a:endParaRPr lang="ko-KR" altLang="en-US" sz="2400" i="1" dirty="0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0D5A9004-FC70-4E3D-8B78-39DFB19453D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419262" y="-594836"/>
              <a:ext cx="1" cy="3589973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E594B8BD-0770-49AD-92C6-6B2DB9E47072}"/>
                </a:ext>
              </a:extLst>
            </p:cNvPr>
            <p:cNvCxnSpPr>
              <a:stCxn id="5" idx="2"/>
              <a:endCxn id="4" idx="2"/>
            </p:cNvCxnSpPr>
            <p:nvPr/>
          </p:nvCxnSpPr>
          <p:spPr>
            <a:xfrm rot="5400000">
              <a:off x="5419263" y="-133172"/>
              <a:ext cx="1" cy="3589973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779619-4965-41B4-B6FA-9D807AF65E48}"/>
                </a:ext>
              </a:extLst>
            </p:cNvPr>
            <p:cNvSpPr txBox="1"/>
            <p:nvPr/>
          </p:nvSpPr>
          <p:spPr>
            <a:xfrm>
              <a:off x="4410332" y="507652"/>
              <a:ext cx="2017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phy2abs([x, y])</a:t>
              </a:r>
              <a:endParaRPr lang="ko-KR" altLang="en-US" sz="24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0CA56F-DB67-4459-9F70-D22BB069B90D}"/>
                </a:ext>
              </a:extLst>
            </p:cNvPr>
            <p:cNvSpPr txBox="1"/>
            <p:nvPr/>
          </p:nvSpPr>
          <p:spPr>
            <a:xfrm>
              <a:off x="4280488" y="1892645"/>
              <a:ext cx="2408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phy2abs == [m, n]</a:t>
              </a:r>
              <a:endParaRPr lang="ko-KR" altLang="en-US" sz="2400" i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7F65EA-3422-424E-9E6F-2168A9BA71E2}"/>
              </a:ext>
            </a:extLst>
          </p:cNvPr>
          <p:cNvGrpSpPr/>
          <p:nvPr/>
        </p:nvGrpSpPr>
        <p:grpSpPr>
          <a:xfrm>
            <a:off x="3196112" y="2822071"/>
            <a:ext cx="4446297" cy="1818239"/>
            <a:chOff x="3228975" y="536071"/>
            <a:chExt cx="4446297" cy="18182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A60DB7-D7C8-4C4E-87DE-B00D88781574}"/>
                </a:ext>
              </a:extLst>
            </p:cNvPr>
            <p:cNvSpPr txBox="1"/>
            <p:nvPr/>
          </p:nvSpPr>
          <p:spPr>
            <a:xfrm>
              <a:off x="3228975" y="1200150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[x,</a:t>
              </a:r>
              <a:r>
                <a:rPr lang="ko-KR" altLang="en-US" sz="2400" i="1" dirty="0"/>
                <a:t> </a:t>
              </a:r>
              <a:r>
                <a:rPr lang="en-US" altLang="ko-KR" sz="2400" i="1" dirty="0"/>
                <a:t>y]</a:t>
              </a:r>
              <a:endParaRPr lang="ko-KR" altLang="en-US" sz="2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62BB73-F8C2-408C-A4C8-EBA35606E7A1}"/>
                </a:ext>
              </a:extLst>
            </p:cNvPr>
            <p:cNvSpPr txBox="1"/>
            <p:nvPr/>
          </p:nvSpPr>
          <p:spPr>
            <a:xfrm>
              <a:off x="6753225" y="1200149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[m,</a:t>
              </a:r>
              <a:r>
                <a:rPr lang="ko-KR" altLang="en-US" sz="2400" i="1" dirty="0"/>
                <a:t> </a:t>
              </a:r>
              <a:r>
                <a:rPr lang="en-US" altLang="ko-KR" sz="2400" i="1" dirty="0"/>
                <a:t>n]</a:t>
              </a:r>
              <a:endParaRPr lang="ko-KR" altLang="en-US" sz="2400" i="1" dirty="0"/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0195B2DF-158A-4C38-BB94-2D8F92CC4E07}"/>
                </a:ext>
              </a:extLst>
            </p:cNvPr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5419262" y="-594836"/>
              <a:ext cx="1" cy="3589973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06D1D842-EBD6-4DB7-A029-CDE3830DB424}"/>
                </a:ext>
              </a:extLst>
            </p:cNvPr>
            <p:cNvCxnSpPr>
              <a:stCxn id="15" idx="2"/>
              <a:endCxn id="14" idx="2"/>
            </p:cNvCxnSpPr>
            <p:nvPr/>
          </p:nvCxnSpPr>
          <p:spPr>
            <a:xfrm rot="5400000">
              <a:off x="5419263" y="-133172"/>
              <a:ext cx="1" cy="3589973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B104A7-53DB-4862-B133-6B4B4DDC6844}"/>
                </a:ext>
              </a:extLst>
            </p:cNvPr>
            <p:cNvSpPr txBox="1"/>
            <p:nvPr/>
          </p:nvSpPr>
          <p:spPr>
            <a:xfrm>
              <a:off x="4247627" y="536071"/>
              <a:ext cx="2277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abs2phy == [x, y]</a:t>
              </a:r>
              <a:endParaRPr lang="ko-KR" altLang="en-US" sz="2400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6E993-E8E4-4B25-85BB-BA86A99F7266}"/>
                </a:ext>
              </a:extLst>
            </p:cNvPr>
            <p:cNvSpPr txBox="1"/>
            <p:nvPr/>
          </p:nvSpPr>
          <p:spPr>
            <a:xfrm>
              <a:off x="4377470" y="1892645"/>
              <a:ext cx="2149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/>
                <a:t>abs2phy([m, n])</a:t>
              </a:r>
              <a:endParaRPr lang="ko-KR" alt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9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39C192-9EEE-434D-91BC-08F7F7D6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75" y="810184"/>
            <a:ext cx="5668347" cy="29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3E83A98-1AE8-498C-9302-E4936C1D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5" y="486585"/>
            <a:ext cx="8217487" cy="46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7F6344-411B-44EA-AFEA-58EEB450BA30}"/>
              </a:ext>
            </a:extLst>
          </p:cNvPr>
          <p:cNvSpPr/>
          <p:nvPr/>
        </p:nvSpPr>
        <p:spPr>
          <a:xfrm>
            <a:off x="1913467" y="2531533"/>
            <a:ext cx="1659466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</a:p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097F32-7C0E-425A-94E7-9E4D92145A73}"/>
              </a:ext>
            </a:extLst>
          </p:cNvPr>
          <p:cNvSpPr/>
          <p:nvPr/>
        </p:nvSpPr>
        <p:spPr>
          <a:xfrm>
            <a:off x="4436534" y="2539999"/>
            <a:ext cx="1659466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</a:p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649C5F-E7BC-4167-868D-D7FB574A7466}"/>
              </a:ext>
            </a:extLst>
          </p:cNvPr>
          <p:cNvSpPr/>
          <p:nvPr/>
        </p:nvSpPr>
        <p:spPr>
          <a:xfrm>
            <a:off x="7247467" y="1405466"/>
            <a:ext cx="1659466" cy="575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GDS-II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D1CC60-C159-4D08-B9DA-6F0883822D01}"/>
              </a:ext>
            </a:extLst>
          </p:cNvPr>
          <p:cNvSpPr/>
          <p:nvPr/>
        </p:nvSpPr>
        <p:spPr>
          <a:xfrm>
            <a:off x="7569200" y="2539999"/>
            <a:ext cx="1659466" cy="575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yaml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DE2C4-0595-410E-94A5-91DF12E72BA6}"/>
              </a:ext>
            </a:extLst>
          </p:cNvPr>
          <p:cNvSpPr/>
          <p:nvPr/>
        </p:nvSpPr>
        <p:spPr>
          <a:xfrm>
            <a:off x="7247467" y="3742269"/>
            <a:ext cx="1659466" cy="575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Virtuoso DB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9E033C-154A-44A2-BF8B-1F51EFE7B81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096000" y="1693333"/>
            <a:ext cx="1151467" cy="1134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4A4C70-EF96-40D1-AE89-1F0B38662C3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96000" y="2827866"/>
            <a:ext cx="147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D4A7D2-51F3-480E-8CFB-C358817C6B6C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096000" y="2827866"/>
            <a:ext cx="1151467" cy="1202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D6D372-A166-464F-AA0A-272946D016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72933" y="2819400"/>
            <a:ext cx="863601" cy="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F900B2A99B8246ABA07C3777CF4926" ma:contentTypeVersion="8" ma:contentTypeDescription="새 문서를 만듭니다." ma:contentTypeScope="" ma:versionID="3761b5b6a7d42f6c1c273306696548e4">
  <xsd:schema xmlns:xsd="http://www.w3.org/2001/XMLSchema" xmlns:xs="http://www.w3.org/2001/XMLSchema" xmlns:p="http://schemas.microsoft.com/office/2006/metadata/properties" xmlns:ns3="24539715-93bc-4df6-81cc-aa2418ff0389" targetNamespace="http://schemas.microsoft.com/office/2006/metadata/properties" ma:root="true" ma:fieldsID="b1dbbd930d08384bb712e9fa97ed9a10" ns3:_="">
    <xsd:import namespace="24539715-93bc-4df6-81cc-aa2418ff03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39715-93bc-4df6-81cc-aa2418ff0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2B5A9D-FF4F-4BD9-84DC-95DD80090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4E3FAE-9FBC-4743-8D77-9A4A5EA70CA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4539715-93bc-4df6-81cc-aa2418ff038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347E47-49FF-4380-A28F-B98B4E5F2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39715-93bc-4df6-81cc-aa2418ff0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4237</TotalTime>
  <Words>199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한재덕</dc:creator>
  <cp:lastModifiedBy>한재덕</cp:lastModifiedBy>
  <cp:revision>65</cp:revision>
  <cp:lastPrinted>2019-12-08T06:06:32Z</cp:lastPrinted>
  <dcterms:created xsi:type="dcterms:W3CDTF">2019-10-28T21:36:47Z</dcterms:created>
  <dcterms:modified xsi:type="dcterms:W3CDTF">2020-01-01T13:00:16Z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0x010100B8F900B2A99B8246ABA07C3777CF4926</vt:lpwstr>
  </property>
</Properties>
</file>