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A50BBD-CAA6-4B55-8CDC-C896F72DC014}" v="24" dt="2023-02-05T14:21:59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94660"/>
  </p:normalViewPr>
  <p:slideViewPr>
    <p:cSldViewPr snapToGrid="0">
      <p:cViewPr>
        <p:scale>
          <a:sx n="150" d="100"/>
          <a:sy n="150" d="100"/>
        </p:scale>
        <p:origin x="1470" y="-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FB86-A802-4FA4-9B5F-625163A45DA5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4FE1-AC0B-466F-81A6-8E183D592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482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FB86-A802-4FA4-9B5F-625163A45DA5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4FE1-AC0B-466F-81A6-8E183D592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434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FB86-A802-4FA4-9B5F-625163A45DA5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4FE1-AC0B-466F-81A6-8E183D592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422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FB86-A802-4FA4-9B5F-625163A45DA5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4FE1-AC0B-466F-81A6-8E183D592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979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FB86-A802-4FA4-9B5F-625163A45DA5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4FE1-AC0B-466F-81A6-8E183D592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927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FB86-A802-4FA4-9B5F-625163A45DA5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4FE1-AC0B-466F-81A6-8E183D592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028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FB86-A802-4FA4-9B5F-625163A45DA5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4FE1-AC0B-466F-81A6-8E183D592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695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FB86-A802-4FA4-9B5F-625163A45DA5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4FE1-AC0B-466F-81A6-8E183D592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437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FB86-A802-4FA4-9B5F-625163A45DA5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4FE1-AC0B-466F-81A6-8E183D592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474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FB86-A802-4FA4-9B5F-625163A45DA5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4FE1-AC0B-466F-81A6-8E183D592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688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FB86-A802-4FA4-9B5F-625163A45DA5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4FE1-AC0B-466F-81A6-8E183D592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65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7FB86-A802-4FA4-9B5F-625163A45DA5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94FE1-AC0B-466F-81A6-8E183D592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794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C660395-B487-6600-87DF-63F09E65D31B}"/>
              </a:ext>
            </a:extLst>
          </p:cNvPr>
          <p:cNvSpPr txBox="1"/>
          <p:nvPr/>
        </p:nvSpPr>
        <p:spPr>
          <a:xfrm>
            <a:off x="0" y="0"/>
            <a:ext cx="6858000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laygo2 </a:t>
            </a:r>
            <a:r>
              <a:rPr lang="en-US" altLang="ko-KR" sz="16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cheatsheet</a:t>
            </a:r>
            <a:r>
              <a:rPr lang="en-US" altLang="ko-KR" sz="16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0.1</a:t>
            </a:r>
          </a:p>
          <a:p>
            <a:endParaRPr lang="en-US" altLang="ko-KR" sz="1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1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</a:t>
            </a:r>
            <a:r>
              <a:rPr lang="ko-KR" alt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laygo2?</a:t>
            </a:r>
          </a:p>
          <a:p>
            <a:r>
              <a:rPr lang="en-US" altLang="ko-KR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laygo2 package is a comprehensive framework for automatic IC layout generation in Python</a:t>
            </a:r>
          </a:p>
          <a:p>
            <a:r>
              <a:rPr lang="en-US" altLang="ko-KR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the following import command: </a:t>
            </a:r>
          </a:p>
          <a:p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laygo2</a:t>
            </a:r>
          </a:p>
          <a:p>
            <a:endParaRPr lang="en-US" altLang="ko-KR" sz="1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1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design hierarchy</a:t>
            </a:r>
          </a:p>
          <a:p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 = laygo2.Library(name=“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”)  </a:t>
            </a:r>
            <a:r>
              <a:rPr lang="en-US" altLang="ko-KR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library</a:t>
            </a:r>
          </a:p>
          <a:p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 = laygo2.Design(name=“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mydsn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”) </a:t>
            </a:r>
            <a:r>
              <a:rPr lang="en-US" altLang="ko-KR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design</a:t>
            </a:r>
          </a:p>
          <a:p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l.append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(d)</a:t>
            </a:r>
          </a:p>
          <a:p>
            <a:endParaRPr lang="en-US" altLang="ko-KR" sz="1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1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Layout on physical grids</a:t>
            </a:r>
          </a:p>
          <a:p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 = laygo2.Rect(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xy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=[[0, 0], [100, 100]], layer=["M1", "drawing"])</a:t>
            </a:r>
          </a:p>
          <a:p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 = laygo2.Text(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xy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=[0, 200], layer=["text", "drawing"], text="test")</a:t>
            </a:r>
          </a:p>
          <a:p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 = laygo2.Pin(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xy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=[[0, 0], [100, 100]], layer=["M1", "pin"], 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netname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="net0"))</a:t>
            </a:r>
          </a:p>
          <a:p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laygo2.Instance(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xy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=[0, 0], 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libname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cellname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mycell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", pins={"net0":p})</a:t>
            </a:r>
          </a:p>
          <a:p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d.append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r,t,p,i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])  </a:t>
            </a:r>
          </a:p>
          <a:p>
            <a:endParaRPr lang="en-US" altLang="ko-KR" sz="1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1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Load templates and abstract grids</a:t>
            </a:r>
          </a:p>
          <a:p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laygo2_tech as tech</a:t>
            </a:r>
          </a:p>
          <a:p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templates = 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tech.load_templates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ko-KR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load technology templates</a:t>
            </a:r>
            <a:endParaRPr lang="en-US" altLang="ko-K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grids = 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tech.load_grids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(templates=templates) </a:t>
            </a:r>
            <a:r>
              <a:rPr lang="en-US" altLang="ko-KR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load technology grids</a:t>
            </a:r>
            <a:endParaRPr lang="en-US" altLang="ko-K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tmpl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templates[“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nmos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”]</a:t>
            </a:r>
          </a:p>
          <a:p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i1 = 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tmpl.generate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(params={“nf”:4})  </a:t>
            </a:r>
            <a:r>
              <a:rPr lang="en-US" altLang="ko-KR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generate instance</a:t>
            </a:r>
          </a:p>
          <a:p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grids[“placement”]</a:t>
            </a:r>
          </a:p>
          <a:p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grids[“route_M1_M2”]</a:t>
            </a:r>
          </a:p>
          <a:p>
            <a:endParaRPr lang="en-US" altLang="ko-KR" sz="1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1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Layout on abstract grids</a:t>
            </a:r>
          </a:p>
          <a:p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d.place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(grid=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=[0, 0])  </a:t>
            </a:r>
            <a:r>
              <a:rPr lang="en-US" altLang="ko-KR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place instance</a:t>
            </a:r>
          </a:p>
          <a:p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i1 = 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d.place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(grid=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=i1, 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pg.mn.top_left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altLang="ko-KR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use pointer</a:t>
            </a:r>
            <a:endParaRPr lang="en-US" altLang="ko-K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d.route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(grid=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=[[0, 1], rg.mn(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i.pins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[“p”])[0])  </a:t>
            </a:r>
            <a:r>
              <a:rPr lang="en-US" altLang="ko-KR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route wire</a:t>
            </a:r>
          </a:p>
          <a:p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d.pin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(name=“X”, grid=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=rg.mn(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i.pins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[“p”])  </a:t>
            </a:r>
            <a:r>
              <a:rPr lang="en-US" altLang="ko-KR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pin</a:t>
            </a:r>
          </a:p>
          <a:p>
            <a:endParaRPr lang="en-US" altLang="ko-KR" sz="1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1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Export design</a:t>
            </a:r>
          </a:p>
          <a:p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laygo2.interface.gdspy.export(lib, filename, 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cellname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scale, 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layermapfile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ko-KR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GDS</a:t>
            </a:r>
          </a:p>
          <a:p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laygo2.interface.skill.export(lib, filename, 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cellname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scale) </a:t>
            </a:r>
            <a:r>
              <a:rPr lang="en-US" altLang="ko-KR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skill</a:t>
            </a:r>
            <a:endParaRPr lang="en-US" altLang="ko-K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laygo2.interface.bag.export(lib, filename, 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cellname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scale) </a:t>
            </a:r>
            <a:r>
              <a:rPr lang="en-US" altLang="ko-KR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bag</a:t>
            </a:r>
            <a:endParaRPr lang="en-US" altLang="ko-K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laygo2.interface.mpl.export(lib, 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cellname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colormap, order, filename) </a:t>
            </a:r>
            <a:r>
              <a:rPr lang="en-US" altLang="ko-KR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matplotlib</a:t>
            </a:r>
            <a:endParaRPr lang="en-US" altLang="ko-K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Register template</a:t>
            </a:r>
            <a:endParaRPr lang="en-US" altLang="ko-K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tmpl1 = 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d.export_to_template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ko-KR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convert instance to native template</a:t>
            </a:r>
            <a:endParaRPr lang="en-US" altLang="ko-K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laygo2.interface.yaml.export(tmpl1, filename, mode=“append”) </a:t>
            </a:r>
            <a:r>
              <a:rPr lang="en-US" altLang="ko-KR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register template</a:t>
            </a:r>
            <a:endParaRPr lang="en-US" altLang="ko-K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sz="1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AE19EFC6-C7C2-E1B1-F837-894324980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3526" y="25400"/>
            <a:ext cx="1359074" cy="486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C73C7FF-6D61-B04C-D9D3-74B0FD3DA53C}"/>
              </a:ext>
            </a:extLst>
          </p:cNvPr>
          <p:cNvSpPr txBox="1"/>
          <p:nvPr/>
        </p:nvSpPr>
        <p:spPr>
          <a:xfrm>
            <a:off x="5473527" y="536858"/>
            <a:ext cx="1384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laygo2.github.io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262191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68</TotalTime>
  <Words>512</Words>
  <Application>Microsoft Office PowerPoint</Application>
  <PresentationFormat>A4 용지(210x297mm)</PresentationFormat>
  <Paragraphs>46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한재덕</dc:creator>
  <cp:lastModifiedBy>한재덕</cp:lastModifiedBy>
  <cp:revision>4</cp:revision>
  <dcterms:created xsi:type="dcterms:W3CDTF">2023-02-05T13:17:38Z</dcterms:created>
  <dcterms:modified xsi:type="dcterms:W3CDTF">2023-02-08T16:11:19Z</dcterms:modified>
</cp:coreProperties>
</file>