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07EF6-683C-415A-8D01-7F6DDE1DB30E}" v="40" dt="2023-05-02T20:12:09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66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Ziquan" userId="db362cb8-0f71-49e5-b459-7d24d6a5fb11" providerId="ADAL" clId="{BBE07EF6-683C-415A-8D01-7F6DDE1DB30E}"/>
    <pc:docChg chg="undo redo custSel addSld delSld modSld sldOrd">
      <pc:chgData name="Wei, Ziquan" userId="db362cb8-0f71-49e5-b459-7d24d6a5fb11" providerId="ADAL" clId="{BBE07EF6-683C-415A-8D01-7F6DDE1DB30E}" dt="2023-05-02T21:17:34.824" v="3063" actId="1076"/>
      <pc:docMkLst>
        <pc:docMk/>
      </pc:docMkLst>
      <pc:sldChg chg="addSp delSp modSp del mod">
        <pc:chgData name="Wei, Ziquan" userId="db362cb8-0f71-49e5-b459-7d24d6a5fb11" providerId="ADAL" clId="{BBE07EF6-683C-415A-8D01-7F6DDE1DB30E}" dt="2023-05-02T19:34:09.172" v="2148" actId="47"/>
        <pc:sldMkLst>
          <pc:docMk/>
          <pc:sldMk cId="1077097597" sldId="257"/>
        </pc:sldMkLst>
        <pc:spChg chg="del">
          <ac:chgData name="Wei, Ziquan" userId="db362cb8-0f71-49e5-b459-7d24d6a5fb11" providerId="ADAL" clId="{BBE07EF6-683C-415A-8D01-7F6DDE1DB30E}" dt="2023-05-01T20:49:16.865" v="0" actId="478"/>
          <ac:spMkLst>
            <pc:docMk/>
            <pc:sldMk cId="1077097597" sldId="257"/>
            <ac:spMk id="3" creationId="{4C1FAD3C-FC4B-2DAE-ED5F-54234F330D27}"/>
          </ac:spMkLst>
        </pc:spChg>
        <pc:spChg chg="add mod">
          <ac:chgData name="Wei, Ziquan" userId="db362cb8-0f71-49e5-b459-7d24d6a5fb11" providerId="ADAL" clId="{BBE07EF6-683C-415A-8D01-7F6DDE1DB30E}" dt="2023-05-01T20:54:24.868" v="91" actId="1076"/>
          <ac:spMkLst>
            <pc:docMk/>
            <pc:sldMk cId="1077097597" sldId="257"/>
            <ac:spMk id="4" creationId="{E73D2257-FCF1-B8C8-0545-998BBC7DA374}"/>
          </ac:spMkLst>
        </pc:spChg>
        <pc:spChg chg="add mod">
          <ac:chgData name="Wei, Ziquan" userId="db362cb8-0f71-49e5-b459-7d24d6a5fb11" providerId="ADAL" clId="{BBE07EF6-683C-415A-8D01-7F6DDE1DB30E}" dt="2023-05-02T14:49:34.876" v="518" actId="20577"/>
          <ac:spMkLst>
            <pc:docMk/>
            <pc:sldMk cId="1077097597" sldId="257"/>
            <ac:spMk id="6" creationId="{86BF29C5-517C-1A07-FF77-DB1EDD63A7D0}"/>
          </ac:spMkLst>
        </pc:spChg>
        <pc:spChg chg="add del mod">
          <ac:chgData name="Wei, Ziquan" userId="db362cb8-0f71-49e5-b459-7d24d6a5fb11" providerId="ADAL" clId="{BBE07EF6-683C-415A-8D01-7F6DDE1DB30E}" dt="2023-05-01T21:01:16.953" v="94"/>
          <ac:spMkLst>
            <pc:docMk/>
            <pc:sldMk cId="1077097597" sldId="257"/>
            <ac:spMk id="7" creationId="{D1CC84FC-E363-A81C-820A-3729496D1912}"/>
          </ac:spMkLst>
        </pc:spChg>
        <pc:spChg chg="add del mod">
          <ac:chgData name="Wei, Ziquan" userId="db362cb8-0f71-49e5-b459-7d24d6a5fb11" providerId="ADAL" clId="{BBE07EF6-683C-415A-8D01-7F6DDE1DB30E}" dt="2023-05-01T21:01:16.953" v="94"/>
          <ac:spMkLst>
            <pc:docMk/>
            <pc:sldMk cId="1077097597" sldId="257"/>
            <ac:spMk id="8" creationId="{3699EEFC-83B8-0229-E7EA-CD63A6A8BF41}"/>
          </ac:spMkLst>
        </pc:spChg>
        <pc:spChg chg="add mod">
          <ac:chgData name="Wei, Ziquan" userId="db362cb8-0f71-49e5-b459-7d24d6a5fb11" providerId="ADAL" clId="{BBE07EF6-683C-415A-8D01-7F6DDE1DB30E}" dt="2023-05-02T14:37:00.776" v="486" actId="1076"/>
          <ac:spMkLst>
            <pc:docMk/>
            <pc:sldMk cId="1077097597" sldId="257"/>
            <ac:spMk id="9" creationId="{4203246F-183C-CF50-82AB-092673205735}"/>
          </ac:spMkLst>
        </pc:spChg>
        <pc:spChg chg="add mod">
          <ac:chgData name="Wei, Ziquan" userId="db362cb8-0f71-49e5-b459-7d24d6a5fb11" providerId="ADAL" clId="{BBE07EF6-683C-415A-8D01-7F6DDE1DB30E}" dt="2023-05-02T14:37:00.776" v="486" actId="1076"/>
          <ac:spMkLst>
            <pc:docMk/>
            <pc:sldMk cId="1077097597" sldId="257"/>
            <ac:spMk id="10" creationId="{1882002D-3118-7EEE-BA4B-C4CA8246E8D4}"/>
          </ac:spMkLst>
        </pc:spChg>
        <pc:spChg chg="add del mod">
          <ac:chgData name="Wei, Ziquan" userId="db362cb8-0f71-49e5-b459-7d24d6a5fb11" providerId="ADAL" clId="{BBE07EF6-683C-415A-8D01-7F6DDE1DB30E}" dt="2023-05-01T21:21:58.484" v="166" actId="21"/>
          <ac:spMkLst>
            <pc:docMk/>
            <pc:sldMk cId="1077097597" sldId="257"/>
            <ac:spMk id="12" creationId="{21B9A66C-7BCA-0ACA-8BEC-56C499CAFB2D}"/>
          </ac:spMkLst>
        </pc:spChg>
        <pc:spChg chg="add mod">
          <ac:chgData name="Wei, Ziquan" userId="db362cb8-0f71-49e5-b459-7d24d6a5fb11" providerId="ADAL" clId="{BBE07EF6-683C-415A-8D01-7F6DDE1DB30E}" dt="2023-05-02T14:48:45.232" v="493" actId="14100"/>
          <ac:spMkLst>
            <pc:docMk/>
            <pc:sldMk cId="1077097597" sldId="257"/>
            <ac:spMk id="13" creationId="{65B39826-DA73-375D-28D8-692B6B7578A1}"/>
          </ac:spMkLst>
        </pc:spChg>
        <pc:spChg chg="add mod">
          <ac:chgData name="Wei, Ziquan" userId="db362cb8-0f71-49e5-b459-7d24d6a5fb11" providerId="ADAL" clId="{BBE07EF6-683C-415A-8D01-7F6DDE1DB30E}" dt="2023-05-02T13:45:16.288" v="485" actId="207"/>
          <ac:spMkLst>
            <pc:docMk/>
            <pc:sldMk cId="1077097597" sldId="257"/>
            <ac:spMk id="15" creationId="{05722928-185D-EBBA-3C95-CD1A5BFFA10C}"/>
          </ac:spMkLst>
        </pc:spChg>
        <pc:spChg chg="add mod">
          <ac:chgData name="Wei, Ziquan" userId="db362cb8-0f71-49e5-b459-7d24d6a5fb11" providerId="ADAL" clId="{BBE07EF6-683C-415A-8D01-7F6DDE1DB30E}" dt="2023-05-02T14:51:20.922" v="519" actId="1076"/>
          <ac:spMkLst>
            <pc:docMk/>
            <pc:sldMk cId="1077097597" sldId="257"/>
            <ac:spMk id="16" creationId="{E3B51A26-D9C3-E86E-2706-01DAAF11B5D2}"/>
          </ac:spMkLst>
        </pc:spChg>
        <pc:spChg chg="add mod">
          <ac:chgData name="Wei, Ziquan" userId="db362cb8-0f71-49e5-b459-7d24d6a5fb11" providerId="ADAL" clId="{BBE07EF6-683C-415A-8D01-7F6DDE1DB30E}" dt="2023-05-02T14:37:07.381" v="491" actId="20577"/>
          <ac:spMkLst>
            <pc:docMk/>
            <pc:sldMk cId="1077097597" sldId="257"/>
            <ac:spMk id="17" creationId="{69A76C81-09E6-7C73-0CAE-65FA6E9EA656}"/>
          </ac:spMkLst>
        </pc:spChg>
        <pc:spChg chg="add mod">
          <ac:chgData name="Wei, Ziquan" userId="db362cb8-0f71-49e5-b459-7d24d6a5fb11" providerId="ADAL" clId="{BBE07EF6-683C-415A-8D01-7F6DDE1DB30E}" dt="2023-05-02T14:48:56.376" v="495" actId="20577"/>
          <ac:spMkLst>
            <pc:docMk/>
            <pc:sldMk cId="1077097597" sldId="257"/>
            <ac:spMk id="18" creationId="{DB1E05FB-F812-A384-7AA4-059A61183994}"/>
          </ac:spMkLst>
        </pc:spChg>
        <pc:spChg chg="add del mod">
          <ac:chgData name="Wei, Ziquan" userId="db362cb8-0f71-49e5-b459-7d24d6a5fb11" providerId="ADAL" clId="{BBE07EF6-683C-415A-8D01-7F6DDE1DB30E}" dt="2023-05-02T14:49:20.259" v="505" actId="478"/>
          <ac:spMkLst>
            <pc:docMk/>
            <pc:sldMk cId="1077097597" sldId="257"/>
            <ac:spMk id="19" creationId="{AB708E4B-BC3D-6CB5-8BCB-60FD040BB3FA}"/>
          </ac:spMkLst>
        </pc:spChg>
        <pc:spChg chg="add del mod">
          <ac:chgData name="Wei, Ziquan" userId="db362cb8-0f71-49e5-b459-7d24d6a5fb11" providerId="ADAL" clId="{BBE07EF6-683C-415A-8D01-7F6DDE1DB30E}" dt="2023-05-02T14:51:33.243" v="520" actId="478"/>
          <ac:spMkLst>
            <pc:docMk/>
            <pc:sldMk cId="1077097597" sldId="257"/>
            <ac:spMk id="20" creationId="{141C6922-1E01-25F8-D7E1-F690C006F270}"/>
          </ac:spMkLst>
        </pc:spChg>
        <pc:spChg chg="add mod">
          <ac:chgData name="Wei, Ziquan" userId="db362cb8-0f71-49e5-b459-7d24d6a5fb11" providerId="ADAL" clId="{BBE07EF6-683C-415A-8D01-7F6DDE1DB30E}" dt="2023-05-02T18:52:08.450" v="1561" actId="1076"/>
          <ac:spMkLst>
            <pc:docMk/>
            <pc:sldMk cId="1077097597" sldId="257"/>
            <ac:spMk id="22" creationId="{513867A0-74A0-A5F4-1BB0-5969AD2C4C9C}"/>
          </ac:spMkLst>
        </pc:spChg>
      </pc:sldChg>
      <pc:sldChg chg="addSp delSp modSp new mod ord">
        <pc:chgData name="Wei, Ziquan" userId="db362cb8-0f71-49e5-b459-7d24d6a5fb11" providerId="ADAL" clId="{BBE07EF6-683C-415A-8D01-7F6DDE1DB30E}" dt="2023-05-02T20:20:17.658" v="2707" actId="20577"/>
        <pc:sldMkLst>
          <pc:docMk/>
          <pc:sldMk cId="546027431" sldId="258"/>
        </pc:sldMkLst>
        <pc:spChg chg="mod">
          <ac:chgData name="Wei, Ziquan" userId="db362cb8-0f71-49e5-b459-7d24d6a5fb11" providerId="ADAL" clId="{BBE07EF6-683C-415A-8D01-7F6DDE1DB30E}" dt="2023-05-02T20:20:17.658" v="2707" actId="20577"/>
          <ac:spMkLst>
            <pc:docMk/>
            <pc:sldMk cId="546027431" sldId="258"/>
            <ac:spMk id="2" creationId="{029BD633-38B7-029A-8313-714911EB3FA3}"/>
          </ac:spMkLst>
        </pc:spChg>
        <pc:spChg chg="del">
          <ac:chgData name="Wei, Ziquan" userId="db362cb8-0f71-49e5-b459-7d24d6a5fb11" providerId="ADAL" clId="{BBE07EF6-683C-415A-8D01-7F6DDE1DB30E}" dt="2023-05-02T17:26:29.218" v="1260" actId="478"/>
          <ac:spMkLst>
            <pc:docMk/>
            <pc:sldMk cId="546027431" sldId="258"/>
            <ac:spMk id="3" creationId="{580DA03C-6029-21FC-CDFB-4ECE642AD0C7}"/>
          </ac:spMkLst>
        </pc:spChg>
        <pc:spChg chg="add mod">
          <ac:chgData name="Wei, Ziquan" userId="db362cb8-0f71-49e5-b459-7d24d6a5fb11" providerId="ADAL" clId="{BBE07EF6-683C-415A-8D01-7F6DDE1DB30E}" dt="2023-05-02T20:12:17.127" v="2281" actId="12"/>
          <ac:spMkLst>
            <pc:docMk/>
            <pc:sldMk cId="546027431" sldId="258"/>
            <ac:spMk id="6" creationId="{F404623E-1CDA-51C9-7FAD-69356E7EE243}"/>
          </ac:spMkLst>
        </pc:spChg>
        <pc:picChg chg="add mod modCrop">
          <ac:chgData name="Wei, Ziquan" userId="db362cb8-0f71-49e5-b459-7d24d6a5fb11" providerId="ADAL" clId="{BBE07EF6-683C-415A-8D01-7F6DDE1DB30E}" dt="2023-05-02T20:20:07.538" v="2657" actId="1076"/>
          <ac:picMkLst>
            <pc:docMk/>
            <pc:sldMk cId="546027431" sldId="258"/>
            <ac:picMk id="5" creationId="{BCFA0D39-5DC3-4FB7-1818-C3C7E99597C1}"/>
          </ac:picMkLst>
        </pc:picChg>
      </pc:sldChg>
      <pc:sldChg chg="addSp delSp modSp new mod">
        <pc:chgData name="Wei, Ziquan" userId="db362cb8-0f71-49e5-b459-7d24d6a5fb11" providerId="ADAL" clId="{BBE07EF6-683C-415A-8D01-7F6DDE1DB30E}" dt="2023-05-02T21:17:34.824" v="3063" actId="1076"/>
        <pc:sldMkLst>
          <pc:docMk/>
          <pc:sldMk cId="1588731264" sldId="259"/>
        </pc:sldMkLst>
        <pc:spChg chg="del mod">
          <ac:chgData name="Wei, Ziquan" userId="db362cb8-0f71-49e5-b459-7d24d6a5fb11" providerId="ADAL" clId="{BBE07EF6-683C-415A-8D01-7F6DDE1DB30E}" dt="2023-05-02T19:20:43.964" v="1645" actId="478"/>
          <ac:spMkLst>
            <pc:docMk/>
            <pc:sldMk cId="1588731264" sldId="259"/>
            <ac:spMk id="2" creationId="{1ED21E52-9B5C-641E-A9EA-37CFF9E520C9}"/>
          </ac:spMkLst>
        </pc:spChg>
        <pc:spChg chg="del mod">
          <ac:chgData name="Wei, Ziquan" userId="db362cb8-0f71-49e5-b459-7d24d6a5fb11" providerId="ADAL" clId="{BBE07EF6-683C-415A-8D01-7F6DDE1DB30E}" dt="2023-05-02T15:51:57.349" v="1086" actId="478"/>
          <ac:spMkLst>
            <pc:docMk/>
            <pc:sldMk cId="1588731264" sldId="259"/>
            <ac:spMk id="3" creationId="{96AECFD9-FFA4-30CA-65CF-A547BE73C07E}"/>
          </ac:spMkLst>
        </pc:spChg>
        <pc:spChg chg="add del mod">
          <ac:chgData name="Wei, Ziquan" userId="db362cb8-0f71-49e5-b459-7d24d6a5fb11" providerId="ADAL" clId="{BBE07EF6-683C-415A-8D01-7F6DDE1DB30E}" dt="2023-05-02T15:51:58.849" v="1087" actId="478"/>
          <ac:spMkLst>
            <pc:docMk/>
            <pc:sldMk cId="1588731264" sldId="259"/>
            <ac:spMk id="6" creationId="{D6D93E9B-D4B3-7042-E072-04FCE83666F0}"/>
          </ac:spMkLst>
        </pc:spChg>
        <pc:spChg chg="add del mod">
          <ac:chgData name="Wei, Ziquan" userId="db362cb8-0f71-49e5-b459-7d24d6a5fb11" providerId="ADAL" clId="{BBE07EF6-683C-415A-8D01-7F6DDE1DB30E}" dt="2023-05-02T17:36:37.680" v="1299" actId="21"/>
          <ac:spMkLst>
            <pc:docMk/>
            <pc:sldMk cId="1588731264" sldId="259"/>
            <ac:spMk id="7" creationId="{6C3EDAB5-2673-FFB1-F02C-7E0C63388587}"/>
          </ac:spMkLst>
        </pc:spChg>
        <pc:spChg chg="add del mod">
          <ac:chgData name="Wei, Ziquan" userId="db362cb8-0f71-49e5-b459-7d24d6a5fb11" providerId="ADAL" clId="{BBE07EF6-683C-415A-8D01-7F6DDE1DB30E}" dt="2023-05-02T17:36:37.680" v="1299" actId="21"/>
          <ac:spMkLst>
            <pc:docMk/>
            <pc:sldMk cId="1588731264" sldId="259"/>
            <ac:spMk id="8" creationId="{EEDDBC17-3F64-A8B1-3238-215FBB68177D}"/>
          </ac:spMkLst>
        </pc:spChg>
        <pc:spChg chg="add del mod">
          <ac:chgData name="Wei, Ziquan" userId="db362cb8-0f71-49e5-b459-7d24d6a5fb11" providerId="ADAL" clId="{BBE07EF6-683C-415A-8D01-7F6DDE1DB30E}" dt="2023-05-02T19:20:41.599" v="1644"/>
          <ac:spMkLst>
            <pc:docMk/>
            <pc:sldMk cId="1588731264" sldId="259"/>
            <ac:spMk id="9" creationId="{D1D74BF6-7E75-B956-5D81-D043A9051DF4}"/>
          </ac:spMkLst>
        </pc:spChg>
        <pc:spChg chg="add del mod">
          <ac:chgData name="Wei, Ziquan" userId="db362cb8-0f71-49e5-b459-7d24d6a5fb11" providerId="ADAL" clId="{BBE07EF6-683C-415A-8D01-7F6DDE1DB30E}" dt="2023-05-02T19:20:41.599" v="1644"/>
          <ac:spMkLst>
            <pc:docMk/>
            <pc:sldMk cId="1588731264" sldId="259"/>
            <ac:spMk id="10" creationId="{3204D8E3-A516-D5AF-2C6A-B8D7C1C48A52}"/>
          </ac:spMkLst>
        </pc:spChg>
        <pc:spChg chg="add del mod">
          <ac:chgData name="Wei, Ziquan" userId="db362cb8-0f71-49e5-b459-7d24d6a5fb11" providerId="ADAL" clId="{BBE07EF6-683C-415A-8D01-7F6DDE1DB30E}" dt="2023-05-02T19:20:45.308" v="1646" actId="478"/>
          <ac:spMkLst>
            <pc:docMk/>
            <pc:sldMk cId="1588731264" sldId="259"/>
            <ac:spMk id="12" creationId="{0DD66F19-C53B-E2EA-82B4-9F74DB95EE83}"/>
          </ac:spMkLst>
        </pc:spChg>
        <pc:spChg chg="add mod">
          <ac:chgData name="Wei, Ziquan" userId="db362cb8-0f71-49e5-b459-7d24d6a5fb11" providerId="ADAL" clId="{BBE07EF6-683C-415A-8D01-7F6DDE1DB30E}" dt="2023-05-02T20:17:59.684" v="2552" actId="1036"/>
          <ac:spMkLst>
            <pc:docMk/>
            <pc:sldMk cId="1588731264" sldId="259"/>
            <ac:spMk id="13" creationId="{4FD6081A-A1A4-A054-0C8C-9AE43AC17BB9}"/>
          </ac:spMkLst>
        </pc:spChg>
        <pc:spChg chg="add mod">
          <ac:chgData name="Wei, Ziquan" userId="db362cb8-0f71-49e5-b459-7d24d6a5fb11" providerId="ADAL" clId="{BBE07EF6-683C-415A-8D01-7F6DDE1DB30E}" dt="2023-05-02T20:17:59.684" v="2552" actId="1036"/>
          <ac:spMkLst>
            <pc:docMk/>
            <pc:sldMk cId="1588731264" sldId="259"/>
            <ac:spMk id="14" creationId="{E98D82E5-6119-0B62-AC4E-727BEA7FD7D9}"/>
          </ac:spMkLst>
        </pc:spChg>
        <pc:spChg chg="add mod">
          <ac:chgData name="Wei, Ziquan" userId="db362cb8-0f71-49e5-b459-7d24d6a5fb11" providerId="ADAL" clId="{BBE07EF6-683C-415A-8D01-7F6DDE1DB30E}" dt="2023-05-02T20:17:59.684" v="2552" actId="1036"/>
          <ac:spMkLst>
            <pc:docMk/>
            <pc:sldMk cId="1588731264" sldId="259"/>
            <ac:spMk id="15" creationId="{9B6307C2-0977-98E1-2C6B-D63FDCB9F930}"/>
          </ac:spMkLst>
        </pc:spChg>
        <pc:spChg chg="add mod">
          <ac:chgData name="Wei, Ziquan" userId="db362cb8-0f71-49e5-b459-7d24d6a5fb11" providerId="ADAL" clId="{BBE07EF6-683C-415A-8D01-7F6DDE1DB30E}" dt="2023-05-02T20:17:59.684" v="2552" actId="1036"/>
          <ac:spMkLst>
            <pc:docMk/>
            <pc:sldMk cId="1588731264" sldId="259"/>
            <ac:spMk id="19" creationId="{DB3B1ECE-B946-E402-0862-C22CA9FD2B6F}"/>
          </ac:spMkLst>
        </pc:spChg>
        <pc:spChg chg="add mod">
          <ac:chgData name="Wei, Ziquan" userId="db362cb8-0f71-49e5-b459-7d24d6a5fb11" providerId="ADAL" clId="{BBE07EF6-683C-415A-8D01-7F6DDE1DB30E}" dt="2023-05-02T21:17:34.824" v="3063" actId="1076"/>
          <ac:spMkLst>
            <pc:docMk/>
            <pc:sldMk cId="1588731264" sldId="259"/>
            <ac:spMk id="21" creationId="{A04CED64-DE73-F65E-7FB8-B5FEC5468CAF}"/>
          </ac:spMkLst>
        </pc:spChg>
        <pc:graphicFrameChg chg="add mod modGraphic">
          <ac:chgData name="Wei, Ziquan" userId="db362cb8-0f71-49e5-b459-7d24d6a5fb11" providerId="ADAL" clId="{BBE07EF6-683C-415A-8D01-7F6DDE1DB30E}" dt="2023-05-02T20:19:40.076" v="2648" actId="113"/>
          <ac:graphicFrameMkLst>
            <pc:docMk/>
            <pc:sldMk cId="1588731264" sldId="259"/>
            <ac:graphicFrameMk id="4" creationId="{11045DA0-71BB-EEE9-1850-E718AC184536}"/>
          </ac:graphicFrameMkLst>
        </pc:graphicFrameChg>
        <pc:cxnChg chg="add mod">
          <ac:chgData name="Wei, Ziquan" userId="db362cb8-0f71-49e5-b459-7d24d6a5fb11" providerId="ADAL" clId="{BBE07EF6-683C-415A-8D01-7F6DDE1DB30E}" dt="2023-05-02T20:17:59.684" v="2552" actId="1036"/>
          <ac:cxnSpMkLst>
            <pc:docMk/>
            <pc:sldMk cId="1588731264" sldId="259"/>
            <ac:cxnSpMk id="17" creationId="{9D0D3174-1210-A97E-F7C9-1E05708F8D3A}"/>
          </ac:cxnSpMkLst>
        </pc:cxnChg>
      </pc:sldChg>
      <pc:sldChg chg="addSp delSp modSp new del mod">
        <pc:chgData name="Wei, Ziquan" userId="db362cb8-0f71-49e5-b459-7d24d6a5fb11" providerId="ADAL" clId="{BBE07EF6-683C-415A-8D01-7F6DDE1DB30E}" dt="2023-05-02T19:24:12.818" v="1753" actId="47"/>
        <pc:sldMkLst>
          <pc:docMk/>
          <pc:sldMk cId="1267558605" sldId="260"/>
        </pc:sldMkLst>
        <pc:spChg chg="del">
          <ac:chgData name="Wei, Ziquan" userId="db362cb8-0f71-49e5-b459-7d24d6a5fb11" providerId="ADAL" clId="{BBE07EF6-683C-415A-8D01-7F6DDE1DB30E}" dt="2023-05-02T17:36:44.681" v="1303" actId="478"/>
          <ac:spMkLst>
            <pc:docMk/>
            <pc:sldMk cId="1267558605" sldId="260"/>
            <ac:spMk id="3" creationId="{92245497-FFAE-396D-7069-967F21B736D0}"/>
          </ac:spMkLst>
        </pc:spChg>
        <pc:spChg chg="add del mod">
          <ac:chgData name="Wei, Ziquan" userId="db362cb8-0f71-49e5-b459-7d24d6a5fb11" providerId="ADAL" clId="{BBE07EF6-683C-415A-8D01-7F6DDE1DB30E}" dt="2023-05-02T17:36:43.215" v="1302"/>
          <ac:spMkLst>
            <pc:docMk/>
            <pc:sldMk cId="1267558605" sldId="260"/>
            <ac:spMk id="4" creationId="{779874C7-D2A0-2589-AD25-6C413C427F1D}"/>
          </ac:spMkLst>
        </pc:spChg>
        <pc:spChg chg="add del mod">
          <ac:chgData name="Wei, Ziquan" userId="db362cb8-0f71-49e5-b459-7d24d6a5fb11" providerId="ADAL" clId="{BBE07EF6-683C-415A-8D01-7F6DDE1DB30E}" dt="2023-05-02T17:36:43.215" v="1302"/>
          <ac:spMkLst>
            <pc:docMk/>
            <pc:sldMk cId="1267558605" sldId="260"/>
            <ac:spMk id="5" creationId="{1C41F7E5-F391-3897-7101-D27632676AFE}"/>
          </ac:spMkLst>
        </pc:spChg>
        <pc:spChg chg="add mod">
          <ac:chgData name="Wei, Ziquan" userId="db362cb8-0f71-49e5-b459-7d24d6a5fb11" providerId="ADAL" clId="{BBE07EF6-683C-415A-8D01-7F6DDE1DB30E}" dt="2023-05-02T18:50:34.075" v="1554" actId="1076"/>
          <ac:spMkLst>
            <pc:docMk/>
            <pc:sldMk cId="1267558605" sldId="260"/>
            <ac:spMk id="6" creationId="{77E3B8F0-F06C-73C8-51D8-F504855C04E5}"/>
          </ac:spMkLst>
        </pc:spChg>
        <pc:spChg chg="add mod">
          <ac:chgData name="Wei, Ziquan" userId="db362cb8-0f71-49e5-b459-7d24d6a5fb11" providerId="ADAL" clId="{BBE07EF6-683C-415A-8D01-7F6DDE1DB30E}" dt="2023-05-02T19:20:36.367" v="1642" actId="20577"/>
          <ac:spMkLst>
            <pc:docMk/>
            <pc:sldMk cId="1267558605" sldId="260"/>
            <ac:spMk id="7" creationId="{C1FCD21B-7467-D9C4-823A-52EC0200FEFA}"/>
          </ac:spMkLst>
        </pc:spChg>
      </pc:sldChg>
      <pc:sldChg chg="addSp delSp modSp new del mod ord">
        <pc:chgData name="Wei, Ziquan" userId="db362cb8-0f71-49e5-b459-7d24d6a5fb11" providerId="ADAL" clId="{BBE07EF6-683C-415A-8D01-7F6DDE1DB30E}" dt="2023-05-02T19:40:47.161" v="2191" actId="47"/>
        <pc:sldMkLst>
          <pc:docMk/>
          <pc:sldMk cId="1458389860" sldId="261"/>
        </pc:sldMkLst>
        <pc:spChg chg="mod">
          <ac:chgData name="Wei, Ziquan" userId="db362cb8-0f71-49e5-b459-7d24d6a5fb11" providerId="ADAL" clId="{BBE07EF6-683C-415A-8D01-7F6DDE1DB30E}" dt="2023-05-02T17:43:40.730" v="1422" actId="20577"/>
          <ac:spMkLst>
            <pc:docMk/>
            <pc:sldMk cId="1458389860" sldId="261"/>
            <ac:spMk id="2" creationId="{0D998896-4D15-E198-260B-7D8DCD2C7C4F}"/>
          </ac:spMkLst>
        </pc:spChg>
        <pc:spChg chg="del">
          <ac:chgData name="Wei, Ziquan" userId="db362cb8-0f71-49e5-b459-7d24d6a5fb11" providerId="ADAL" clId="{BBE07EF6-683C-415A-8D01-7F6DDE1DB30E}" dt="2023-05-02T17:43:44.003" v="1423" actId="478"/>
          <ac:spMkLst>
            <pc:docMk/>
            <pc:sldMk cId="1458389860" sldId="261"/>
            <ac:spMk id="3" creationId="{B415DEB5-4C06-63F9-4849-B76859DB2306}"/>
          </ac:spMkLst>
        </pc:spChg>
        <pc:spChg chg="add del">
          <ac:chgData name="Wei, Ziquan" userId="db362cb8-0f71-49e5-b459-7d24d6a5fb11" providerId="ADAL" clId="{BBE07EF6-683C-415A-8D01-7F6DDE1DB30E}" dt="2023-05-02T19:37:00.847" v="2153" actId="22"/>
          <ac:spMkLst>
            <pc:docMk/>
            <pc:sldMk cId="1458389860" sldId="261"/>
            <ac:spMk id="8" creationId="{64BC0D55-DB81-76F9-8B9E-A49CADB241A8}"/>
          </ac:spMkLst>
        </pc:spChg>
        <pc:graphicFrameChg chg="add del mod modGraphic">
          <ac:chgData name="Wei, Ziquan" userId="db362cb8-0f71-49e5-b459-7d24d6a5fb11" providerId="ADAL" clId="{BBE07EF6-683C-415A-8D01-7F6DDE1DB30E}" dt="2023-05-02T19:38:13.374" v="2183" actId="478"/>
          <ac:graphicFrameMkLst>
            <pc:docMk/>
            <pc:sldMk cId="1458389860" sldId="261"/>
            <ac:graphicFrameMk id="4" creationId="{D778EBEB-D6E0-11F0-AE35-5A78CEDDC56F}"/>
          </ac:graphicFrameMkLst>
        </pc:graphicFrameChg>
        <pc:picChg chg="add del mod">
          <ac:chgData name="Wei, Ziquan" userId="db362cb8-0f71-49e5-b459-7d24d6a5fb11" providerId="ADAL" clId="{BBE07EF6-683C-415A-8D01-7F6DDE1DB30E}" dt="2023-05-02T19:40:21.078" v="2190" actId="478"/>
          <ac:picMkLst>
            <pc:docMk/>
            <pc:sldMk cId="1458389860" sldId="261"/>
            <ac:picMk id="6" creationId="{84F9FDB9-8E77-8729-0E5A-7C49A88087CA}"/>
          </ac:picMkLst>
        </pc:picChg>
      </pc:sldChg>
      <pc:sldChg chg="new del">
        <pc:chgData name="Wei, Ziquan" userId="db362cb8-0f71-49e5-b459-7d24d6a5fb11" providerId="ADAL" clId="{BBE07EF6-683C-415A-8D01-7F6DDE1DB30E}" dt="2023-05-02T19:25:46.501" v="1772" actId="47"/>
        <pc:sldMkLst>
          <pc:docMk/>
          <pc:sldMk cId="879358578" sldId="262"/>
        </pc:sldMkLst>
      </pc:sldChg>
      <pc:sldChg chg="addSp modSp new mod">
        <pc:chgData name="Wei, Ziquan" userId="db362cb8-0f71-49e5-b459-7d24d6a5fb11" providerId="ADAL" clId="{BBE07EF6-683C-415A-8D01-7F6DDE1DB30E}" dt="2023-05-02T20:20:43.683" v="2709" actId="20577"/>
        <pc:sldMkLst>
          <pc:docMk/>
          <pc:sldMk cId="2573752319" sldId="262"/>
        </pc:sldMkLst>
        <pc:spChg chg="mod">
          <ac:chgData name="Wei, Ziquan" userId="db362cb8-0f71-49e5-b459-7d24d6a5fb11" providerId="ADAL" clId="{BBE07EF6-683C-415A-8D01-7F6DDE1DB30E}" dt="2023-05-02T20:20:43.683" v="2709" actId="20577"/>
          <ac:spMkLst>
            <pc:docMk/>
            <pc:sldMk cId="2573752319" sldId="262"/>
            <ac:spMk id="2" creationId="{011CDEA6-C3E2-FDE4-1E63-08D70DD5BB1F}"/>
          </ac:spMkLst>
        </pc:spChg>
        <pc:spChg chg="mod">
          <ac:chgData name="Wei, Ziquan" userId="db362cb8-0f71-49e5-b459-7d24d6a5fb11" providerId="ADAL" clId="{BBE07EF6-683C-415A-8D01-7F6DDE1DB30E}" dt="2023-05-02T20:10:06.656" v="2274" actId="20577"/>
          <ac:spMkLst>
            <pc:docMk/>
            <pc:sldMk cId="2573752319" sldId="262"/>
            <ac:spMk id="3" creationId="{9974F856-8089-90AB-09DB-81D5298C4C3A}"/>
          </ac:spMkLst>
        </pc:spChg>
        <pc:spChg chg="add mod">
          <ac:chgData name="Wei, Ziquan" userId="db362cb8-0f71-49e5-b459-7d24d6a5fb11" providerId="ADAL" clId="{BBE07EF6-683C-415A-8D01-7F6DDE1DB30E}" dt="2023-05-02T19:32:47.121" v="2068" actId="20577"/>
          <ac:spMkLst>
            <pc:docMk/>
            <pc:sldMk cId="2573752319" sldId="262"/>
            <ac:spMk id="5" creationId="{C693AC12-BD5E-0B1E-042B-640788892490}"/>
          </ac:spMkLst>
        </pc:spChg>
      </pc:sldChg>
      <pc:sldChg chg="addSp delSp modSp add del mod">
        <pc:chgData name="Wei, Ziquan" userId="db362cb8-0f71-49e5-b459-7d24d6a5fb11" providerId="ADAL" clId="{BBE07EF6-683C-415A-8D01-7F6DDE1DB30E}" dt="2023-05-02T20:09:45.116" v="2250" actId="47"/>
        <pc:sldMkLst>
          <pc:docMk/>
          <pc:sldMk cId="2275234386" sldId="263"/>
        </pc:sldMkLst>
        <pc:picChg chg="add mod">
          <ac:chgData name="Wei, Ziquan" userId="db362cb8-0f71-49e5-b459-7d24d6a5fb11" providerId="ADAL" clId="{BBE07EF6-683C-415A-8D01-7F6DDE1DB30E}" dt="2023-05-02T19:44:48.108" v="2249" actId="1076"/>
          <ac:picMkLst>
            <pc:docMk/>
            <pc:sldMk cId="2275234386" sldId="263"/>
            <ac:picMk id="3" creationId="{57B890F9-4FAA-0196-A862-15D98922B17E}"/>
          </ac:picMkLst>
        </pc:picChg>
        <pc:picChg chg="del">
          <ac:chgData name="Wei, Ziquan" userId="db362cb8-0f71-49e5-b459-7d24d6a5fb11" providerId="ADAL" clId="{BBE07EF6-683C-415A-8D01-7F6DDE1DB30E}" dt="2023-05-02T19:44:40.550" v="2245" actId="478"/>
          <ac:picMkLst>
            <pc:docMk/>
            <pc:sldMk cId="2275234386" sldId="263"/>
            <ac:picMk id="5" creationId="{BCFA0D39-5DC3-4FB7-1818-C3C7E99597C1}"/>
          </ac:picMkLst>
        </pc:picChg>
      </pc:sldChg>
      <pc:sldChg chg="modSp new mod">
        <pc:chgData name="Wei, Ziquan" userId="db362cb8-0f71-49e5-b459-7d24d6a5fb11" providerId="ADAL" clId="{BBE07EF6-683C-415A-8D01-7F6DDE1DB30E}" dt="2023-05-02T20:27:23.809" v="3060" actId="20577"/>
        <pc:sldMkLst>
          <pc:docMk/>
          <pc:sldMk cId="4138636248" sldId="263"/>
        </pc:sldMkLst>
        <pc:spChg chg="mod">
          <ac:chgData name="Wei, Ziquan" userId="db362cb8-0f71-49e5-b459-7d24d6a5fb11" providerId="ADAL" clId="{BBE07EF6-683C-415A-8D01-7F6DDE1DB30E}" dt="2023-05-02T20:14:50.468" v="2304" actId="20577"/>
          <ac:spMkLst>
            <pc:docMk/>
            <pc:sldMk cId="4138636248" sldId="263"/>
            <ac:spMk id="2" creationId="{CA551A5F-51E7-732D-D138-D02E34455746}"/>
          </ac:spMkLst>
        </pc:spChg>
        <pc:spChg chg="mod">
          <ac:chgData name="Wei, Ziquan" userId="db362cb8-0f71-49e5-b459-7d24d6a5fb11" providerId="ADAL" clId="{BBE07EF6-683C-415A-8D01-7F6DDE1DB30E}" dt="2023-05-02T20:27:23.809" v="3060" actId="20577"/>
          <ac:spMkLst>
            <pc:docMk/>
            <pc:sldMk cId="4138636248" sldId="263"/>
            <ac:spMk id="3" creationId="{EA2AC68D-DEE2-471B-FED6-9229F80F3C8B}"/>
          </ac:spMkLst>
        </pc:spChg>
      </pc:sldChg>
      <pc:sldChg chg="addSp delSp modSp new del mod">
        <pc:chgData name="Wei, Ziquan" userId="db362cb8-0f71-49e5-b459-7d24d6a5fb11" providerId="ADAL" clId="{BBE07EF6-683C-415A-8D01-7F6DDE1DB30E}" dt="2023-05-02T19:40:13.297" v="2189" actId="2696"/>
        <pc:sldMkLst>
          <pc:docMk/>
          <pc:sldMk cId="14068063" sldId="264"/>
        </pc:sldMkLst>
        <pc:spChg chg="del">
          <ac:chgData name="Wei, Ziquan" userId="db362cb8-0f71-49e5-b459-7d24d6a5fb11" providerId="ADAL" clId="{BBE07EF6-683C-415A-8D01-7F6DDE1DB30E}" dt="2023-05-02T19:39:39.477" v="2186" actId="478"/>
          <ac:spMkLst>
            <pc:docMk/>
            <pc:sldMk cId="14068063" sldId="264"/>
            <ac:spMk id="2" creationId="{9CC15C6D-5AED-83E9-3176-33DC9199B7F1}"/>
          </ac:spMkLst>
        </pc:spChg>
        <pc:spChg chg="del">
          <ac:chgData name="Wei, Ziquan" userId="db362cb8-0f71-49e5-b459-7d24d6a5fb11" providerId="ADAL" clId="{BBE07EF6-683C-415A-8D01-7F6DDE1DB30E}" dt="2023-05-02T19:39:39.477" v="2186" actId="478"/>
          <ac:spMkLst>
            <pc:docMk/>
            <pc:sldMk cId="14068063" sldId="264"/>
            <ac:spMk id="3" creationId="{A5443A4A-786A-B525-0D7F-FA45D167FC2F}"/>
          </ac:spMkLst>
        </pc:spChg>
        <pc:spChg chg="add mod">
          <ac:chgData name="Wei, Ziquan" userId="db362cb8-0f71-49e5-b459-7d24d6a5fb11" providerId="ADAL" clId="{BBE07EF6-683C-415A-8D01-7F6DDE1DB30E}" dt="2023-05-02T19:40:09.278" v="2188" actId="478"/>
          <ac:spMkLst>
            <pc:docMk/>
            <pc:sldMk cId="14068063" sldId="264"/>
            <ac:spMk id="6" creationId="{79772623-4E65-767C-377D-624401BC9BD8}"/>
          </ac:spMkLst>
        </pc:spChg>
        <pc:graphicFrameChg chg="add del mod">
          <ac:chgData name="Wei, Ziquan" userId="db362cb8-0f71-49e5-b459-7d24d6a5fb11" providerId="ADAL" clId="{BBE07EF6-683C-415A-8D01-7F6DDE1DB30E}" dt="2023-05-02T19:40:09.278" v="2188" actId="478"/>
          <ac:graphicFrameMkLst>
            <pc:docMk/>
            <pc:sldMk cId="14068063" sldId="264"/>
            <ac:graphicFrameMk id="4" creationId="{7B5D8F71-9CC2-C347-1830-6D2619A2E7C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21C-F9B5-BB7B-A7DA-5C8358E8E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9760-11DA-35DA-0A81-86CFD0CF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B134-C3E7-76C6-5258-77FC3D0A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4F87-6FA2-E67D-0112-B9034565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7D4D-2099-5909-85FB-B217D3EB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CCA7-6775-AE75-5D64-3A89D10C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C73AF-C619-BBF7-90B3-8F8DB768B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43F1-222E-E9A1-CEAB-9F85452A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4E05-6918-245B-D563-F0F0B96E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4401-04C9-5C44-A8B5-806B7335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9903F-25E8-1563-B3F8-FC06AB13A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1C2E7-991F-1E87-84AF-16DC5415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F626-DEF6-4191-E171-375B262D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C666-BAB3-DF23-AAA9-5DEC60CE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3461-6217-EBF3-011C-A8636066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EAD4-0F8D-B6B5-0F9F-88EEAE88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B406-2CFE-1B9F-05AF-8095419C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8DE1-C758-224D-5843-7D92175C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F2A9-BC1D-40EF-977B-141CE042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6823-858A-4773-B510-1990A85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3FB1-D331-4293-6DC0-B384BFB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01076-E500-16F3-9530-BE8FFD8D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37F7-CA4A-5962-0B27-4245D6EC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E28-36C4-7BCE-E48C-F8AF8F30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BE10-8F2E-23C2-9EE3-9621099D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5FA2-4EA6-2E3A-5198-9791BB78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C2D9-FDF1-7CC3-9550-4D73A13AC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60F-C578-D675-1BAE-83316E5F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0A62B-BECF-E89C-C6D8-28E7049C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9ECE-AE23-2F76-C549-9379096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0CA54-0BB3-9CFC-57CB-97D8FB7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F3A3-1B56-F142-2D9A-A9B5101A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1C87-7490-6595-457B-1B63F806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EF18-0F6C-5C0C-03A1-362C1FD8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2C00E-B86E-E6C5-5C4C-DC4760D0A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988A8-72D1-8E17-6E58-D9A6EA0BC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3C688-59C2-FA08-AD2F-8E7EC2B8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BE58-9B22-A94B-D54C-34FB5816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DD948-45B2-C12B-5738-1CD56C5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B5F7-17A2-CB1B-7B00-E67AA564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1E37-7737-0C04-4E50-DFEE9199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99217-B378-0DAC-06F6-B0EF82F7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E5411-C476-A8E1-5AD1-3766883E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19D62-FF69-1C29-E546-3AC2C7F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C6C58-A6C7-A89E-9DD9-BD60E032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273-40F8-C37D-75FB-1238998B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2AA1-BC56-9FFB-0CE7-1D02FE56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25B-FADB-AE18-E98C-886B8326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F8E77-A97A-5400-D5E0-D9D53CCC6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3F2D-59D8-96B2-141F-0DBB515A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5D91-2BB2-7BFF-4C77-BC16A374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95EB-2138-EEA6-33B9-996DCAB9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69EF-88B8-CC35-CF14-ECF9E9AA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C037D-3FDE-F8B2-01B2-0541F4712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FE675-A2B7-F677-806C-00836F1EB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3071-C3AB-8BFF-F7D6-189F6390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9A95-5FBC-BEDC-7F53-C7D8F208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77F8E-34F6-FAEE-C591-5B58893C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5E51E-3DC8-5198-CEEB-B2843C0C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C8A2-38BA-2684-3281-2F4A7F6F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7430-DE4D-67A7-83ED-B0C65B28B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9FBE-D740-481A-B929-8E6E742E933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FF27-E1D3-E928-36CF-EA4AE2604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5D78-8254-DAA4-B602-B3BA2606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9709-4461-49C5-A00D-2232293D8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d-dbs.org/helpsupport/knowledge-base/atlasesresources/cortical-atlas-parcellations-mni-spa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kowit/multiAtlasTT/tree/master/atlas_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6A63-2D35-ABE6-9C0C-A8675C536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8DF3-8104-C79D-8ADD-FF49E77D4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Ziquan Wei</a:t>
            </a:r>
          </a:p>
        </p:txBody>
      </p:sp>
    </p:spTree>
    <p:extLst>
      <p:ext uri="{BB962C8B-B14F-4D97-AF65-F5344CB8AC3E}">
        <p14:creationId xmlns:p14="http://schemas.microsoft.com/office/powerpoint/2010/main" val="23322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045DA0-71BB-EEE9-1850-E718AC184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7703"/>
              </p:ext>
            </p:extLst>
          </p:nvPr>
        </p:nvGraphicFramePr>
        <p:xfrm>
          <a:off x="566804" y="348344"/>
          <a:ext cx="11058391" cy="449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049">
                  <a:extLst>
                    <a:ext uri="{9D8B030D-6E8A-4147-A177-3AD203B41FA5}">
                      <a16:colId xmlns:a16="http://schemas.microsoft.com/office/drawing/2014/main" val="4197507853"/>
                    </a:ext>
                  </a:extLst>
                </a:gridCol>
                <a:gridCol w="1660870">
                  <a:extLst>
                    <a:ext uri="{9D8B030D-6E8A-4147-A177-3AD203B41FA5}">
                      <a16:colId xmlns:a16="http://schemas.microsoft.com/office/drawing/2014/main" val="4254945308"/>
                    </a:ext>
                  </a:extLst>
                </a:gridCol>
                <a:gridCol w="2898050">
                  <a:extLst>
                    <a:ext uri="{9D8B030D-6E8A-4147-A177-3AD203B41FA5}">
                      <a16:colId xmlns:a16="http://schemas.microsoft.com/office/drawing/2014/main" val="2018550317"/>
                    </a:ext>
                  </a:extLst>
                </a:gridCol>
                <a:gridCol w="4056422">
                  <a:extLst>
                    <a:ext uri="{9D8B030D-6E8A-4147-A177-3AD203B41FA5}">
                      <a16:colId xmlns:a16="http://schemas.microsoft.com/office/drawing/2014/main" val="311459026"/>
                    </a:ext>
                  </a:extLst>
                </a:gridCol>
              </a:tblGrid>
              <a:tr h="531437">
                <a:tc>
                  <a:txBody>
                    <a:bodyPr/>
                    <a:lstStyle/>
                    <a:p>
                      <a:r>
                        <a:rPr lang="en-US" dirty="0"/>
                        <a:t>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data (</a:t>
                      </a:r>
                      <a:r>
                        <a:rPr lang="en-US" b="1" dirty="0"/>
                        <a:t>bolds</a:t>
                      </a:r>
                      <a:r>
                        <a:rPr lang="en-US" dirty="0"/>
                        <a:t> are what we need)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94863"/>
                  </a:ext>
                </a:extLst>
              </a:tr>
              <a:tr h="1310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T1w MRI (for structural)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 Y, 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Freesurfer</a:t>
                      </a:r>
                      <a:r>
                        <a:rPr lang="en-US" dirty="0"/>
                        <a:t>: recon-all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Skull strip</a:t>
                      </a:r>
                    </a:p>
                    <a:p>
                      <a:r>
                        <a:rPr lang="en-US" dirty="0"/>
                        <a:t>Reg: (atlas -&gt; image)</a:t>
                      </a:r>
                    </a:p>
                    <a:p>
                      <a:r>
                        <a:rPr lang="en-US" dirty="0"/>
                        <a:t>Surface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Image</a:t>
                      </a:r>
                    </a:p>
                    <a:p>
                      <a:r>
                        <a:rPr lang="en-US" b="1" dirty="0"/>
                        <a:t>Atlas segmentation mask (</a:t>
                      </a:r>
                      <a:r>
                        <a:rPr lang="en-US" b="1" dirty="0" err="1"/>
                        <a:t>Aseg</a:t>
                      </a:r>
                      <a:r>
                        <a:rPr lang="en-US" b="1" dirty="0"/>
                        <a:t>)</a:t>
                      </a:r>
                    </a:p>
                    <a:p>
                      <a:r>
                        <a:rPr lang="en-US" b="1" dirty="0"/>
                        <a:t>Segmentation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8999"/>
                  </a:ext>
                </a:extLst>
              </a:tr>
              <a:tr h="9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DWI (for structural)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(R, T, X, Y, Z)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FSL: 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Skull strip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  <a:p>
                      <a:r>
                        <a:rPr lang="en-US" b="1" dirty="0"/>
                        <a:t>Brain mask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30678"/>
                  </a:ext>
                </a:extLst>
              </a:tr>
              <a:tr h="91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fMRI (for functional)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(T, X, Y, Z)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fMRIprep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Skull strip</a:t>
                      </a:r>
                    </a:p>
                    <a:p>
                      <a:r>
                        <a:rPr lang="en-US" dirty="0"/>
                        <a:t>Reg: (time 1~T -&gt; time 0)</a:t>
                      </a:r>
                    </a:p>
                    <a:p>
                      <a:r>
                        <a:rPr lang="en-US" dirty="0"/>
                        <a:t>Reg: (T1w -&gt; time 0)</a:t>
                      </a:r>
                    </a:p>
                    <a:p>
                      <a:r>
                        <a:rPr lang="en-US" altLang="zh-CN" dirty="0"/>
                        <a:t>Deform</a:t>
                      </a:r>
                      <a:r>
                        <a:rPr lang="en-US" dirty="0"/>
                        <a:t>: (</a:t>
                      </a:r>
                      <a:r>
                        <a:rPr lang="en-US" dirty="0" err="1"/>
                        <a:t>aseg</a:t>
                      </a:r>
                      <a:r>
                        <a:rPr lang="en-US" dirty="0"/>
                        <a:t> -&gt; images)</a:t>
                      </a:r>
                    </a:p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Images</a:t>
                      </a:r>
                    </a:p>
                    <a:p>
                      <a:r>
                        <a:rPr lang="en-US" b="1" dirty="0"/>
                        <a:t>Images</a:t>
                      </a:r>
                    </a:p>
                    <a:p>
                      <a:r>
                        <a:rPr lang="en-US" b="0" dirty="0"/>
                        <a:t>Deformations</a:t>
                      </a:r>
                    </a:p>
                    <a:p>
                      <a:r>
                        <a:rPr lang="en-US" b="1" dirty="0"/>
                        <a:t>Atlas segmentation mask (</a:t>
                      </a:r>
                      <a:r>
                        <a:rPr lang="en-US" b="1" dirty="0" err="1"/>
                        <a:t>Aseg</a:t>
                      </a:r>
                      <a:r>
                        <a:rPr lang="en-US" b="1" dirty="0"/>
                        <a:t>)</a:t>
                      </a:r>
                    </a:p>
                    <a:p>
                      <a:r>
                        <a:rPr lang="en-US" b="1" dirty="0"/>
                        <a:t>Segmentation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3829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D6081A-A1A4-A054-0C8C-9AE43AC17BB9}"/>
              </a:ext>
            </a:extLst>
          </p:cNvPr>
          <p:cNvSpPr/>
          <p:nvPr/>
        </p:nvSpPr>
        <p:spPr>
          <a:xfrm>
            <a:off x="4700595" y="5514281"/>
            <a:ext cx="2528636" cy="54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CONTINUITY (python)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D82E5-6119-0B62-AC4E-727BEA7FD7D9}"/>
              </a:ext>
            </a:extLst>
          </p:cNvPr>
          <p:cNvSpPr txBox="1"/>
          <p:nvPr/>
        </p:nvSpPr>
        <p:spPr>
          <a:xfrm>
            <a:off x="963247" y="5030616"/>
            <a:ext cx="3332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T1w raw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DWI raw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DWI skull stripped brain mask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T1w surface (white mater)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Atlas (Parcellation)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B6307C2-0977-98E1-2C6B-D63FDCB9F930}"/>
              </a:ext>
            </a:extLst>
          </p:cNvPr>
          <p:cNvSpPr/>
          <p:nvPr/>
        </p:nvSpPr>
        <p:spPr>
          <a:xfrm rot="10800000">
            <a:off x="3690257" y="5001309"/>
            <a:ext cx="916912" cy="1535939"/>
          </a:xfrm>
          <a:prstGeom prst="leftBrace">
            <a:avLst>
              <a:gd name="adj1" fmla="val 81841"/>
              <a:gd name="adj2" fmla="val 497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D3174-1210-A97E-F7C9-1E05708F8D3A}"/>
              </a:ext>
            </a:extLst>
          </p:cNvPr>
          <p:cNvCxnSpPr>
            <a:stCxn id="13" idx="3"/>
          </p:cNvCxnSpPr>
          <p:nvPr/>
        </p:nvCxnSpPr>
        <p:spPr>
          <a:xfrm>
            <a:off x="7229231" y="5784911"/>
            <a:ext cx="784238" cy="745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B1ECE-B946-E402-0862-C22CA9FD2B6F}"/>
              </a:ext>
            </a:extLst>
          </p:cNvPr>
          <p:cNvSpPr txBox="1"/>
          <p:nvPr/>
        </p:nvSpPr>
        <p:spPr>
          <a:xfrm>
            <a:off x="8180061" y="5600243"/>
            <a:ext cx="1786899" cy="38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Adjacent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CED64-DE73-F65E-7FB8-B5FEC5468CAF}"/>
              </a:ext>
            </a:extLst>
          </p:cNvPr>
          <p:cNvSpPr txBox="1"/>
          <p:nvPr/>
        </p:nvSpPr>
        <p:spPr>
          <a:xfrm>
            <a:off x="4148713" y="605225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https://github.com/Chrisa142857/CONTINUITY_v1.1</a:t>
            </a:r>
          </a:p>
        </p:txBody>
      </p:sp>
    </p:spTree>
    <p:extLst>
      <p:ext uri="{BB962C8B-B14F-4D97-AF65-F5344CB8AC3E}">
        <p14:creationId xmlns:p14="http://schemas.microsoft.com/office/powerpoint/2010/main" val="15887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EA6-C3E2-FDE4-1E63-08D70DD5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 format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F856-8089-90AB-09DB-81D5298C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68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Convert any atlas to the format </a:t>
            </a:r>
            <a:r>
              <a:rPr lang="en-US" b="1" dirty="0" err="1"/>
              <a:t>Freesurfer</a:t>
            </a:r>
            <a:r>
              <a:rPr lang="en-US" b="1" dirty="0"/>
              <a:t> accepted.</a:t>
            </a:r>
          </a:p>
          <a:p>
            <a:pPr marL="0" indent="0">
              <a:buNone/>
            </a:pPr>
            <a:r>
              <a:rPr lang="en-US" dirty="0"/>
              <a:t>Some atlas formats are Volume</a:t>
            </a:r>
          </a:p>
          <a:p>
            <a:r>
              <a:rPr lang="en-US" dirty="0" err="1"/>
              <a:t>NifTi</a:t>
            </a:r>
            <a:r>
              <a:rPr lang="en-US" dirty="0"/>
              <a:t> or DICOM: "</a:t>
            </a:r>
            <a:r>
              <a:rPr lang="en-US" dirty="0" err="1"/>
              <a:t>mri_convert</a:t>
            </a:r>
            <a:r>
              <a:rPr lang="en-US" dirty="0"/>
              <a:t>" utility provided by </a:t>
            </a:r>
            <a:r>
              <a:rPr lang="en-US" dirty="0" err="1"/>
              <a:t>Freesurfer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3AC12-BD5E-0B1E-042B-640788892490}"/>
              </a:ext>
            </a:extLst>
          </p:cNvPr>
          <p:cNvSpPr txBox="1"/>
          <p:nvPr/>
        </p:nvSpPr>
        <p:spPr>
          <a:xfrm>
            <a:off x="838200" y="4549432"/>
            <a:ext cx="81894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solidFill>
                  <a:srgbClr val="1F2328"/>
                </a:solidFill>
                <a:effectLst/>
                <a:latin typeface="-apple-system"/>
              </a:rPr>
              <a:t>e.g., Multi-Atlas Transfer Tools for Neuroimaging (</a:t>
            </a:r>
            <a:r>
              <a:rPr lang="en-US" sz="2400" b="1" i="1" dirty="0" err="1">
                <a:solidFill>
                  <a:srgbClr val="1F2328"/>
                </a:solidFill>
                <a:effectLst/>
                <a:latin typeface="-apple-system"/>
              </a:rPr>
              <a:t>maTT</a:t>
            </a:r>
            <a:r>
              <a:rPr lang="en-US" sz="2400" b="1" i="1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: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dirty="0"/>
              <a:t>https://github.com/faskowit/multiAtlasTT</a:t>
            </a:r>
          </a:p>
        </p:txBody>
      </p:sp>
    </p:spTree>
    <p:extLst>
      <p:ext uri="{BB962C8B-B14F-4D97-AF65-F5344CB8AC3E}">
        <p14:creationId xmlns:p14="http://schemas.microsoft.com/office/powerpoint/2010/main" val="257375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D633-38B7-029A-8313-714911EB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5" y="365125"/>
            <a:ext cx="10515600" cy="1325563"/>
          </a:xfrm>
        </p:spPr>
        <p:txBody>
          <a:bodyPr/>
          <a:lstStyle/>
          <a:p>
            <a:r>
              <a:rPr lang="en-US" dirty="0"/>
              <a:t>Volume atlas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A0D39-5DC3-4FB7-1818-C3C7E9959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3" t="6267" r="1"/>
          <a:stretch/>
        </p:blipFill>
        <p:spPr>
          <a:xfrm>
            <a:off x="5104013" y="523067"/>
            <a:ext cx="6805356" cy="6172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4623E-1CDA-51C9-7FAD-69356E7EE243}"/>
              </a:ext>
            </a:extLst>
          </p:cNvPr>
          <p:cNvSpPr txBox="1"/>
          <p:nvPr/>
        </p:nvSpPr>
        <p:spPr>
          <a:xfrm>
            <a:off x="141314" y="1690688"/>
            <a:ext cx="44971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Atlas can be found in internet,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https://www.lead-dbs.org/helpsupport/knowledge-base/atlasesresources/cortical-atlas-parcellations-mni-space/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https://github.com/faskowit/multiAtlasTT/tree/master/atlas_data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1A5F-51E7-732D-D138-D02E3445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C68D-DEE2-471B-FED6-9229F80F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</a:t>
            </a:r>
            <a:r>
              <a:rPr lang="en-US" b="1" dirty="0"/>
              <a:t>file format </a:t>
            </a:r>
            <a:r>
              <a:rPr lang="en-US" dirty="0"/>
              <a:t>and</a:t>
            </a:r>
            <a:r>
              <a:rPr lang="en-US" b="1" dirty="0"/>
              <a:t> data structure </a:t>
            </a:r>
            <a:r>
              <a:rPr lang="en-US" dirty="0"/>
              <a:t>of the atlas are used by </a:t>
            </a:r>
            <a:r>
              <a:rPr lang="en-US" dirty="0" err="1"/>
              <a:t>Freesurfer</a:t>
            </a:r>
            <a:r>
              <a:rPr lang="en-US" dirty="0"/>
              <a:t>, </a:t>
            </a:r>
            <a:r>
              <a:rPr lang="en-US" dirty="0" err="1"/>
              <a:t>fMRIprep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a way to </a:t>
            </a:r>
            <a:r>
              <a:rPr lang="en-US" b="1" dirty="0"/>
              <a:t>transfer</a:t>
            </a:r>
            <a:r>
              <a:rPr lang="en-US" dirty="0"/>
              <a:t> any existing </a:t>
            </a:r>
            <a:r>
              <a:rPr lang="en-US" b="1" dirty="0"/>
              <a:t>volume</a:t>
            </a:r>
            <a:r>
              <a:rPr lang="en-US" dirty="0"/>
              <a:t> atlas to above formats.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Build the pipeline as a command-line tool </a:t>
            </a:r>
          </a:p>
          <a:p>
            <a:pPr lvl="1"/>
            <a:r>
              <a:rPr lang="en-US" dirty="0"/>
              <a:t>It can easily change atlas to produce new data </a:t>
            </a:r>
          </a:p>
          <a:p>
            <a:pPr lvl="1"/>
            <a:r>
              <a:rPr lang="en-US" dirty="0"/>
              <a:t>Each key step can be run by a single command</a:t>
            </a:r>
          </a:p>
          <a:p>
            <a:pPr lvl="1"/>
            <a:r>
              <a:rPr lang="en-US" dirty="0"/>
              <a:t>It can be used by high school students or freshman or non-CS people.</a:t>
            </a:r>
          </a:p>
        </p:txBody>
      </p:sp>
    </p:spTree>
    <p:extLst>
      <p:ext uri="{BB962C8B-B14F-4D97-AF65-F5344CB8AC3E}">
        <p14:creationId xmlns:p14="http://schemas.microsoft.com/office/powerpoint/2010/main" val="413863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340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Wingdings</vt:lpstr>
      <vt:lpstr>Office Theme</vt:lpstr>
      <vt:lpstr>Pipeline Intro</vt:lpstr>
      <vt:lpstr>PowerPoint Presentation</vt:lpstr>
      <vt:lpstr>Atlas format convert</vt:lpstr>
      <vt:lpstr>Volume atlas example</vt:lpstr>
      <vt:lpstr>TODO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Intro</dc:title>
  <dc:creator>Wei, Ziquan</dc:creator>
  <cp:lastModifiedBy>Wei, Ziquan</cp:lastModifiedBy>
  <cp:revision>1</cp:revision>
  <dcterms:created xsi:type="dcterms:W3CDTF">2023-05-01T20:47:44Z</dcterms:created>
  <dcterms:modified xsi:type="dcterms:W3CDTF">2023-05-02T21:17:36Z</dcterms:modified>
</cp:coreProperties>
</file>