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" roundtripDataSignature="AMtx7mj53DZJD3IeK49OkMfod2F7tpBj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quant-ph/000712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quant-ph/0109035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339047"/>
            <a:ext cx="9144000" cy="197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b="1"/>
              <a:t>Quantum Gambling Simulator</a:t>
            </a:r>
            <a:endParaRPr b="1"/>
          </a:p>
        </p:txBody>
      </p:sp>
      <p:sp>
        <p:nvSpPr>
          <p:cNvPr id="85" name="Google Shape;85;p1"/>
          <p:cNvSpPr txBox="1"/>
          <p:nvPr/>
        </p:nvSpPr>
        <p:spPr>
          <a:xfrm>
            <a:off x="2736350" y="2585289"/>
            <a:ext cx="6500117" cy="101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Monty Hall Problem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Prisoner’s Dilemma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9722777" y="4534704"/>
            <a:ext cx="2383605" cy="227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Bird Vodka</a:t>
            </a: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Bryan Yuan (UCSD)</a:t>
            </a: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 Chen (UCI)</a:t>
            </a: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Elvin Lin (UCI)</a:t>
            </a: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Haotian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Wang (UCI)</a:t>
            </a: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Xu (UCI)</a:t>
            </a:r>
            <a:endParaRPr dirty="0"/>
          </a:p>
        </p:txBody>
      </p:sp>
      <p:pic>
        <p:nvPicPr>
          <p:cNvPr id="87" name="Google Shape;87;p1" descr="图片包含 游戏机, 桌子, 体育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6812" y="3974225"/>
            <a:ext cx="223837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A0F0A4B-D0E8-4FE9-BC39-94EB2675CFFB}"/>
              </a:ext>
            </a:extLst>
          </p:cNvPr>
          <p:cNvSpPr/>
          <p:nvPr/>
        </p:nvSpPr>
        <p:spPr>
          <a:xfrm>
            <a:off x="390417" y="5462587"/>
            <a:ext cx="260963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We would only illustrate the Monty Hall problem due to page limits!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766281" y="993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/>
              <a:t>Classical Monty Hall Problem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232899"/>
            <a:ext cx="10515600" cy="584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Rules: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/>
              <a:t>Alice prepares three identical doors.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/>
              <a:t>Alice randomly puts a ball behind one of the doors.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/>
              <a:t>Bob chooses a door.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/>
              <a:t>Alice opens another door, showing no ball behind that door.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/>
              <a:t>Bob decides whether to switch his choice to the remaining door.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/>
              <a:t>Alice opens the door Bob chose.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/>
              <a:t>Bob wins if he chose the door with ball; Alice wins if Bob didn’t.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Bob has 2/3 win rate if he always switches. This result was counter-intuitive!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game is biased to Bob, because the only strategy space for Alice is choosing the ball’s initial position, while Bob’s choice would not affect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993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/>
              <a:t>Quantum Monty Hall Problem</a:t>
            </a:r>
            <a:endParaRPr b="1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424933"/>
            <a:ext cx="10515600" cy="514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CN" dirty="0"/>
              <a:t>Our </a:t>
            </a:r>
            <a:r>
              <a:rPr lang="en-US" dirty="0"/>
              <a:t>inspiration is from these two papers: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Quantum strategies of quantum measurements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Quantum version of the Monty Hall problem</a:t>
            </a:r>
            <a:endParaRPr lang="en-US" dirty="0"/>
          </a:p>
          <a:p>
            <a:pPr marL="228600" indent="-228600">
              <a:buSzPts val="2800"/>
            </a:pPr>
            <a:endParaRPr lang="en-US" altLang="zh-CN" dirty="0"/>
          </a:p>
          <a:p>
            <a:pPr marL="228600" indent="-228600">
              <a:buSzPts val="2800"/>
            </a:pPr>
            <a:r>
              <a:rPr lang="en-US" altLang="zh-CN" dirty="0"/>
              <a:t>We produced our own rules to the game!</a:t>
            </a:r>
          </a:p>
          <a:p>
            <a:pPr marL="228600" indent="-228600"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rules design strategy of our Quantum Monty Hall problem is aiming for two goals:</a:t>
            </a:r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/>
              <a:t>It converges to classical case when we limit the choice space from linear combinations of bases to bases only.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/>
              <a:t>It eliminates the unfairness of the classical game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993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/>
              <a:t>Quantum Monty Hall Problem</a:t>
            </a:r>
            <a:endParaRPr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Google Shape;105;p4"/>
              <p:cNvSpPr txBox="1"/>
              <p:nvPr/>
            </p:nvSpPr>
            <p:spPr>
              <a:xfrm>
                <a:off x="208051" y="1180048"/>
                <a:ext cx="11983949" cy="6196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</a:pPr>
                <a:r>
                  <a:rPr lang="en-US" sz="28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Rules:</a:t>
                </a:r>
                <a:endParaRPr lang="en-US" dirty="0"/>
              </a:p>
              <a:p>
                <a:pPr marL="914400" lvl="1" indent="-457200">
                  <a:lnSpc>
                    <a:spcPct val="90000"/>
                  </a:lnSpc>
                  <a:spcBef>
                    <a:spcPts val="500"/>
                  </a:spcBef>
                  <a:buClr>
                    <a:schemeClr val="dk1"/>
                  </a:buClr>
                  <a:buSzPts val="2400"/>
                  <a:buFont typeface="Arial"/>
                  <a:buAutoNum type="arabicPeriod"/>
                </a:pPr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+mn-lt"/>
                    <a:sym typeface="Arial"/>
                  </a:rPr>
                  <a:t>Alice chooses an initial state of a quantum ball, which can be in a superposition state taken from the set of bases {|0⟩, |1⟩, |2⟩}</a:t>
                </a:r>
                <a:r>
                  <a:rPr lang="en-US" sz="2400" dirty="0">
                    <a:solidFill>
                      <a:schemeClr val="dk1"/>
                    </a:solidFill>
                    <a:latin typeface="+mn-lt"/>
                  </a:rPr>
                  <a:t> in the form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dk1"/>
                        </a:solidFill>
                        <a:latin typeface="+mn-lt"/>
                      </a:rPr>
                      <m:t>|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dk1"/>
                        </a:solidFill>
                        <a:latin typeface="+mn-lt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dk1"/>
                        </a:solidFill>
                        <a:latin typeface="+mn-lt"/>
                      </a:rPr>
                      <m:t>⟩</m:t>
                    </m:r>
                    <m:r>
                      <a:rPr lang="en-US" altLang="zh-CN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dk1"/>
                        </a:solidFill>
                        <a:latin typeface="+mn-lt"/>
                      </a:rPr>
                      <m:t>|</m:t>
                    </m:r>
                    <m:r>
                      <a:rPr lang="en-US" altLang="zh-CN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dk1"/>
                        </a:solidFill>
                        <a:latin typeface="+mn-lt"/>
                      </a:rPr>
                      <m:t>⟩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dk1"/>
                        </a:solidFill>
                        <a:latin typeface="+mn-lt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dk1"/>
                        </a:solidFill>
                        <a:latin typeface="+mn-lt"/>
                      </a:rPr>
                      <m:t>|</m:t>
                    </m:r>
                    <m:r>
                      <a:rPr lang="en-US" altLang="zh-CN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dk1"/>
                        </a:solidFill>
                        <a:latin typeface="+mn-lt"/>
                      </a:rPr>
                      <m:t>⟩</m:t>
                    </m:r>
                  </m:oMath>
                </a14:m>
                <a:r>
                  <a:rPr lang="en-US" sz="2400" dirty="0">
                    <a:latin typeface="+mn-lt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are real positive numbers and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+mn-lt"/>
                  </a:rPr>
                  <a:t>. The ball can be represented by </a:t>
                </a:r>
                <a:r>
                  <a:rPr lang="en-US" altLang="zh-CN" sz="2400" dirty="0">
                    <a:solidFill>
                      <a:schemeClr val="dk1"/>
                    </a:solidFill>
                  </a:rPr>
                  <a:t>a qutrit (or two qubits).</a:t>
                </a:r>
                <a:endParaRPr lang="en-US" sz="2400" dirty="0">
                  <a:latin typeface="+mn-lt"/>
                </a:endParaRPr>
              </a:p>
              <a:p>
                <a:pPr marL="914400" marR="0" lvl="1" indent="-4572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AutoNum type="arabicPeriod"/>
                </a:pPr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Bob chooses a door. (This step is the same as classical!)</a:t>
                </a:r>
              </a:p>
              <a:p>
                <a:pPr marL="914400" marR="0" lvl="1" indent="-4572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AutoNum type="arabicPeriod"/>
                </a:pPr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Alice opens one of the remaining doors by applying a unitary transformation</a:t>
                </a:r>
                <a:r>
                  <a:rPr lang="en-US" sz="2400" dirty="0">
                    <a:solidFill>
                      <a:schemeClr val="dk1"/>
                    </a:solidFill>
                  </a:rPr>
                  <a:t>. Assume she opens door |n⟩, </a:t>
                </a:r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The</a:t>
                </a:r>
                <a:r>
                  <a:rPr lang="en-US" altLang="zh-CN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r>
                  <a:rPr lang="en-US" sz="24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r>
                  <a:rPr lang="en-US" sz="2400" dirty="0">
                    <a:solidFill>
                      <a:schemeClr val="dk1"/>
                    </a:solidFill>
                  </a:rPr>
                  <a:t>However, </a:t>
                </a:r>
                <a:r>
                  <a:rPr lang="en-US" altLang="zh-CN" sz="2400" dirty="0">
                    <a:solidFill>
                      <a:schemeClr val="dk1"/>
                    </a:solidFill>
                  </a:rPr>
                  <a:t>she cannot open the door associated with a smaller amplitude, but if two remaining doors have the same amplitude, she has free choice.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500"/>
                  </a:spcBef>
                  <a:buClr>
                    <a:schemeClr val="dk1"/>
                  </a:buClr>
                  <a:buSzPts val="2400"/>
                  <a:buFont typeface="Arial"/>
                  <a:buAutoNum type="arabicPeriod"/>
                </a:pPr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Bob </a:t>
                </a:r>
                <a:r>
                  <a:rPr lang="en-US" altLang="zh-CN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prepares a qubit with initial state </a:t>
                </a:r>
                <a:r>
                  <a:rPr lang="en-US" altLang="zh-CN" sz="2400" dirty="0">
                    <a:solidFill>
                      <a:schemeClr val="dk1"/>
                    </a:solidFill>
                  </a:rPr>
                  <a:t>|0⟩</a:t>
                </a:r>
                <a:r>
                  <a:rPr lang="en-US" altLang="zh-CN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and </a:t>
                </a:r>
                <a:r>
                  <a:rPr lang="en-US" sz="2400" dirty="0">
                    <a:solidFill>
                      <a:schemeClr val="dk1"/>
                    </a:solidFill>
                  </a:rPr>
                  <a:t>applies a switch operator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𝑖𝑠𝑖𝑛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</a:rPr>
                  <a:t> on the qubit. </a:t>
                </a:r>
                <a:r>
                  <a:rPr lang="en-US" altLang="zh-CN" sz="2400" dirty="0">
                    <a:solidFill>
                      <a:schemeClr val="dk1"/>
                    </a:solidFill>
                  </a:rPr>
                  <a:t>|0⟩ means Bob remains his choice unchanged, while |1⟩ means he chooses to switch. 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500"/>
                  </a:spcBef>
                  <a:buClr>
                    <a:schemeClr val="dk1"/>
                  </a:buClr>
                  <a:buSzPts val="2400"/>
                  <a:buFont typeface="Arial"/>
                  <a:buAutoNum type="arabicPeriod"/>
                </a:pPr>
                <a:r>
                  <a:rPr 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Measure the ball and Bob’s qubit. </a:t>
                </a:r>
                <a:r>
                  <a:rPr lang="en-US" sz="2400" dirty="0">
                    <a:solidFill>
                      <a:schemeClr val="dk1"/>
                    </a:solidFill>
                  </a:rPr>
                  <a:t>Bob wins if two results match.</a:t>
                </a:r>
                <a:endParaRPr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05" name="Google Shape;105;p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1" y="1180048"/>
                <a:ext cx="11983949" cy="6196798"/>
              </a:xfrm>
              <a:prstGeom prst="rect">
                <a:avLst/>
              </a:prstGeom>
              <a:blipFill>
                <a:blip r:embed="rId3"/>
                <a:stretch>
                  <a:fillRect l="-916" t="-1772" r="-10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1A54C-C53E-4426-B14E-5252D6AE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938"/>
            <a:ext cx="10515600" cy="1325563"/>
          </a:xfrm>
        </p:spPr>
        <p:txBody>
          <a:bodyPr/>
          <a:lstStyle/>
          <a:p>
            <a:r>
              <a:rPr lang="en-US" altLang="zh-CN" b="1" dirty="0"/>
              <a:t>User Interface</a:t>
            </a:r>
            <a:endParaRPr lang="zh-CN" altLang="en-US" b="1" dirty="0"/>
          </a:p>
        </p:txBody>
      </p:sp>
      <p:pic>
        <p:nvPicPr>
          <p:cNvPr id="5" name="Quantum Gambling Simulator">
            <a:hlinkClick r:id="" action="ppaction://media"/>
            <a:extLst>
              <a:ext uri="{FF2B5EF4-FFF2-40B4-BE49-F238E27FC236}">
                <a16:creationId xmlns:a16="http://schemas.microsoft.com/office/drawing/2014/main" id="{99991BB0-AFF9-4B66-A1E9-E038420825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5600" y="1027906"/>
            <a:ext cx="114808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9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467</Words>
  <Application>Microsoft Office PowerPoint</Application>
  <PresentationFormat>宽屏</PresentationFormat>
  <Paragraphs>41</Paragraphs>
  <Slides>5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Office 主题​​</vt:lpstr>
      <vt:lpstr>Quantum Gambling Simulator</vt:lpstr>
      <vt:lpstr>Classical Monty Hall Problem</vt:lpstr>
      <vt:lpstr>Quantum Monty Hall Problem</vt:lpstr>
      <vt:lpstr>Quantum Monty Hall Problem</vt:lpstr>
      <vt:lpstr>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Gambling Simulator</dc:title>
  <dc:creator>ChenJielun</dc:creator>
  <cp:lastModifiedBy>ChenJielun</cp:lastModifiedBy>
  <cp:revision>18</cp:revision>
  <dcterms:created xsi:type="dcterms:W3CDTF">2020-07-01T04:51:26Z</dcterms:created>
  <dcterms:modified xsi:type="dcterms:W3CDTF">2020-07-01T08:02:01Z</dcterms:modified>
</cp:coreProperties>
</file>