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1bf496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71bf496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1bf496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1bf496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1bf496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71bf496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1bf49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71bf49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71bf496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71bf496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1bf496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1bf496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71bf496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71bf496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71bf4962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71bf4962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71bf496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71bf496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1bf496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1bf496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1bf496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71bf496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its </a:t>
            </a:r>
            <a:r>
              <a:rPr lang="en"/>
              <a:t>Implementation</a:t>
            </a:r>
            <a:r>
              <a:rPr lang="en"/>
              <a:t> into </a:t>
            </a:r>
            <a:r>
              <a:rPr lang="en"/>
              <a:t>Algorithmic</a:t>
            </a:r>
            <a:r>
              <a:rPr lang="en"/>
              <a:t> Trading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De Leon &amp; Jacob Steen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KNN Model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KNN Models use a random sampling technique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This was worked around to create a sequentially dated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model didn’t improve our returns.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It had very negative impacts on our returns and no longer beat the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26938"/>
            <a:ext cx="8460344" cy="50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r>
              <a:rPr lang="en"/>
              <a:t> to be made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Different securities and parameters could be used to improve performance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Using a different kind of model which tracks momentum on a rolling window to better cluster our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Change parameters or add other technical indicators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Slope of a line on a rolling window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How to use K Nearest Neighbors (KNN) machine learning models in a trading algorithm and what impact does this have on returns?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Building a “vanilla” trading model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Only </a:t>
            </a:r>
            <a:r>
              <a:rPr lang="en"/>
              <a:t>technical indicators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 a KNN model and implement its decision making theory into a new backtest to compare returns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Trading Algorithm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Created custom trading criteria using fast and slow moving averages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When the price </a:t>
            </a:r>
            <a:r>
              <a:rPr lang="en"/>
              <a:t>succeeds the fast moving average, the algorithm signals a buy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When the price succeeds the slow moving average, the algorithm signals a sell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Using the Backtest.py python library, we tested our strategy using the State Street Financial S&amp;P 500 ETF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Known as SPY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Parameters: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Fast Moving Average: 14 Days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Slow Moving Average: 35 Days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756661"/>
            <a:ext cx="8842248" cy="363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8188"/>
            <a:ext cx="8839200" cy="36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6663"/>
            <a:ext cx="8839201" cy="363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Results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Our algorithm posted a return of 97.01% since January 1st, 2020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17.52% annualized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Sharpe ratio of 0.98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Risk-free considered 1.50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sharpe ratio indicates that the algorithm takes too much risk given its returns and should be reevaluated.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Thus the need to apply machine learning to our algorithm in an attempt to boost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(KNN)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chose to implement a K Nearest Neighbors model in our algorithm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KNN models work by grouping data in groups with similar characteristics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hope is we would be able to group statistics for current candles and decide if the stock was grouped with other candles that were more prone for a breakout.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Thus signaling a buy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The vice versa is true for a sell signal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50" y="200025"/>
            <a:ext cx="56769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84300" y="200025"/>
            <a:ext cx="30198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KNN Model logic is shown on the right.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Grouping is determined by where the dot falls on plot and the proximity of its neighbors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Thus earning the name K nearest Neighbors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