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9AED1A-BFFC-4032-9C8E-78463D48B9E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349165-7BC5-4C87-B332-E4F90632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8ADF-D260-4C03-98E5-D88EDC76E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</a:t>
            </a:r>
            <a:r>
              <a:rPr lang="en-US" dirty="0" err="1"/>
              <a:t>Data@ANZ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735A-1797-4662-B448-90F6B1517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Christopher Aquino</a:t>
            </a:r>
          </a:p>
        </p:txBody>
      </p:sp>
    </p:spTree>
    <p:extLst>
      <p:ext uri="{BB962C8B-B14F-4D97-AF65-F5344CB8AC3E}">
        <p14:creationId xmlns:p14="http://schemas.microsoft.com/office/powerpoint/2010/main" val="29248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5EBA5-D556-4DA8-9A0F-A467323B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45" y="4008706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en-US" sz="2400" dirty="0"/>
              <a:t>Filtering out everything except POS and SALES-POS, we see that most transactions are between 0-30. However, the average is skewed since there are quite a few large transactions (over 100)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F2CEAA-A523-49A4-8283-1DB9056E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03" y="5945448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EC61DB-491D-4F3B-914B-0FB2BF5A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39" y="290151"/>
            <a:ext cx="5567912" cy="6399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92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2F17-6A7D-4A50-9F78-957284ED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Looking at Transaction Volume and Amount, we see drop in the weekend. However, looking at Movement, we see that credit is not processed during the weekend.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79CC4832-09F9-4DE6-9553-BEC22A728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6" y="432478"/>
            <a:ext cx="7603049" cy="6009597"/>
          </a:xfrm>
        </p:spPr>
      </p:pic>
    </p:spTree>
    <p:extLst>
      <p:ext uri="{BB962C8B-B14F-4D97-AF65-F5344CB8AC3E}">
        <p14:creationId xmlns:p14="http://schemas.microsoft.com/office/powerpoint/2010/main" val="34019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FEF0-E25C-4E60-8BB6-72BDF4B5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see high transaction volume in NSW, VIC, and QLD; but the highest Average Transaction Amount is found is ACT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1C38F88-4E06-4932-9717-206AAF66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7" y="1123837"/>
            <a:ext cx="8651434" cy="4930024"/>
          </a:xfrm>
        </p:spPr>
      </p:pic>
    </p:spTree>
    <p:extLst>
      <p:ext uri="{BB962C8B-B14F-4D97-AF65-F5344CB8AC3E}">
        <p14:creationId xmlns:p14="http://schemas.microsoft.com/office/powerpoint/2010/main" val="136079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BC4D-F9E8-4B97-A3ED-C5B5F70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Analyzing the different types of transactions of males and females, we can see that while females are paid less on average, they pay more on average for “Phone Bank”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57FD0C-34A2-45D9-8818-5DCCF2C46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78" y="643813"/>
            <a:ext cx="8733966" cy="5224706"/>
          </a:xfrm>
        </p:spPr>
      </p:pic>
    </p:spTree>
    <p:extLst>
      <p:ext uri="{BB962C8B-B14F-4D97-AF65-F5344CB8AC3E}">
        <p14:creationId xmlns:p14="http://schemas.microsoft.com/office/powerpoint/2010/main" val="25018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BE88-5590-4163-B744-9CF381C6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Excluding a few outliers, we find there is no significant evidence for a correlation between Avg. Pay and Avg. Balance for females (P-value=0.2049), but there is for males with 95% confidence        (P-value=0.01919)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B6817F8-8406-4EC7-BB2D-2CBB5EBE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63" y="814208"/>
            <a:ext cx="8754437" cy="4919955"/>
          </a:xfrm>
        </p:spPr>
      </p:pic>
    </p:spTree>
    <p:extLst>
      <p:ext uri="{BB962C8B-B14F-4D97-AF65-F5344CB8AC3E}">
        <p14:creationId xmlns:p14="http://schemas.microsoft.com/office/powerpoint/2010/main" val="329625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BC2B7-F405-4A05-8DD0-5F6F98B9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10399594" cy="152724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Although males have a higher sum amount, females account for a large percentage at certain Merchant States including Northern Territory, South Australia, and Western Australia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1C656D-EC3D-40EE-9BDB-3481DFC7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6" y="252333"/>
            <a:ext cx="10675524" cy="37097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D945B5-2841-47C0-8731-FF92A2BD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085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Module 1 Data@ANZ</vt:lpstr>
      <vt:lpstr>Filtering out everything except POS and SALES-POS, we see that most transactions are between 0-30. However, the average is skewed since there are quite a few large transactions (over 100)</vt:lpstr>
      <vt:lpstr>Looking at Transaction Volume and Amount, we see drop in the weekend. However, looking at Movement, we see that credit is not processed during the weekend.</vt:lpstr>
      <vt:lpstr>We see high transaction volume in NSW, VIC, and QLD; but the highest Average Transaction Amount is found is ACT</vt:lpstr>
      <vt:lpstr>Analyzing the different types of transactions of males and females, we can see that while females are paid less on average, they pay more on average for “Phone Bank” </vt:lpstr>
      <vt:lpstr>Excluding a few outliers, we find there is no significant evidence for a correlation between Avg. Pay and Avg. Balance for females (P-value=0.2049), but there is for males with 95% confidence        (P-value=0.01919)</vt:lpstr>
      <vt:lpstr>Although males have a higher sum amount, females account for a large percentage at certain Merchant States including Northern Territory, South Australia, and Western Australia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Data@ANZ</dc:title>
  <dc:creator>Chris Aquino</dc:creator>
  <cp:lastModifiedBy>Chris Aquino</cp:lastModifiedBy>
  <cp:revision>2</cp:revision>
  <dcterms:created xsi:type="dcterms:W3CDTF">2019-10-21T17:49:15Z</dcterms:created>
  <dcterms:modified xsi:type="dcterms:W3CDTF">2019-10-21T18:01:51Z</dcterms:modified>
</cp:coreProperties>
</file>