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rgbClr val="CDDBF0"/>
          </a:solidFill>
        </a:fill>
      </a:tcStyle>
    </a:wholeTbl>
    <a:band2H>
      <a:tcTxStyle/>
      <a:tcStyle>
        <a:tcBdr/>
        <a:fill>
          <a:solidFill>
            <a:srgbClr val="E8EEF8"/>
          </a:solidFill>
        </a:fill>
      </a:tcStyle>
    </a:band2H>
    <a:firstCol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381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381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rgbClr val="EFE0CC"/>
          </a:solidFill>
        </a:fill>
      </a:tcStyle>
    </a:wholeTbl>
    <a:band2H>
      <a:tcTxStyle/>
      <a:tcStyle>
        <a:tcBdr/>
        <a:fill>
          <a:solidFill>
            <a:srgbClr val="F7F0E7"/>
          </a:solidFill>
        </a:fill>
      </a:tcStyle>
    </a:band2H>
    <a:firstCol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381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381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rgbClr val="CFCEE2"/>
          </a:solidFill>
        </a:fill>
      </a:tcStyle>
    </a:wholeTbl>
    <a:band2H>
      <a:tcTxStyle/>
      <a:tcStyle>
        <a:tcBdr/>
        <a:fill>
          <a:solidFill>
            <a:srgbClr val="E8E8F1"/>
          </a:solidFill>
        </a:fill>
      </a:tcStyle>
    </a:band2H>
    <a:firstCol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381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381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DEDED"/>
          </a:solidFill>
        </a:fill>
      </a:tcStyle>
    </a:wholeTbl>
    <a:band2H>
      <a:tcTxStyle/>
      <a:tcStyle>
        <a:tcBdr/>
        <a:fill>
          <a:solidFill>
            <a:srgbClr val="008585"/>
          </a:solidFill>
        </a:fill>
      </a:tcStyle>
    </a:band2H>
    <a:firstCol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858585"/>
              </a:solidFill>
              <a:prstDash val="solid"/>
              <a:round/>
            </a:ln>
          </a:top>
          <a:bottom>
            <a:ln w="254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585"/>
          </a:solidFill>
        </a:fill>
      </a:tcStyle>
    </a:lastRow>
    <a:firstRow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58585"/>
              </a:solidFill>
              <a:prstDash val="solid"/>
              <a:round/>
            </a:ln>
          </a:top>
          <a:bottom>
            <a:ln w="254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rgbClr val="D8D8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rgbClr val="858585"/>
          </a:solidFill>
        </a:fill>
      </a:tcStyle>
    </a:firstCol>
    <a:lastRow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381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rgbClr val="858585"/>
          </a:solidFill>
        </a:fill>
      </a:tcStyle>
    </a:lastRow>
    <a:firstRow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381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rgbClr val="8585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rgbClr val="008585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solidFill>
            <a:srgbClr val="008585">
              <a:alpha val="20000"/>
            </a:srgbClr>
          </a:solidFill>
        </a:fill>
      </a:tcStyle>
    </a:firstCol>
    <a:lastRow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50800" cap="flat">
              <a:solidFill>
                <a:srgbClr val="008585"/>
              </a:solidFill>
              <a:prstDash val="solid"/>
              <a:round/>
            </a:ln>
          </a:top>
          <a:bottom>
            <a:ln w="127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8585"/>
        </a:fontRef>
        <a:srgbClr val="008585"/>
      </a:tcTxStyle>
      <a:tcStyle>
        <a:tcBdr>
          <a:left>
            <a:ln w="12700" cap="flat">
              <a:solidFill>
                <a:srgbClr val="008585"/>
              </a:solidFill>
              <a:prstDash val="solid"/>
              <a:round/>
            </a:ln>
          </a:left>
          <a:right>
            <a:ln w="12700" cap="flat">
              <a:solidFill>
                <a:srgbClr val="008585"/>
              </a:solidFill>
              <a:prstDash val="solid"/>
              <a:round/>
            </a:ln>
          </a:right>
          <a:top>
            <a:ln w="12700" cap="flat">
              <a:solidFill>
                <a:srgbClr val="008585"/>
              </a:solidFill>
              <a:prstDash val="solid"/>
              <a:round/>
            </a:ln>
          </a:top>
          <a:bottom>
            <a:ln w="25400" cap="flat">
              <a:solidFill>
                <a:srgbClr val="008585"/>
              </a:solidFill>
              <a:prstDash val="solid"/>
              <a:round/>
            </a:ln>
          </a:bottom>
          <a:insideH>
            <a:ln w="12700" cap="flat">
              <a:solidFill>
                <a:srgbClr val="008585"/>
              </a:solidFill>
              <a:prstDash val="solid"/>
              <a:round/>
            </a:ln>
          </a:insideH>
          <a:insideV>
            <a:ln w="12700" cap="flat">
              <a:solidFill>
                <a:srgbClr val="00858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576" y="103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3061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4279900"/>
            <a:ext cx="10464800" cy="6604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  <a:lvl2pPr marL="1187173" indent="-552173" algn="ctr">
              <a:spcBef>
                <a:spcPts val="0"/>
              </a:spcBef>
              <a:buBlip>
                <a:blip r:embed="rId2"/>
              </a:buBlip>
              <a:defRPr sz="4000">
                <a:solidFill>
                  <a:srgbClr val="45A7DE"/>
                </a:solidFill>
              </a:defRPr>
            </a:lvl2pPr>
            <a:lvl3pPr marL="1822173" indent="-552173" algn="ctr">
              <a:spcBef>
                <a:spcPts val="0"/>
              </a:spcBef>
              <a:buBlip>
                <a:blip r:embed="rId2"/>
              </a:buBlip>
              <a:defRPr sz="4000">
                <a:solidFill>
                  <a:srgbClr val="45A7DE"/>
                </a:solidFill>
              </a:defRPr>
            </a:lvl3pPr>
            <a:lvl4pPr marL="2457173" indent="-552173" algn="ctr">
              <a:spcBef>
                <a:spcPts val="0"/>
              </a:spcBef>
              <a:buBlip>
                <a:blip r:embed="rId2"/>
              </a:buBlip>
              <a:defRPr sz="4000">
                <a:solidFill>
                  <a:srgbClr val="45A7DE"/>
                </a:solidFill>
              </a:defRPr>
            </a:lvl4pPr>
            <a:lvl5pPr marL="3092173" indent="-552173" algn="ctr">
              <a:spcBef>
                <a:spcPts val="0"/>
              </a:spcBef>
              <a:buBlip>
                <a:blip r:embed="rId2"/>
              </a:buBlip>
              <a:defRPr sz="4000">
                <a:solidFill>
                  <a:srgbClr val="45A7D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/>
          <a:lstStyle/>
          <a:p>
            <a:pPr marL="495300" indent="-495300" defTabSz="455675">
              <a:spcBef>
                <a:spcPts val="3200"/>
              </a:spcBef>
              <a:buBlip>
                <a:blip r:embed="rId2"/>
              </a:buBlip>
              <a:defRPr sz="3587"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07138" y="649150"/>
            <a:ext cx="10401301" cy="58563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063543" y="473143"/>
            <a:ext cx="5554136" cy="4165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095370" y="5018682"/>
            <a:ext cx="5520269" cy="4140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 rot="21220675">
            <a:off x="1270000" y="1870866"/>
            <a:ext cx="10464801" cy="1841769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INFO350: Assignment 1</a:t>
            </a:r>
          </a:p>
        </p:txBody>
      </p:sp>
      <p:grpSp>
        <p:nvGrpSpPr>
          <p:cNvPr id="122" name="Group 122"/>
          <p:cNvGrpSpPr/>
          <p:nvPr/>
        </p:nvGrpSpPr>
        <p:grpSpPr>
          <a:xfrm>
            <a:off x="5340053" y="4940956"/>
            <a:ext cx="6773335" cy="3640669"/>
            <a:chOff x="-286014" y="-421310"/>
            <a:chExt cx="6773334" cy="3640667"/>
          </a:xfrm>
        </p:grpSpPr>
        <p:sp>
          <p:nvSpPr>
            <p:cNvPr id="120" name="Shape 121"/>
            <p:cNvSpPr txBox="1"/>
            <p:nvPr/>
          </p:nvSpPr>
          <p:spPr>
            <a:xfrm>
              <a:off x="579777" y="707777"/>
              <a:ext cx="5661169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rPr dirty="0"/>
                <a:t>Due Date:</a:t>
              </a:r>
            </a:p>
            <a:p>
              <a:pPr lvl="3" indent="685800">
                <a:defRPr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rPr lang="en-US" dirty="0" smtClean="0"/>
                <a:t>September </a:t>
              </a:r>
              <a:r>
                <a:rPr lang="en-US" dirty="0" smtClean="0"/>
                <a:t>6</a:t>
              </a:r>
              <a:r>
                <a:rPr dirty="0" smtClean="0"/>
                <a:t>th </a:t>
              </a:r>
              <a:r>
                <a:rPr dirty="0"/>
                <a:t>at 11:59pm</a:t>
              </a:r>
            </a:p>
          </p:txBody>
        </p:sp>
        <p:pic>
          <p:nvPicPr>
            <p:cNvPr id="121" name="Picture 119" descr="Picture 1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86014" y="-421310"/>
              <a:ext cx="6773334" cy="364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5" name="Group 125"/>
          <p:cNvGrpSpPr/>
          <p:nvPr/>
        </p:nvGrpSpPr>
        <p:grpSpPr>
          <a:xfrm>
            <a:off x="864710" y="5331958"/>
            <a:ext cx="4475342" cy="4490612"/>
            <a:chOff x="0" y="0"/>
            <a:chExt cx="4475340" cy="4490611"/>
          </a:xfrm>
        </p:grpSpPr>
        <p:pic>
          <p:nvPicPr>
            <p:cNvPr id="123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9509408">
              <a:off x="778857" y="784538"/>
              <a:ext cx="2757996" cy="2692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Picture 122" descr="Picture 12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9509408">
              <a:off x="642773" y="619792"/>
              <a:ext cx="3189795" cy="32510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968250" y="622298"/>
            <a:ext cx="3050185" cy="1452351"/>
          </a:xfrm>
          <a:prstGeom prst="rect">
            <a:avLst/>
          </a:prstGeom>
        </p:spPr>
        <p:txBody>
          <a:bodyPr/>
          <a:lstStyle/>
          <a:p>
            <a:r>
              <a:t>To Do: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21043550">
            <a:off x="1774700" y="2238308"/>
            <a:ext cx="9410373" cy="6620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31800" indent="-431800" defTabSz="397256">
              <a:spcBef>
                <a:spcPts val="2800"/>
              </a:spcBef>
              <a:buBlip>
                <a:blip r:embed="rId2"/>
              </a:buBlip>
              <a:defRPr sz="2800"/>
            </a:pPr>
            <a:r>
              <a:rPr dirty="0"/>
              <a:t>Create an application that would display a little message from </a:t>
            </a:r>
            <a:r>
              <a:rPr dirty="0" smtClean="0"/>
              <a:t>you</a:t>
            </a:r>
            <a:r>
              <a:rPr lang="en-US" dirty="0" smtClean="0"/>
              <a:t>r team to the class</a:t>
            </a:r>
            <a:r>
              <a:rPr dirty="0" smtClean="0"/>
              <a:t>.</a:t>
            </a:r>
            <a:endParaRPr dirty="0"/>
          </a:p>
          <a:p>
            <a:pPr marL="431800" indent="-431800" defTabSz="397256">
              <a:spcBef>
                <a:spcPts val="2800"/>
              </a:spcBef>
              <a:buBlip>
                <a:blip r:embed="rId2"/>
              </a:buBlip>
              <a:defRPr sz="2800"/>
            </a:pPr>
            <a:r>
              <a:rPr dirty="0"/>
              <a:t>The message should contain:</a:t>
            </a:r>
          </a:p>
          <a:p>
            <a:pPr marL="1295400" lvl="2" indent="-431800" defTabSz="397256">
              <a:spcBef>
                <a:spcPts val="2800"/>
              </a:spcBef>
              <a:buBlip>
                <a:blip r:embed="rId2"/>
              </a:buBlip>
              <a:defRPr sz="2800"/>
            </a:pPr>
            <a:r>
              <a:rPr dirty="0"/>
              <a:t>Greeting</a:t>
            </a:r>
          </a:p>
          <a:p>
            <a:pPr marL="1295400" lvl="2" indent="-431800" defTabSz="397256">
              <a:spcBef>
                <a:spcPts val="2800"/>
              </a:spcBef>
              <a:buBlip>
                <a:blip r:embed="rId2"/>
              </a:buBlip>
              <a:defRPr sz="2800"/>
            </a:pPr>
            <a:r>
              <a:rPr dirty="0" smtClean="0"/>
              <a:t>Name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and a fun </a:t>
            </a:r>
            <a:r>
              <a:rPr dirty="0" smtClean="0"/>
              <a:t>fact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about </a:t>
            </a:r>
            <a:r>
              <a:rPr lang="en-US" dirty="0" smtClean="0"/>
              <a:t>each team member that you would like to share</a:t>
            </a:r>
            <a:endParaRPr dirty="0"/>
          </a:p>
          <a:p>
            <a:pPr marL="863600" lvl="1" indent="-431800" defTabSz="397256">
              <a:spcBef>
                <a:spcPts val="2800"/>
              </a:spcBef>
              <a:buBlip>
                <a:blip r:embed="rId2"/>
              </a:buBlip>
              <a:defRPr sz="2800"/>
            </a:pPr>
            <a:r>
              <a:rPr dirty="0"/>
              <a:t>You need to submit:</a:t>
            </a:r>
          </a:p>
          <a:p>
            <a:pPr marL="1295400" lvl="2" indent="-431800" defTabSz="397256">
              <a:spcBef>
                <a:spcPts val="2800"/>
              </a:spcBef>
              <a:buBlip>
                <a:blip r:embed="rId2"/>
              </a:buBlip>
              <a:defRPr sz="2800"/>
            </a:pPr>
            <a:r>
              <a:rPr dirty="0"/>
              <a:t>.cs file</a:t>
            </a:r>
          </a:p>
          <a:p>
            <a:pPr marL="1295400" lvl="2" indent="-431800" defTabSz="397256">
              <a:spcBef>
                <a:spcPts val="2800"/>
              </a:spcBef>
              <a:buBlip>
                <a:blip r:embed="rId2"/>
              </a:buBlip>
              <a:defRPr sz="2800"/>
            </a:pPr>
            <a:r>
              <a:rPr dirty="0"/>
              <a:t>screenshot with the </a:t>
            </a:r>
            <a:r>
              <a:rPr dirty="0" smtClean="0"/>
              <a:t>solution</a:t>
            </a:r>
            <a:endParaRPr lang="en-US" dirty="0" smtClean="0"/>
          </a:p>
          <a:p>
            <a:pPr marL="1295400" lvl="2" indent="-431800" defTabSz="397256">
              <a:spcBef>
                <a:spcPts val="2800"/>
              </a:spcBef>
              <a:buBlip>
                <a:blip r:embed="rId2"/>
              </a:buBlip>
              <a:defRPr sz="2800"/>
            </a:pPr>
            <a:r>
              <a:rPr lang="en-US" dirty="0" smtClean="0"/>
              <a:t>One submission per team with the names and contributions added into the submission note</a:t>
            </a:r>
            <a:endParaRPr dirty="0"/>
          </a:p>
        </p:txBody>
      </p:sp>
      <p:grpSp>
        <p:nvGrpSpPr>
          <p:cNvPr id="131" name="Group 131"/>
          <p:cNvGrpSpPr/>
          <p:nvPr/>
        </p:nvGrpSpPr>
        <p:grpSpPr>
          <a:xfrm>
            <a:off x="9968099" y="6418424"/>
            <a:ext cx="2433241" cy="2493202"/>
            <a:chOff x="0" y="0"/>
            <a:chExt cx="2433239" cy="2493200"/>
          </a:xfrm>
        </p:grpSpPr>
        <p:pic>
          <p:nvPicPr>
            <p:cNvPr id="129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044093">
              <a:off x="514485" y="387119"/>
              <a:ext cx="1487829" cy="14523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Picture 128" descr="Picture 12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44093">
              <a:off x="256805" y="241025"/>
              <a:ext cx="1919630" cy="20111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21143807">
            <a:off x="1270000" y="1752600"/>
            <a:ext cx="10464800" cy="4064000"/>
          </a:xfrm>
          <a:prstGeom prst="rect">
            <a:avLst/>
          </a:prstGeom>
        </p:spPr>
        <p:txBody>
          <a:bodyPr/>
          <a:lstStyle/>
          <a:p>
            <a:r>
              <a:t>Have FUN!!! :)</a:t>
            </a:r>
          </a:p>
        </p:txBody>
      </p:sp>
      <p:grpSp>
        <p:nvGrpSpPr>
          <p:cNvPr id="136" name="Group 136"/>
          <p:cNvGrpSpPr/>
          <p:nvPr/>
        </p:nvGrpSpPr>
        <p:grpSpPr>
          <a:xfrm>
            <a:off x="7233469" y="5020738"/>
            <a:ext cx="4085215" cy="3868230"/>
            <a:chOff x="0" y="0"/>
            <a:chExt cx="4085213" cy="3868229"/>
          </a:xfrm>
        </p:grpSpPr>
        <p:pic>
          <p:nvPicPr>
            <p:cNvPr id="134" name="cartoon-sun-md.png" descr="cartoon-sun-m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950253">
              <a:off x="607841" y="547760"/>
              <a:ext cx="2945782" cy="2503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Picture 133" descr="Picture 13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950253">
              <a:off x="353816" y="402757"/>
              <a:ext cx="3377582" cy="30627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aphPaper">
  <a:themeElements>
    <a:clrScheme name="GraphPaper">
      <a:dk1>
        <a:srgbClr val="000000"/>
      </a:dk1>
      <a:lt1>
        <a:srgbClr val="858585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58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58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</Words>
  <Application>Microsoft Macintosh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GraphPaper</vt:lpstr>
      <vt:lpstr>INFO350: Assignment 1</vt:lpstr>
      <vt:lpstr>To Do:</vt:lpstr>
      <vt:lpstr>Have FUN!!!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INFO350: Assignment 1</dc:title>
  <cp:lastModifiedBy>Elena Olson</cp:lastModifiedBy>
  <cp:revision>4</cp:revision>
  <dcterms:modified xsi:type="dcterms:W3CDTF">2018-09-04T14:39:13Z</dcterms:modified>
</cp:coreProperties>
</file>