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DBF594-AA63-9A4C-A12C-DB0FB817550D}"/>
              </a:ext>
            </a:extLst>
          </p:cNvPr>
          <p:cNvSpPr txBox="1"/>
          <p:nvPr/>
        </p:nvSpPr>
        <p:spPr>
          <a:xfrm flipH="1">
            <a:off x="1586284" y="5173108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选出值最小的结点，这里有两个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540731" y="6071704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D68976-046E-3E40-BEC5-C5ADED73127E}"/>
              </a:ext>
            </a:extLst>
          </p:cNvPr>
          <p:cNvSpPr/>
          <p:nvPr/>
        </p:nvSpPr>
        <p:spPr>
          <a:xfrm>
            <a:off x="2476272" y="1134626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DD8A902-459E-B144-8584-BFE0C4F0E05F}"/>
              </a:ext>
            </a:extLst>
          </p:cNvPr>
          <p:cNvCxnSpPr>
            <a:cxnSpLocks/>
          </p:cNvCxnSpPr>
          <p:nvPr/>
        </p:nvCxnSpPr>
        <p:spPr>
          <a:xfrm flipH="1">
            <a:off x="4074923" y="3261442"/>
            <a:ext cx="3655621" cy="700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721E4B3-AC1D-8F4B-A133-ED7C8DD5811B}"/>
              </a:ext>
            </a:extLst>
          </p:cNvPr>
          <p:cNvCxnSpPr>
            <a:cxnSpLocks/>
          </p:cNvCxnSpPr>
          <p:nvPr/>
        </p:nvCxnSpPr>
        <p:spPr>
          <a:xfrm>
            <a:off x="2476272" y="4575021"/>
            <a:ext cx="73337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F68B0C5-6CC1-DD4E-ADDC-A27C7A1A214B}"/>
              </a:ext>
            </a:extLst>
          </p:cNvPr>
          <p:cNvSpPr/>
          <p:nvPr/>
        </p:nvSpPr>
        <p:spPr>
          <a:xfrm>
            <a:off x="5164497" y="2663356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DC3C7E-E6D7-9A47-9142-9E8745301213}"/>
              </a:ext>
            </a:extLst>
          </p:cNvPr>
          <p:cNvSpPr/>
          <p:nvPr/>
        </p:nvSpPr>
        <p:spPr>
          <a:xfrm>
            <a:off x="8820118" y="2672883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E30C792B-C65F-E84D-868F-65B65FD9AFB6}"/>
              </a:ext>
            </a:extLst>
          </p:cNvPr>
          <p:cNvSpPr/>
          <p:nvPr/>
        </p:nvSpPr>
        <p:spPr>
          <a:xfrm>
            <a:off x="7805995" y="1591920"/>
            <a:ext cx="1875897" cy="641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复制</a:t>
            </a: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58</TotalTime>
  <Words>158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等线</vt:lpstr>
      <vt:lpstr>等线 Light</vt:lpstr>
      <vt:lpstr>黑体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</cp:revision>
  <dcterms:created xsi:type="dcterms:W3CDTF">2019-06-28T08:05:15Z</dcterms:created>
  <dcterms:modified xsi:type="dcterms:W3CDTF">2019-06-30T19:14:37Z</dcterms:modified>
</cp:coreProperties>
</file>