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A9079C8-2B39-4B4A-9FAD-5F4B7081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B06EE1D-E348-AD4D-855D-D9037738BC17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3D7342-0C24-B146-8647-8DB888D0C532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A036AC-A198-5A4E-9E7F-BA8BFA4318D1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356189" y="4956157"/>
            <a:ext cx="8045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FCA25F-EC19-1D4E-B93A-008FB841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340FC-D0FB-4444-9309-BF5A0491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89" y="3093658"/>
            <a:ext cx="7507125" cy="18460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ABE1651-3F37-7446-8112-BFF1A612F49D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13115A-AE56-2C40-9C14-4A5D1E53AFFD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3CB558-2581-4F4E-850E-601E48DD8BC4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0E84-C902-044F-B037-05CFF4C5C434}"/>
              </a:ext>
            </a:extLst>
          </p:cNvPr>
          <p:cNvSpPr/>
          <p:nvPr/>
        </p:nvSpPr>
        <p:spPr>
          <a:xfrm>
            <a:off x="808475" y="1876685"/>
            <a:ext cx="7144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表示代码在当前遍历看到的数。</a:t>
            </a:r>
          </a:p>
        </p:txBody>
      </p:sp>
    </p:spTree>
    <p:extLst>
      <p:ext uri="{BB962C8B-B14F-4D97-AF65-F5344CB8AC3E}">
        <p14:creationId xmlns:p14="http://schemas.microsoft.com/office/powerpoint/2010/main" val="27884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354050" y="5101557"/>
            <a:ext cx="9247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 。</a:t>
            </a: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的下面填写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D0115C-93A1-6B41-9E2C-47538BE096C9}"/>
              </a:ext>
            </a:extLst>
          </p:cNvPr>
          <p:cNvSpPr/>
          <p:nvPr/>
        </p:nvSpPr>
        <p:spPr>
          <a:xfrm>
            <a:off x="3456264" y="2614180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BEDFF6-C90D-A641-87F5-7D28E38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89" y="3093658"/>
            <a:ext cx="7507125" cy="18460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5B45B0-322C-E249-B02D-F144410C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50" y="3093658"/>
            <a:ext cx="7509264" cy="1884644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A6740E9F-E39D-494F-811E-6C309859F87B}"/>
              </a:ext>
            </a:extLst>
          </p:cNvPr>
          <p:cNvSpPr/>
          <p:nvPr/>
        </p:nvSpPr>
        <p:spPr>
          <a:xfrm>
            <a:off x="2615038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441D63-7EBC-C84E-98C6-4F60C6FED668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A42A15-4881-714D-8C62-B2FD07847C09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EC9755-0768-EF45-A640-34A37F2ADAEE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C59EA6-8840-7B4C-88B7-7DAF3D2199BE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</p:spTree>
    <p:extLst>
      <p:ext uri="{BB962C8B-B14F-4D97-AF65-F5344CB8AC3E}">
        <p14:creationId xmlns:p14="http://schemas.microsoft.com/office/powerpoint/2010/main" val="35643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518D5B-CFED-E74D-9093-F7A665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50" y="3093658"/>
            <a:ext cx="7416985" cy="18846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417916" y="5156303"/>
            <a:ext cx="81852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下面的数最大为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1BD95D-1F16-264D-94DF-0B83C34443F2}"/>
              </a:ext>
            </a:extLst>
          </p:cNvPr>
          <p:cNvSpPr/>
          <p:nvPr/>
        </p:nvSpPr>
        <p:spPr>
          <a:xfrm>
            <a:off x="4421272" y="2611613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A1AEE5-6206-774C-B32D-7EFA49BA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76" y="3131612"/>
            <a:ext cx="7353119" cy="1808144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C8B1095-09CD-F445-8418-20A0A53FC845}"/>
              </a:ext>
            </a:extLst>
          </p:cNvPr>
          <p:cNvSpPr/>
          <p:nvPr/>
        </p:nvSpPr>
        <p:spPr>
          <a:xfrm>
            <a:off x="3650020" y="4184040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EFEF1F-AC00-B542-B1F3-F7E2B46BCFB5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470241-5A53-594B-B6A6-6BC04359ED40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DFDD3F-2B56-2A4F-BC43-5418BC830DDE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9D0AE9-829E-224F-B5C7-23496DC52FAC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</p:spTree>
    <p:extLst>
      <p:ext uri="{BB962C8B-B14F-4D97-AF65-F5344CB8AC3E}">
        <p14:creationId xmlns:p14="http://schemas.microsoft.com/office/powerpoint/2010/main" val="39009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70A312C-B96E-FF40-A69C-13B6C13D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16" y="3106426"/>
            <a:ext cx="7418477" cy="18850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5612351" y="2521844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2417916" y="5206699"/>
            <a:ext cx="8599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只能接在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的后面，才会形成一个更长的“上升子序列”（以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 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9E3A07-79A2-0C4D-A011-E3E4C0B96356}"/>
              </a:ext>
            </a:extLst>
          </p:cNvPr>
          <p:cNvSpPr/>
          <p:nvPr/>
        </p:nvSpPr>
        <p:spPr>
          <a:xfrm>
            <a:off x="2685378" y="413443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23A94F-6181-924C-A81B-66C810B913AE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D7FBC6-FE88-6541-AB5C-42DDF828EBF0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DEED62-40BD-E644-B4FF-A88CA3306BD3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3C1E52-8371-8A4C-AAA2-F90ECF9BF77B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</p:spTree>
    <p:extLst>
      <p:ext uri="{BB962C8B-B14F-4D97-AF65-F5344CB8AC3E}">
        <p14:creationId xmlns:p14="http://schemas.microsoft.com/office/powerpoint/2010/main" val="23570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8252D5-A0B9-1E4D-9EF9-D5C2866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2460255" y="5066704"/>
            <a:ext cx="892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A5B704-0AEB-E043-BC9E-30DB2968E71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943BB4-77BE-584C-A0F9-43D2AD363F62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601869-A42A-DC44-8049-EAC1AFA28AE4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B3228E-EFBE-5F40-A193-AFE11A8D32DF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</p:spTree>
    <p:extLst>
      <p:ext uri="{BB962C8B-B14F-4D97-AF65-F5344CB8AC3E}">
        <p14:creationId xmlns:p14="http://schemas.microsoft.com/office/powerpoint/2010/main" val="36391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7644222" y="246158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前面所有的数都比它更小。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154191" y="5203156"/>
            <a:ext cx="11945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的长度是，它的前面比它小的所有数下面的数字的最大者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说明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结尾的“上升子序列”的后面，形成一个更长的“上升子序列”（以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结尾）。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C7E566-8F14-5845-BEFA-811818D9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44C5B4-217F-1346-86B7-839CA3E6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4" y="3111165"/>
            <a:ext cx="7333797" cy="1863506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AB472E8-CE85-B240-B4D2-A94F7EB27E68}"/>
              </a:ext>
            </a:extLst>
          </p:cNvPr>
          <p:cNvSpPr/>
          <p:nvPr/>
        </p:nvSpPr>
        <p:spPr>
          <a:xfrm>
            <a:off x="4795531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AA85CF-BA50-8F49-92C1-F1F7D1819952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AA2BB4-98BA-954D-9235-76129BB7FA60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333FAF-BCF6-8846-97DB-24E88D31A8A0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2F39A-9DF7-3047-930D-75301B1800B8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</p:spTree>
    <p:extLst>
      <p:ext uri="{BB962C8B-B14F-4D97-AF65-F5344CB8AC3E}">
        <p14:creationId xmlns:p14="http://schemas.microsoft.com/office/powerpoint/2010/main" val="6197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8E116A0-EEDB-BE4B-952D-C6C3ED017230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2460255" y="5066704"/>
            <a:ext cx="8924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C9795D-5E7B-6941-AB76-9DA30954645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76E635-B9F9-C34A-B3B2-FA3670EF0086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029C96-7410-1A49-8F24-D9E260B34736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53687C-FF2F-9641-80F6-513D6D6C1A12}"/>
              </a:ext>
            </a:extLst>
          </p:cNvPr>
          <p:cNvSpPr/>
          <p:nvPr/>
        </p:nvSpPr>
        <p:spPr>
          <a:xfrm>
            <a:off x="808475" y="1876685"/>
            <a:ext cx="7144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图例：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表示代码在当前遍历看到的数；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表示，之前遍历过的数里，（严格）小于当前遍历看到的数（被红色标注）。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ADA6B2-F060-6443-A87D-3F9FD5DB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4" y="3184954"/>
            <a:ext cx="7333797" cy="1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993669" y="5187284"/>
            <a:ext cx="11025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最后把底下所有的数全都看一遍，最大的那个数就是整个数组的“最长上升子序列”的长度。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BA65B-AB7E-1C46-ADB5-0AA44CBA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24" y="3129856"/>
            <a:ext cx="7393980" cy="187879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F5F34C68-EC91-8F43-AC81-E91A2D74A242}"/>
              </a:ext>
            </a:extLst>
          </p:cNvPr>
          <p:cNvSpPr/>
          <p:nvPr/>
        </p:nvSpPr>
        <p:spPr>
          <a:xfrm>
            <a:off x="7934657" y="4192223"/>
            <a:ext cx="643094" cy="643094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223DB3F-6B1E-BD4A-B49D-6A87B33C4CC4}"/>
              </a:ext>
            </a:extLst>
          </p:cNvPr>
          <p:cNvCxnSpPr>
            <a:cxnSpLocks/>
          </p:cNvCxnSpPr>
          <p:nvPr/>
        </p:nvCxnSpPr>
        <p:spPr>
          <a:xfrm>
            <a:off x="2494814" y="5008654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210E2CA-6D4F-A64F-817B-AC32978DEFD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CFD978-DF52-6848-9DF3-385FE99C37B4}"/>
              </a:ext>
            </a:extLst>
          </p:cNvPr>
          <p:cNvSpPr/>
          <p:nvPr/>
        </p:nvSpPr>
        <p:spPr>
          <a:xfrm>
            <a:off x="808475" y="1516857"/>
            <a:ext cx="8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481875-2655-DA4B-8393-7F76077EFA71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389424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70</TotalTime>
  <Words>965</Words>
  <Application>Microsoft Macintosh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2019-06-30T14:38:31Z</dcterms:modified>
</cp:coreProperties>
</file>