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：“全排列”题解配图（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97ADF-DF45-0D4E-8616-9BE88821318E}"/>
              </a:ext>
            </a:extLst>
          </p:cNvPr>
          <p:cNvSpPr txBox="1"/>
          <p:nvPr/>
        </p:nvSpPr>
        <p:spPr>
          <a:xfrm flipH="1">
            <a:off x="380474" y="789563"/>
            <a:ext cx="9649646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从这张图中体会为什么要使用一个布尔数组记录哪个元素使用过。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27201A-1E8E-5945-9E7C-C5579456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7" y="1627633"/>
            <a:ext cx="11849243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54</TotalTime>
  <Words>34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2019-06-28T08:05:15Z</dcterms:created>
  <dcterms:modified xsi:type="dcterms:W3CDTF">2019-06-28T16:34:22Z</dcterms:modified>
</cp:coreProperties>
</file>