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3"/>
    <p:restoredTop sz="94647"/>
  </p:normalViewPr>
  <p:slideViewPr>
    <p:cSldViewPr snapToGrid="0" snapToObjects="1">
      <p:cViewPr varScale="1">
        <p:scale>
          <a:sx n="132" d="100"/>
          <a:sy n="132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FD3FCF-1770-7148-952E-BB24CBE6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73" y="1727932"/>
            <a:ext cx="8971853" cy="49665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380475" y="789563"/>
            <a:ext cx="679034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从这张图中体会“剪枝” 操作应该满足的条件。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73E22C-4FA0-C647-8A61-6867F54DD9EA}"/>
              </a:ext>
            </a:extLst>
          </p:cNvPr>
          <p:cNvSpPr/>
          <p:nvPr/>
        </p:nvSpPr>
        <p:spPr>
          <a:xfrm>
            <a:off x="7170821" y="1068638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CA8A472-A741-D046-B92B-83DAA8161D3F}"/>
              </a:ext>
            </a:extLst>
          </p:cNvPr>
          <p:cNvCxnSpPr>
            <a:cxnSpLocks/>
          </p:cNvCxnSpPr>
          <p:nvPr/>
        </p:nvCxnSpPr>
        <p:spPr>
          <a:xfrm flipH="1">
            <a:off x="7324627" y="2491128"/>
            <a:ext cx="650449" cy="755427"/>
          </a:xfrm>
          <a:prstGeom prst="straightConnector1">
            <a:avLst/>
          </a:prstGeom>
          <a:noFill/>
          <a:ln w="38100" cap="flat" cmpd="sng" algn="ctr">
            <a:gradFill flip="none" rotWithShape="1">
              <a:gsLst>
                <a:gs pos="0">
                  <a:srgbClr val="70AD47">
                    <a:lumMod val="67000"/>
                  </a:srgbClr>
                </a:gs>
                <a:gs pos="48000">
                  <a:srgbClr val="70AD47">
                    <a:lumMod val="97000"/>
                    <a:lumOff val="3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prstDash val="solid"/>
            <a:miter lim="800000"/>
            <a:tailEnd type="triangle"/>
          </a:ln>
          <a:effectLst/>
        </p:spPr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152057-E543-DB4A-8F15-E4E378BF9015}"/>
              </a:ext>
            </a:extLst>
          </p:cNvPr>
          <p:cNvCxnSpPr>
            <a:cxnSpLocks/>
          </p:cNvCxnSpPr>
          <p:nvPr/>
        </p:nvCxnSpPr>
        <p:spPr>
          <a:xfrm flipH="1">
            <a:off x="10237509" y="2491128"/>
            <a:ext cx="122549" cy="1854629"/>
          </a:xfrm>
          <a:prstGeom prst="straightConnector1">
            <a:avLst/>
          </a:prstGeom>
          <a:noFill/>
          <a:ln w="38100" cap="flat" cmpd="sng" algn="ctr">
            <a:gradFill flip="none" rotWithShape="1">
              <a:gsLst>
                <a:gs pos="0">
                  <a:srgbClr val="70AD47">
                    <a:lumMod val="67000"/>
                  </a:srgbClr>
                </a:gs>
                <a:gs pos="48000">
                  <a:srgbClr val="70AD47">
                    <a:lumMod val="97000"/>
                    <a:lumOff val="3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60</TotalTime>
  <Words>116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2019-06-28T08:05:15Z</dcterms:created>
  <dcterms:modified xsi:type="dcterms:W3CDTF">2019-06-29T02:19:50Z</dcterms:modified>
</cp:coreProperties>
</file>