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2" r:id="rId2"/>
    <p:sldId id="263" r:id="rId3"/>
    <p:sldId id="264" r:id="rId4"/>
    <p:sldId id="265" r:id="rId5"/>
    <p:sldId id="30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96"/>
    <p:restoredTop sz="93018"/>
  </p:normalViewPr>
  <p:slideViewPr>
    <p:cSldViewPr snapToGrid="0" snapToObjects="1">
      <p:cViewPr varScale="1">
        <p:scale>
          <a:sx n="64" d="100"/>
          <a:sy n="64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E4E2F-272F-9944-9AF0-E9349D68EB40}" type="datetimeFigureOut">
              <a:rPr kumimoji="1" lang="zh-CN" altLang="en-US" smtClean="0"/>
              <a:t>2019/1/26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6F64C-E782-5648-B107-BB19D29364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3884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09FE2-4DFC-6443-83F4-DD2B50A0B06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219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1389-4616-C34F-8624-6A90FE44F8A5}" type="datetimeFigureOut">
              <a:rPr kumimoji="1" lang="zh-CN" altLang="en-US" smtClean="0"/>
              <a:t>2019/1/26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68AC-D3E6-A749-9657-DCE70DAFA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527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1389-4616-C34F-8624-6A90FE44F8A5}" type="datetimeFigureOut">
              <a:rPr kumimoji="1" lang="zh-CN" altLang="en-US" smtClean="0"/>
              <a:t>2019/1/26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68AC-D3E6-A749-9657-DCE70DAFA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794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1389-4616-C34F-8624-6A90FE44F8A5}" type="datetimeFigureOut">
              <a:rPr kumimoji="1" lang="zh-CN" altLang="en-US" smtClean="0"/>
              <a:t>2019/1/26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68AC-D3E6-A749-9657-DCE70DAFA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4095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06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1389-4616-C34F-8624-6A90FE44F8A5}" type="datetimeFigureOut">
              <a:rPr kumimoji="1" lang="zh-CN" altLang="en-US" smtClean="0"/>
              <a:t>2019/1/26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68AC-D3E6-A749-9657-DCE70DAFA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89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1389-4616-C34F-8624-6A90FE44F8A5}" type="datetimeFigureOut">
              <a:rPr kumimoji="1" lang="zh-CN" altLang="en-US" smtClean="0"/>
              <a:t>2019/1/26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68AC-D3E6-A749-9657-DCE70DAFA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87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1389-4616-C34F-8624-6A90FE44F8A5}" type="datetimeFigureOut">
              <a:rPr kumimoji="1" lang="zh-CN" altLang="en-US" smtClean="0"/>
              <a:t>2019/1/26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68AC-D3E6-A749-9657-DCE70DAFA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10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1389-4616-C34F-8624-6A90FE44F8A5}" type="datetimeFigureOut">
              <a:rPr kumimoji="1" lang="zh-CN" altLang="en-US" smtClean="0"/>
              <a:t>2019/1/26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68AC-D3E6-A749-9657-DCE70DAFA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109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1389-4616-C34F-8624-6A90FE44F8A5}" type="datetimeFigureOut">
              <a:rPr kumimoji="1" lang="zh-CN" altLang="en-US" smtClean="0"/>
              <a:t>2019/1/26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68AC-D3E6-A749-9657-DCE70DAFA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26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1389-4616-C34F-8624-6A90FE44F8A5}" type="datetimeFigureOut">
              <a:rPr kumimoji="1" lang="zh-CN" altLang="en-US" smtClean="0"/>
              <a:t>2019/1/26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68AC-D3E6-A749-9657-DCE70DAFA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614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1389-4616-C34F-8624-6A90FE44F8A5}" type="datetimeFigureOut">
              <a:rPr kumimoji="1" lang="zh-CN" altLang="en-US" smtClean="0"/>
              <a:t>2019/1/26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68AC-D3E6-A749-9657-DCE70DAFA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24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1389-4616-C34F-8624-6A90FE44F8A5}" type="datetimeFigureOut">
              <a:rPr kumimoji="1" lang="zh-CN" altLang="en-US" smtClean="0"/>
              <a:t>2019/1/26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68AC-D3E6-A749-9657-DCE70DAFA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081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21389-4616-C34F-8624-6A90FE44F8A5}" type="datetimeFigureOut">
              <a:rPr kumimoji="1" lang="zh-CN" altLang="en-US" smtClean="0"/>
              <a:t>2019/1/26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68AC-D3E6-A749-9657-DCE70DAFA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533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8DFE8F7-79FF-5A40-97FE-840C1FF6B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69" y="937784"/>
            <a:ext cx="6921500" cy="2184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212235" y="170184"/>
            <a:ext cx="496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Times New Roman" charset="0"/>
                <a:ea typeface="黑体" charset="-122"/>
              </a:rPr>
              <a:t>选择排序</a:t>
            </a:r>
          </a:p>
        </p:txBody>
      </p:sp>
      <p:cxnSp>
        <p:nvCxnSpPr>
          <p:cNvPr id="12" name="直线连接符 11"/>
          <p:cNvCxnSpPr/>
          <p:nvPr/>
        </p:nvCxnSpPr>
        <p:spPr>
          <a:xfrm>
            <a:off x="287088" y="686932"/>
            <a:ext cx="4597146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BE7ADBEF-9638-AE43-B531-D0BAA7BF9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219" y="3605266"/>
            <a:ext cx="73406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3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F748718-36ED-E346-A115-9BE2F4438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755522"/>
            <a:ext cx="9486900" cy="2590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212235" y="170184"/>
            <a:ext cx="496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Times New Roman" charset="0"/>
                <a:ea typeface="黑体" charset="-122"/>
              </a:rPr>
              <a:t>插入排序</a:t>
            </a:r>
          </a:p>
        </p:txBody>
      </p:sp>
      <p:cxnSp>
        <p:nvCxnSpPr>
          <p:cNvPr id="12" name="直线连接符 11"/>
          <p:cNvCxnSpPr/>
          <p:nvPr/>
        </p:nvCxnSpPr>
        <p:spPr>
          <a:xfrm>
            <a:off x="287088" y="686932"/>
            <a:ext cx="4597146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12CEBC22-BB80-F847-982A-A8D105B24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72" y="3349036"/>
            <a:ext cx="6908800" cy="2984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24BEDA2-5BE3-8841-A741-9753A38E2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819" y="3120436"/>
            <a:ext cx="48768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9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D027CD7-A1E0-E744-8272-4DF03FE45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2" y="1100782"/>
            <a:ext cx="6769999" cy="262645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212235" y="170184"/>
            <a:ext cx="496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Times New Roman" charset="0"/>
                <a:ea typeface="黑体" charset="-122"/>
              </a:rPr>
              <a:t>归并排序</a:t>
            </a:r>
          </a:p>
        </p:txBody>
      </p:sp>
      <p:cxnSp>
        <p:nvCxnSpPr>
          <p:cNvPr id="12" name="直线连接符 11"/>
          <p:cNvCxnSpPr/>
          <p:nvPr/>
        </p:nvCxnSpPr>
        <p:spPr>
          <a:xfrm>
            <a:off x="287088" y="686932"/>
            <a:ext cx="4597146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090841EE-0D32-AA45-BB31-4F75984BF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432" y="814897"/>
            <a:ext cx="5059967" cy="285553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09269D3-BCF0-0540-81E2-6EE1E4A81D8F}"/>
              </a:ext>
            </a:extLst>
          </p:cNvPr>
          <p:cNvSpPr/>
          <p:nvPr/>
        </p:nvSpPr>
        <p:spPr>
          <a:xfrm>
            <a:off x="7067865" y="216350"/>
            <a:ext cx="4781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自顶向下的归并排序使用了经典的分治思想。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90F4841-472E-ED4C-B7B9-FAAF60484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650" y="4084279"/>
            <a:ext cx="8048749" cy="272733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5C30422-FB62-324A-8E17-12C9A3EC11A4}"/>
              </a:ext>
            </a:extLst>
          </p:cNvPr>
          <p:cNvSpPr/>
          <p:nvPr/>
        </p:nvSpPr>
        <p:spPr>
          <a:xfrm>
            <a:off x="4077825" y="3785136"/>
            <a:ext cx="7178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自底向上的归并排序可应用于不依赖数组索引的链表排序中。</a:t>
            </a:r>
          </a:p>
        </p:txBody>
      </p:sp>
    </p:spTree>
    <p:extLst>
      <p:ext uri="{BB962C8B-B14F-4D97-AF65-F5344CB8AC3E}">
        <p14:creationId xmlns:p14="http://schemas.microsoft.com/office/powerpoint/2010/main" val="83083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 flipH="1">
            <a:off x="212235" y="170184"/>
            <a:ext cx="496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Times New Roman" charset="0"/>
                <a:ea typeface="黑体" charset="-122"/>
              </a:rPr>
              <a:t>快速排序</a:t>
            </a:r>
          </a:p>
        </p:txBody>
      </p:sp>
      <p:cxnSp>
        <p:nvCxnSpPr>
          <p:cNvPr id="12" name="直线连接符 11"/>
          <p:cNvCxnSpPr/>
          <p:nvPr/>
        </p:nvCxnSpPr>
        <p:spPr>
          <a:xfrm>
            <a:off x="212235" y="603164"/>
            <a:ext cx="4597146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EF6E185F-1A01-5748-894A-AF1159491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548" y="401016"/>
            <a:ext cx="6045200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2138" y="2425591"/>
            <a:ext cx="6041068" cy="331419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36531" y="1345991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Times New Roman" charset="0"/>
                <a:ea typeface="楷体" charset="-122"/>
                <a:cs typeface="Times New Roman" charset="0"/>
              </a:rPr>
              <a:t>floor(key)</a:t>
            </a:r>
            <a:r>
              <a:rPr kumimoji="1" lang="zh-CN" altLang="en-US" dirty="0">
                <a:latin typeface="Times New Roman" charset="0"/>
                <a:ea typeface="楷体" charset="-122"/>
                <a:cs typeface="Times New Roman" charset="0"/>
              </a:rPr>
              <a:t> 返回小于等于 </a:t>
            </a:r>
            <a:r>
              <a:rPr kumimoji="1" lang="en-US" altLang="zh-CN" dirty="0">
                <a:latin typeface="Times New Roman" charset="0"/>
                <a:ea typeface="楷体" charset="-122"/>
                <a:cs typeface="Times New Roman" charset="0"/>
              </a:rPr>
              <a:t>key</a:t>
            </a:r>
            <a:r>
              <a:rPr kumimoji="1" lang="zh-CN" altLang="en-US" dirty="0">
                <a:latin typeface="Times New Roman" charset="0"/>
                <a:ea typeface="楷体" charset="-122"/>
                <a:cs typeface="Times New Roman" charset="0"/>
              </a:rPr>
              <a:t> 的键的最大值</a:t>
            </a:r>
            <a:endParaRPr kumimoji="1" lang="zh-CN" altLang="en-US" dirty="0">
              <a:latin typeface="楷体" charset="-122"/>
              <a:ea typeface="楷体" charset="-122"/>
              <a:cs typeface="Times New Roman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6267" y="2425591"/>
            <a:ext cx="55578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Times New Roman" charset="0"/>
                <a:ea typeface="楷体" charset="-122"/>
                <a:cs typeface="Times New Roman" charset="0"/>
              </a:rPr>
              <a:t>floor(8)</a:t>
            </a:r>
            <a:r>
              <a:rPr kumimoji="1" lang="zh-CN" altLang="en-US" dirty="0">
                <a:latin typeface="Times New Roman" charset="0"/>
                <a:ea typeface="楷体" charset="-122"/>
                <a:cs typeface="Times New Roman" charset="0"/>
              </a:rPr>
              <a:t>：</a:t>
            </a:r>
            <a:r>
              <a:rPr kumimoji="1" lang="en-US" altLang="zh-CN" dirty="0">
                <a:latin typeface="Times New Roman" charset="0"/>
                <a:ea typeface="楷体" charset="-122"/>
                <a:cs typeface="Times New Roman" charset="0"/>
              </a:rPr>
              <a:t>8&lt;12</a:t>
            </a:r>
            <a:r>
              <a:rPr kumimoji="1" lang="zh-CN" altLang="en-US" dirty="0">
                <a:latin typeface="Times New Roman" charset="0"/>
                <a:ea typeface="楷体" charset="-122"/>
                <a:cs typeface="Times New Roman" charset="0"/>
              </a:rPr>
              <a:t>，故 </a:t>
            </a:r>
            <a:r>
              <a:rPr kumimoji="1" lang="en-US" altLang="zh-CN" dirty="0">
                <a:latin typeface="Times New Roman" charset="0"/>
                <a:ea typeface="楷体" charset="-122"/>
                <a:cs typeface="Times New Roman" charset="0"/>
              </a:rPr>
              <a:t>floor(8)</a:t>
            </a:r>
            <a:r>
              <a:rPr kumimoji="1" lang="zh-CN" altLang="en-US" dirty="0">
                <a:latin typeface="Times New Roman" charset="0"/>
                <a:ea typeface="楷体" charset="-122"/>
                <a:cs typeface="Times New Roman" charset="0"/>
              </a:rPr>
              <a:t> 应该出现在 </a:t>
            </a:r>
            <a:r>
              <a:rPr kumimoji="1" lang="en-US" altLang="zh-CN" dirty="0">
                <a:latin typeface="Times New Roman" charset="0"/>
                <a:ea typeface="楷体" charset="-122"/>
                <a:cs typeface="Times New Roman" charset="0"/>
              </a:rPr>
              <a:t>12</a:t>
            </a:r>
            <a:r>
              <a:rPr kumimoji="1" lang="zh-CN" altLang="en-US" dirty="0">
                <a:latin typeface="Times New Roman" charset="0"/>
                <a:ea typeface="楷体" charset="-122"/>
                <a:cs typeface="Times New Roman" charset="0"/>
              </a:rPr>
              <a:t> 的左子树中，可以递归查找下去</a:t>
            </a:r>
            <a:r>
              <a:rPr kumimoji="1" lang="zh-CN" altLang="en-US" dirty="0">
                <a:latin typeface="楷体" charset="-122"/>
                <a:ea typeface="楷体" charset="-122"/>
                <a:cs typeface="Times New Roman" charset="0"/>
              </a:rPr>
              <a:t>；</a:t>
            </a:r>
          </a:p>
        </p:txBody>
      </p:sp>
      <p:sp>
        <p:nvSpPr>
          <p:cNvPr id="6" name="矩形 5"/>
          <p:cNvSpPr/>
          <p:nvPr/>
        </p:nvSpPr>
        <p:spPr>
          <a:xfrm>
            <a:off x="4996267" y="3219724"/>
            <a:ext cx="55578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Times New Roman" charset="0"/>
                <a:ea typeface="楷体" charset="-122"/>
                <a:cs typeface="Times New Roman" charset="0"/>
              </a:rPr>
              <a:t>floor(13)</a:t>
            </a:r>
            <a:r>
              <a:rPr kumimoji="1" lang="zh-CN" altLang="en-US" dirty="0">
                <a:latin typeface="Times New Roman" charset="0"/>
                <a:ea typeface="楷体" charset="-122"/>
                <a:cs typeface="Times New Roman" charset="0"/>
              </a:rPr>
              <a:t>：</a:t>
            </a:r>
            <a:r>
              <a:rPr kumimoji="1" lang="en-US" altLang="zh-CN" dirty="0">
                <a:latin typeface="Times New Roman" charset="0"/>
                <a:ea typeface="楷体" charset="-122"/>
                <a:cs typeface="Times New Roman" charset="0"/>
              </a:rPr>
              <a:t>13&gt;12</a:t>
            </a:r>
            <a:r>
              <a:rPr kumimoji="1" lang="zh-CN" altLang="en-US" dirty="0">
                <a:latin typeface="Times New Roman" charset="0"/>
                <a:ea typeface="楷体" charset="-122"/>
                <a:cs typeface="Times New Roman" charset="0"/>
              </a:rPr>
              <a:t>，但是，</a:t>
            </a:r>
            <a:r>
              <a:rPr kumimoji="1" lang="en-US" altLang="zh-CN" dirty="0">
                <a:latin typeface="Times New Roman" charset="0"/>
                <a:ea typeface="楷体" charset="-122"/>
                <a:cs typeface="Times New Roman" charset="0"/>
              </a:rPr>
              <a:t>12</a:t>
            </a:r>
            <a:r>
              <a:rPr kumimoji="1" lang="zh-CN" altLang="en-US" dirty="0">
                <a:latin typeface="Times New Roman" charset="0"/>
                <a:ea typeface="楷体" charset="-122"/>
                <a:cs typeface="Times New Roman" charset="0"/>
              </a:rPr>
              <a:t> 的右子树中不存在比 </a:t>
            </a:r>
            <a:r>
              <a:rPr kumimoji="1" lang="en-US" altLang="zh-CN" dirty="0">
                <a:latin typeface="Times New Roman" charset="0"/>
                <a:ea typeface="楷体" charset="-122"/>
                <a:cs typeface="Times New Roman" charset="0"/>
              </a:rPr>
              <a:t>13</a:t>
            </a:r>
            <a:r>
              <a:rPr kumimoji="1" lang="zh-CN" altLang="en-US" dirty="0">
                <a:latin typeface="Times New Roman" charset="0"/>
                <a:ea typeface="楷体" charset="-122"/>
                <a:cs typeface="Times New Roman" charset="0"/>
              </a:rPr>
              <a:t> 小的值，故 </a:t>
            </a:r>
            <a:r>
              <a:rPr kumimoji="1" lang="en-US" altLang="zh-CN" dirty="0">
                <a:latin typeface="Times New Roman" charset="0"/>
                <a:ea typeface="楷体" charset="-122"/>
                <a:cs typeface="Times New Roman" charset="0"/>
              </a:rPr>
              <a:t>floor(13)</a:t>
            </a:r>
            <a:r>
              <a:rPr kumimoji="1" lang="zh-CN" altLang="en-US" dirty="0">
                <a:latin typeface="Times New Roman" charset="0"/>
                <a:ea typeface="楷体" charset="-122"/>
                <a:cs typeface="Times New Roman" charset="0"/>
              </a:rPr>
              <a:t>  就是</a:t>
            </a:r>
            <a:r>
              <a:rPr kumimoji="1" lang="en-US" altLang="zh-CN" dirty="0">
                <a:latin typeface="Times New Roman" charset="0"/>
                <a:ea typeface="楷体" charset="-122"/>
                <a:cs typeface="Times New Roman" charset="0"/>
              </a:rPr>
              <a:t>12</a:t>
            </a:r>
            <a:r>
              <a:rPr kumimoji="1" lang="zh-CN" altLang="en-US" dirty="0">
                <a:latin typeface="Times New Roman" charset="0"/>
                <a:ea typeface="楷体" charset="-122"/>
                <a:cs typeface="Times New Roman" charset="0"/>
              </a:rPr>
              <a:t>；</a:t>
            </a:r>
            <a:endParaRPr kumimoji="1" lang="zh-CN" altLang="en-US" dirty="0">
              <a:latin typeface="楷体" charset="-122"/>
              <a:ea typeface="楷体" charset="-122"/>
              <a:cs typeface="Times New Roma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04018" y="4013858"/>
            <a:ext cx="55578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Times New Roman" charset="0"/>
                <a:ea typeface="楷体" charset="-122"/>
                <a:cs typeface="Times New Roman" charset="0"/>
              </a:rPr>
              <a:t>floor(16)</a:t>
            </a:r>
            <a:r>
              <a:rPr kumimoji="1" lang="zh-CN" altLang="en-US" dirty="0">
                <a:latin typeface="Times New Roman" charset="0"/>
                <a:ea typeface="楷体" charset="-122"/>
                <a:cs typeface="Times New Roman" charset="0"/>
              </a:rPr>
              <a:t>：</a:t>
            </a:r>
            <a:r>
              <a:rPr kumimoji="1" lang="en-US" altLang="zh-CN" dirty="0">
                <a:latin typeface="Times New Roman" charset="0"/>
                <a:ea typeface="楷体" charset="-122"/>
                <a:cs typeface="Times New Roman" charset="0"/>
              </a:rPr>
              <a:t>16&gt;12</a:t>
            </a:r>
            <a:r>
              <a:rPr kumimoji="1" lang="zh-CN" altLang="en-US" dirty="0">
                <a:latin typeface="Times New Roman" charset="0"/>
                <a:ea typeface="楷体" charset="-122"/>
                <a:cs typeface="Times New Roman" charset="0"/>
              </a:rPr>
              <a:t>，故 </a:t>
            </a:r>
            <a:r>
              <a:rPr kumimoji="1" lang="en-US" altLang="zh-CN" dirty="0">
                <a:latin typeface="Times New Roman" charset="0"/>
                <a:ea typeface="楷体" charset="-122"/>
                <a:cs typeface="Times New Roman" charset="0"/>
              </a:rPr>
              <a:t>floor(16)</a:t>
            </a:r>
            <a:r>
              <a:rPr kumimoji="1" lang="zh-CN" altLang="en-US" dirty="0">
                <a:latin typeface="Times New Roman" charset="0"/>
                <a:ea typeface="楷体" charset="-122"/>
                <a:cs typeface="Times New Roman" charset="0"/>
              </a:rPr>
              <a:t> 应该出现在 </a:t>
            </a:r>
            <a:r>
              <a:rPr kumimoji="1" lang="en-US" altLang="zh-CN" dirty="0">
                <a:latin typeface="Times New Roman" charset="0"/>
                <a:ea typeface="楷体" charset="-122"/>
                <a:cs typeface="Times New Roman" charset="0"/>
              </a:rPr>
              <a:t>12</a:t>
            </a:r>
            <a:r>
              <a:rPr kumimoji="1" lang="zh-CN" altLang="en-US" dirty="0">
                <a:latin typeface="Times New Roman" charset="0"/>
                <a:ea typeface="楷体" charset="-122"/>
                <a:cs typeface="Times New Roman" charset="0"/>
              </a:rPr>
              <a:t> 的右子树中，继续看 </a:t>
            </a:r>
            <a:r>
              <a:rPr kumimoji="1" lang="en-US" altLang="zh-CN" dirty="0">
                <a:latin typeface="Times New Roman" charset="0"/>
                <a:ea typeface="楷体" charset="-122"/>
                <a:cs typeface="Times New Roman" charset="0"/>
              </a:rPr>
              <a:t>15</a:t>
            </a:r>
            <a:r>
              <a:rPr kumimoji="1" lang="zh-CN" altLang="en-US" dirty="0">
                <a:latin typeface="Times New Roman" charset="0"/>
                <a:ea typeface="楷体" charset="-122"/>
                <a:cs typeface="Times New Roman" charset="0"/>
              </a:rPr>
              <a:t> ，</a:t>
            </a:r>
            <a:r>
              <a:rPr kumimoji="1" lang="en-US" altLang="zh-CN" dirty="0">
                <a:latin typeface="Times New Roman" charset="0"/>
                <a:ea typeface="楷体" charset="-122"/>
                <a:cs typeface="Times New Roman" charset="0"/>
              </a:rPr>
              <a:t>16</a:t>
            </a:r>
            <a:r>
              <a:rPr kumimoji="1" lang="zh-CN" altLang="en-US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楷体" charset="-122"/>
                <a:cs typeface="Times New Roman" charset="0"/>
              </a:rPr>
              <a:t>&gt;</a:t>
            </a:r>
            <a:r>
              <a:rPr kumimoji="1" lang="zh-CN" altLang="en-US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楷体" charset="-122"/>
                <a:cs typeface="Times New Roman" charset="0"/>
              </a:rPr>
              <a:t>15</a:t>
            </a:r>
            <a:r>
              <a:rPr kumimoji="1" lang="zh-CN" altLang="en-US" dirty="0">
                <a:latin typeface="Times New Roman" charset="0"/>
                <a:ea typeface="楷体" charset="-122"/>
                <a:cs typeface="Times New Roman" charset="0"/>
              </a:rPr>
              <a:t>，故 </a:t>
            </a:r>
            <a:r>
              <a:rPr kumimoji="1" lang="en-US" altLang="zh-CN" dirty="0">
                <a:latin typeface="Times New Roman" charset="0"/>
                <a:ea typeface="楷体" charset="-122"/>
                <a:cs typeface="Times New Roman" charset="0"/>
              </a:rPr>
              <a:t>floor(16) </a:t>
            </a:r>
            <a:r>
              <a:rPr kumimoji="1" lang="zh-CN" altLang="en-US" dirty="0">
                <a:latin typeface="Times New Roman" charset="0"/>
                <a:ea typeface="楷体" charset="-122"/>
                <a:cs typeface="Times New Roman" charset="0"/>
              </a:rPr>
              <a:t>应该出现在 </a:t>
            </a:r>
            <a:r>
              <a:rPr kumimoji="1" lang="en-US" altLang="zh-CN" dirty="0">
                <a:latin typeface="Times New Roman" charset="0"/>
                <a:ea typeface="楷体" charset="-122"/>
                <a:cs typeface="Times New Roman" charset="0"/>
              </a:rPr>
              <a:t>15</a:t>
            </a:r>
            <a:r>
              <a:rPr kumimoji="1" lang="zh-CN" altLang="en-US" dirty="0">
                <a:latin typeface="Times New Roman" charset="0"/>
                <a:ea typeface="楷体" charset="-122"/>
                <a:cs typeface="Times New Roman" charset="0"/>
              </a:rPr>
              <a:t> 的右子树中，</a:t>
            </a:r>
            <a:r>
              <a:rPr kumimoji="1" lang="en-US" altLang="zh-CN" dirty="0">
                <a:latin typeface="Times New Roman" charset="0"/>
                <a:ea typeface="楷体" charset="-122"/>
                <a:cs typeface="Times New Roman" charset="0"/>
              </a:rPr>
              <a:t>15</a:t>
            </a:r>
            <a:r>
              <a:rPr kumimoji="1" lang="zh-CN" altLang="en-US" dirty="0">
                <a:latin typeface="Times New Roman" charset="0"/>
                <a:ea typeface="楷体" charset="-122"/>
                <a:cs typeface="Times New Roman" charset="0"/>
              </a:rPr>
              <a:t> 的右子树里没有比 </a:t>
            </a:r>
            <a:r>
              <a:rPr kumimoji="1" lang="en-US" altLang="zh-CN" dirty="0">
                <a:latin typeface="Times New Roman" charset="0"/>
                <a:ea typeface="楷体" charset="-122"/>
                <a:cs typeface="Times New Roman" charset="0"/>
              </a:rPr>
              <a:t>15</a:t>
            </a:r>
            <a:r>
              <a:rPr kumimoji="1" lang="zh-CN" altLang="en-US" dirty="0">
                <a:latin typeface="Times New Roman" charset="0"/>
                <a:ea typeface="楷体" charset="-122"/>
                <a:cs typeface="Times New Roman" charset="0"/>
              </a:rPr>
              <a:t> 还小的键了，故应该将 </a:t>
            </a:r>
            <a:r>
              <a:rPr kumimoji="1" lang="en-US" altLang="zh-CN" dirty="0">
                <a:latin typeface="Times New Roman" charset="0"/>
                <a:ea typeface="楷体" charset="-122"/>
                <a:cs typeface="Times New Roman" charset="0"/>
              </a:rPr>
              <a:t>15</a:t>
            </a:r>
            <a:r>
              <a:rPr kumimoji="1" lang="zh-CN" altLang="en-US" dirty="0">
                <a:latin typeface="Times New Roman" charset="0"/>
                <a:ea typeface="楷体" charset="-122"/>
                <a:cs typeface="Times New Roman" charset="0"/>
              </a:rPr>
              <a:t> 返回。</a:t>
            </a:r>
            <a:endParaRPr kumimoji="1" lang="zh-CN" altLang="en-US" dirty="0">
              <a:latin typeface="楷体" charset="-122"/>
              <a:ea typeface="楷体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27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11239</TotalTime>
  <Words>182</Words>
  <Application>Microsoft Macintosh PowerPoint</Application>
  <PresentationFormat>宽屏</PresentationFormat>
  <Paragraphs>11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DengXian</vt:lpstr>
      <vt:lpstr>DengXian</vt:lpstr>
      <vt:lpstr>DengXian Light</vt:lpstr>
      <vt:lpstr>黑体</vt:lpstr>
      <vt:lpstr>楷体</vt:lpstr>
      <vt:lpstr>Arial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李威</dc:creator>
  <cp:lastModifiedBy>Microsoft Office User</cp:lastModifiedBy>
  <cp:revision>20</cp:revision>
  <dcterms:created xsi:type="dcterms:W3CDTF">2018-06-13T03:58:40Z</dcterms:created>
  <dcterms:modified xsi:type="dcterms:W3CDTF">2019-01-25T19:52:19Z</dcterms:modified>
</cp:coreProperties>
</file>