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1" r:id="rId2"/>
    <p:sldId id="259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2"/>
    <p:restoredTop sz="94647"/>
  </p:normalViewPr>
  <p:slideViewPr>
    <p:cSldViewPr snapToGrid="0" snapToObjects="1">
      <p:cViewPr varScale="1">
        <p:scale>
          <a:sx n="135" d="100"/>
          <a:sy n="135" d="100"/>
        </p:scale>
        <p:origin x="3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t>2019/7/16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3606D68-E5D0-BF49-9B25-4E9EF9145D93}"/>
              </a:ext>
            </a:extLst>
          </p:cNvPr>
          <p:cNvSpPr/>
          <p:nvPr/>
        </p:nvSpPr>
        <p:spPr>
          <a:xfrm>
            <a:off x="2161880" y="102000"/>
            <a:ext cx="5416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39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：“组合总和”题解配图（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63AC107-0272-0743-89BB-7BDF2CFA3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27" y="1393362"/>
            <a:ext cx="11736330" cy="489682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2850C80-E526-7D4F-BE5D-C94141726547}"/>
              </a:ext>
            </a:extLst>
          </p:cNvPr>
          <p:cNvSpPr/>
          <p:nvPr/>
        </p:nvSpPr>
        <p:spPr>
          <a:xfrm>
            <a:off x="8378533" y="5149457"/>
            <a:ext cx="3766333" cy="307777"/>
          </a:xfrm>
          <a:prstGeom prst="rect">
            <a:avLst/>
          </a:prstGeom>
          <a:solidFill>
            <a:srgbClr val="0432FF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蓝色结点为非叶子结点，表示递归求解。</a:t>
            </a:r>
            <a:endParaRPr lang="en-US" altLang="zh-CN" sz="1400" dirty="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54535CD-A540-AF4E-9867-042CA3B2878C}"/>
              </a:ext>
            </a:extLst>
          </p:cNvPr>
          <p:cNvSpPr/>
          <p:nvPr/>
        </p:nvSpPr>
        <p:spPr>
          <a:xfrm>
            <a:off x="8378529" y="5537081"/>
            <a:ext cx="3766333" cy="523220"/>
          </a:xfrm>
          <a:prstGeom prst="rect">
            <a:avLst/>
          </a:prstGeom>
          <a:solidFill>
            <a:srgbClr val="FF000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红色结点为叶子结点，表示此时结算，也表示递归终止。</a:t>
            </a:r>
            <a:endParaRPr lang="en-US" altLang="zh-CN" sz="1400" dirty="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1EE8D79-CC05-574A-881E-B9C296901BBB}"/>
              </a:ext>
            </a:extLst>
          </p:cNvPr>
          <p:cNvSpPr/>
          <p:nvPr/>
        </p:nvSpPr>
        <p:spPr>
          <a:xfrm>
            <a:off x="8378527" y="6140148"/>
            <a:ext cx="3766335" cy="307777"/>
          </a:xfrm>
          <a:prstGeom prst="rect">
            <a:avLst/>
          </a:prstGeom>
          <a:solidFill>
            <a:srgbClr val="FF40FF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粉色结点也为叶子结点，表示递归终止。</a:t>
            </a:r>
            <a:endParaRPr lang="en-US" altLang="zh-CN" sz="1400" dirty="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009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5416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39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：“组合总和”题解配图（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9DCFADF8-654F-D34B-899E-1AAB3268E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225" y="819281"/>
            <a:ext cx="7854688" cy="589572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60EEB64-8397-E94A-A02B-05C6B6393DB3}"/>
              </a:ext>
            </a:extLst>
          </p:cNvPr>
          <p:cNvSpPr/>
          <p:nvPr/>
        </p:nvSpPr>
        <p:spPr>
          <a:xfrm>
            <a:off x="8378533" y="5149457"/>
            <a:ext cx="3766333" cy="307777"/>
          </a:xfrm>
          <a:prstGeom prst="rect">
            <a:avLst/>
          </a:prstGeom>
          <a:solidFill>
            <a:srgbClr val="0432FF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蓝色结点为非叶子结点，表示递归求解。</a:t>
            </a:r>
            <a:endParaRPr lang="en-US" altLang="zh-CN" sz="1400" dirty="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560DC06-5EE6-7247-A096-FFA4B96FCBC3}"/>
              </a:ext>
            </a:extLst>
          </p:cNvPr>
          <p:cNvSpPr/>
          <p:nvPr/>
        </p:nvSpPr>
        <p:spPr>
          <a:xfrm>
            <a:off x="8378529" y="5537081"/>
            <a:ext cx="3766333" cy="523220"/>
          </a:xfrm>
          <a:prstGeom prst="rect">
            <a:avLst/>
          </a:prstGeom>
          <a:solidFill>
            <a:srgbClr val="FF000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红色结点为叶子结点，表示此时结算，也表示递归终止。</a:t>
            </a:r>
            <a:endParaRPr lang="en-US" altLang="zh-CN" sz="1400" dirty="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82A2E79-85BE-074A-8AAA-512848F3B912}"/>
              </a:ext>
            </a:extLst>
          </p:cNvPr>
          <p:cNvSpPr/>
          <p:nvPr/>
        </p:nvSpPr>
        <p:spPr>
          <a:xfrm>
            <a:off x="8378527" y="6140148"/>
            <a:ext cx="3766335" cy="307777"/>
          </a:xfrm>
          <a:prstGeom prst="rect">
            <a:avLst/>
          </a:prstGeom>
          <a:solidFill>
            <a:srgbClr val="FF40FF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粉色结点也为叶子结点，表示递归终止。</a:t>
            </a:r>
            <a:endParaRPr lang="en-US" altLang="zh-CN" sz="1400" dirty="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046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E695B7E-2A6E-3948-9495-7B72A9C7E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225" y="819281"/>
            <a:ext cx="7854688" cy="589572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9FE088C-55F7-0A4D-8252-E43A0FEB36E7}"/>
              </a:ext>
            </a:extLst>
          </p:cNvPr>
          <p:cNvSpPr/>
          <p:nvPr/>
        </p:nvSpPr>
        <p:spPr>
          <a:xfrm>
            <a:off x="3359206" y="4226108"/>
            <a:ext cx="1272618" cy="1764384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255F67E-DA44-3244-9A96-841CDAE9EFC7}"/>
              </a:ext>
            </a:extLst>
          </p:cNvPr>
          <p:cNvSpPr/>
          <p:nvPr/>
        </p:nvSpPr>
        <p:spPr>
          <a:xfrm>
            <a:off x="5352864" y="3464107"/>
            <a:ext cx="726832" cy="2151247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724FE09-4FFE-C944-BC20-850AD3FC6FCD}"/>
              </a:ext>
            </a:extLst>
          </p:cNvPr>
          <p:cNvSpPr/>
          <p:nvPr/>
        </p:nvSpPr>
        <p:spPr>
          <a:xfrm>
            <a:off x="2270731" y="6296555"/>
            <a:ext cx="9712025" cy="338554"/>
          </a:xfrm>
          <a:prstGeom prst="rect">
            <a:avLst/>
          </a:prstGeom>
          <a:solidFill>
            <a:srgbClr val="00B05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所有黄色框住的部分，分支上的数值都比它上一层的数值要小，这是可能出现重复的分支，应该把它减掉。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843928A-E2B6-8B43-8F57-30E51608E1C2}"/>
              </a:ext>
            </a:extLst>
          </p:cNvPr>
          <p:cNvSpPr/>
          <p:nvPr/>
        </p:nvSpPr>
        <p:spPr>
          <a:xfrm>
            <a:off x="6267831" y="4226108"/>
            <a:ext cx="858913" cy="168217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C608C23-98B2-3D4A-9818-7A84CA842911}"/>
              </a:ext>
            </a:extLst>
          </p:cNvPr>
          <p:cNvSpPr/>
          <p:nvPr/>
        </p:nvSpPr>
        <p:spPr>
          <a:xfrm>
            <a:off x="7832033" y="2926058"/>
            <a:ext cx="858913" cy="168217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F4D4DED-474D-CB49-9603-DBB1AF5E8E06}"/>
              </a:ext>
            </a:extLst>
          </p:cNvPr>
          <p:cNvSpPr/>
          <p:nvPr/>
        </p:nvSpPr>
        <p:spPr>
          <a:xfrm>
            <a:off x="5590332" y="2926058"/>
            <a:ext cx="677499" cy="538049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0F6A8A9-8264-544C-8554-EFFE07DF8071}"/>
              </a:ext>
            </a:extLst>
          </p:cNvPr>
          <p:cNvSpPr/>
          <p:nvPr/>
        </p:nvSpPr>
        <p:spPr>
          <a:xfrm>
            <a:off x="2161880" y="102000"/>
            <a:ext cx="5416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39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：“组合总和”题解配图（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F6ABD84-10AA-2A48-903E-E8E0ABDD4CCE}"/>
              </a:ext>
            </a:extLst>
          </p:cNvPr>
          <p:cNvSpPr/>
          <p:nvPr/>
        </p:nvSpPr>
        <p:spPr>
          <a:xfrm>
            <a:off x="8326621" y="4803157"/>
            <a:ext cx="3766333" cy="307777"/>
          </a:xfrm>
          <a:prstGeom prst="rect">
            <a:avLst/>
          </a:prstGeom>
          <a:solidFill>
            <a:srgbClr val="0432FF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蓝色结点为非叶子结点，表示递归求解。</a:t>
            </a:r>
            <a:endParaRPr lang="en-US" altLang="zh-CN" sz="1400" dirty="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2AFF76F-4ACA-1342-9F49-B7C194E4BA00}"/>
              </a:ext>
            </a:extLst>
          </p:cNvPr>
          <p:cNvSpPr/>
          <p:nvPr/>
        </p:nvSpPr>
        <p:spPr>
          <a:xfrm>
            <a:off x="8326617" y="5190781"/>
            <a:ext cx="3766333" cy="523220"/>
          </a:xfrm>
          <a:prstGeom prst="rect">
            <a:avLst/>
          </a:prstGeom>
          <a:solidFill>
            <a:srgbClr val="FF000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红色结点为叶子结点，表示此时结算，也表示递归终止。</a:t>
            </a:r>
            <a:endParaRPr lang="en-US" altLang="zh-CN" sz="1400" dirty="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A69BF54-5E0A-874E-813D-FDDAC9A0DD35}"/>
              </a:ext>
            </a:extLst>
          </p:cNvPr>
          <p:cNvSpPr/>
          <p:nvPr/>
        </p:nvSpPr>
        <p:spPr>
          <a:xfrm>
            <a:off x="8326615" y="5793848"/>
            <a:ext cx="3766335" cy="307777"/>
          </a:xfrm>
          <a:prstGeom prst="rect">
            <a:avLst/>
          </a:prstGeom>
          <a:solidFill>
            <a:srgbClr val="FF40FF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粉色结点也为叶子结点，表示递归终止。</a:t>
            </a:r>
            <a:endParaRPr lang="en-US" altLang="zh-CN" sz="1400" dirty="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251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247</TotalTime>
  <Words>188</Words>
  <Application>Microsoft Macintosh PowerPoint</Application>
  <PresentationFormat>宽屏</PresentationFormat>
  <Paragraphs>13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等线</vt:lpstr>
      <vt:lpstr>等线 Light</vt:lpstr>
      <vt:lpstr>黑体</vt:lpstr>
      <vt:lpstr>KaiTi_GB2312</vt:lpstr>
      <vt:lpstr>KaiTi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14</cp:revision>
  <dcterms:created xsi:type="dcterms:W3CDTF">2019-06-28T08:05:15Z</dcterms:created>
  <dcterms:modified xsi:type="dcterms:W3CDTF">2019-07-16T11:10:49Z</dcterms:modified>
</cp:coreProperties>
</file>