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30007F-D509-0548-9FD9-0DF1FB98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2" y="1510057"/>
            <a:ext cx="9137127" cy="48601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5C5E91-D1BB-984E-BD36-69C83FBB7035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candidates = 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target = 5,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  [5]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C008BC-2930-7949-BBED-2AA736237259}"/>
              </a:ext>
            </a:extLst>
          </p:cNvPr>
          <p:cNvSpPr/>
          <p:nvPr/>
        </p:nvSpPr>
        <p:spPr>
          <a:xfrm>
            <a:off x="238813" y="1553321"/>
            <a:ext cx="5191027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画树形图的要点：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、题目要求“解集不能包含重复的组合”，通常的做法是对候选数组排序；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、为了避免混淆，给重复的数字加上了编号。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24DEE1-E6E4-AB47-B82F-9D6DD6A3770D}"/>
              </a:ext>
            </a:extLst>
          </p:cNvPr>
          <p:cNvSpPr/>
          <p:nvPr/>
        </p:nvSpPr>
        <p:spPr>
          <a:xfrm>
            <a:off x="8378533" y="5149457"/>
            <a:ext cx="3766333" cy="307777"/>
          </a:xfrm>
          <a:prstGeom prst="rect">
            <a:avLst/>
          </a:prstGeom>
          <a:solidFill>
            <a:srgbClr val="0432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蓝色结点为非叶子结点，表示递归求解。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39EE3C-6E30-CE4D-94E1-B675470B7378}"/>
              </a:ext>
            </a:extLst>
          </p:cNvPr>
          <p:cNvSpPr/>
          <p:nvPr/>
        </p:nvSpPr>
        <p:spPr>
          <a:xfrm>
            <a:off x="8378529" y="5537081"/>
            <a:ext cx="3766333" cy="523220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红色结点为叶子结点，表示此时结算，也表示递归终止。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339EBC-4A1B-BF4D-9050-FEC95D6F2440}"/>
              </a:ext>
            </a:extLst>
          </p:cNvPr>
          <p:cNvSpPr/>
          <p:nvPr/>
        </p:nvSpPr>
        <p:spPr>
          <a:xfrm>
            <a:off x="8378527" y="6140148"/>
            <a:ext cx="3766335" cy="307777"/>
          </a:xfrm>
          <a:prstGeom prst="rect">
            <a:avLst/>
          </a:prstGeom>
          <a:solidFill>
            <a:srgbClr val="FF40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粉色结点也为叶子结点，表示递归终止。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FD02B9A-209D-554B-84A9-130908BAECB2}"/>
              </a:ext>
            </a:extLst>
          </p:cNvPr>
          <p:cNvSpPr/>
          <p:nvPr/>
        </p:nvSpPr>
        <p:spPr>
          <a:xfrm>
            <a:off x="238814" y="2608867"/>
            <a:ext cx="3453956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黄色框柱部分的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与前一个分支的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在数值上相等，而前一个分支考虑的数组的范围更大，因此，这些分支得到的结果一定会重复，把它们减掉。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698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30007F-D509-0548-9FD9-0DF1FB98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2" y="1510057"/>
            <a:ext cx="9137127" cy="48601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5C5E91-D1BB-984E-BD36-69C83FBB7035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candidates = 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target = 5,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  [5]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C008BC-2930-7949-BBED-2AA736237259}"/>
              </a:ext>
            </a:extLst>
          </p:cNvPr>
          <p:cNvSpPr/>
          <p:nvPr/>
        </p:nvSpPr>
        <p:spPr>
          <a:xfrm>
            <a:off x="238813" y="1553321"/>
            <a:ext cx="5191027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画树形图的要点：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、题目要求“解集不能包含重复的组合”，通常的做法是对候选数组排序；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、为了避免混淆，给重复的数字加上了编号。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24DEE1-E6E4-AB47-B82F-9D6DD6A3770D}"/>
              </a:ext>
            </a:extLst>
          </p:cNvPr>
          <p:cNvSpPr/>
          <p:nvPr/>
        </p:nvSpPr>
        <p:spPr>
          <a:xfrm>
            <a:off x="8378533" y="5149457"/>
            <a:ext cx="3766333" cy="307777"/>
          </a:xfrm>
          <a:prstGeom prst="rect">
            <a:avLst/>
          </a:prstGeom>
          <a:solidFill>
            <a:srgbClr val="0432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蓝色结点为非叶子结点，表示递归求解。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39EE3C-6E30-CE4D-94E1-B675470B7378}"/>
              </a:ext>
            </a:extLst>
          </p:cNvPr>
          <p:cNvSpPr/>
          <p:nvPr/>
        </p:nvSpPr>
        <p:spPr>
          <a:xfrm>
            <a:off x="8378529" y="5537081"/>
            <a:ext cx="3766333" cy="523220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红色结点为叶子结点，表示此时结算，也表示递归终止。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339EBC-4A1B-BF4D-9050-FEC95D6F2440}"/>
              </a:ext>
            </a:extLst>
          </p:cNvPr>
          <p:cNvSpPr/>
          <p:nvPr/>
        </p:nvSpPr>
        <p:spPr>
          <a:xfrm>
            <a:off x="8378527" y="6140148"/>
            <a:ext cx="3766335" cy="307777"/>
          </a:xfrm>
          <a:prstGeom prst="rect">
            <a:avLst/>
          </a:prstGeom>
          <a:solidFill>
            <a:srgbClr val="FF40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粉色结点也为叶子结点，表示递归终止。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757A1-4554-9749-A2CF-7F4E360A03C3}"/>
              </a:ext>
            </a:extLst>
          </p:cNvPr>
          <p:cNvSpPr/>
          <p:nvPr/>
        </p:nvSpPr>
        <p:spPr>
          <a:xfrm>
            <a:off x="2699330" y="4375764"/>
            <a:ext cx="1272618" cy="21947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4072D9-3ACE-FE4C-A89F-21904A3E5A28}"/>
              </a:ext>
            </a:extLst>
          </p:cNvPr>
          <p:cNvSpPr/>
          <p:nvPr/>
        </p:nvSpPr>
        <p:spPr>
          <a:xfrm>
            <a:off x="3558557" y="3725564"/>
            <a:ext cx="413392" cy="6502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82B4AF-7387-3F4F-AC06-F65DAE11D4BB}"/>
              </a:ext>
            </a:extLst>
          </p:cNvPr>
          <p:cNvSpPr/>
          <p:nvPr/>
        </p:nvSpPr>
        <p:spPr>
          <a:xfrm>
            <a:off x="5747917" y="3827282"/>
            <a:ext cx="586895" cy="284689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433A91-FF47-8049-9B26-645E451293E5}"/>
              </a:ext>
            </a:extLst>
          </p:cNvPr>
          <p:cNvSpPr/>
          <p:nvPr/>
        </p:nvSpPr>
        <p:spPr>
          <a:xfrm>
            <a:off x="7567428" y="2302562"/>
            <a:ext cx="811099" cy="437161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57EFF7-21CB-0F4D-9999-EC06B43539F0}"/>
              </a:ext>
            </a:extLst>
          </p:cNvPr>
          <p:cNvSpPr/>
          <p:nvPr/>
        </p:nvSpPr>
        <p:spPr>
          <a:xfrm>
            <a:off x="8500680" y="2262638"/>
            <a:ext cx="1429611" cy="284689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0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270</TotalTime>
  <Words>265</Words>
  <Application>Microsoft Macintosh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2019-06-28T08:05:15Z</dcterms:created>
  <dcterms:modified xsi:type="dcterms:W3CDTF">2019-07-16T11:14:47Z</dcterms:modified>
</cp:coreProperties>
</file>