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8"/>
    <p:restoredTop sz="94647"/>
  </p:normalViewPr>
  <p:slideViewPr>
    <p:cSldViewPr snapToGrid="0" snapToObjects="1">
      <p:cViewPr varScale="1">
        <p:scale>
          <a:sx n="95" d="100"/>
          <a:sy n="95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3T15:24:01.77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ACF77B-95B5-C241-A943-2A56B393198B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ADB19-6A75-1D45-B232-71EC36158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48225" y="2771775"/>
            <a:ext cx="3162300" cy="34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38E100-E38A-3047-B38C-BAE9477B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1" y="1428750"/>
            <a:ext cx="4974372" cy="534612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A4D01-1A8F-6043-8CE9-1345F982CC82}"/>
              </a:ext>
            </a:extLst>
          </p:cNvPr>
          <p:cNvSpPr/>
          <p:nvPr/>
        </p:nvSpPr>
        <p:spPr>
          <a:xfrm>
            <a:off x="4836905" y="6045906"/>
            <a:ext cx="2256504" cy="338554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至此，代码编写完成。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1693FB-0920-4D48-B7D3-4BD94ED4146F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3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48225" y="3267075"/>
            <a:ext cx="3162300" cy="300425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039865" y="2714469"/>
            <a:ext cx="4843848" cy="338554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思考左右边界，这是前提。一定不能漏掉目标数值。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E31138-A528-C649-9011-0111A8F9491F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48225" y="3583460"/>
            <a:ext cx="3162300" cy="24095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838390" y="3407658"/>
            <a:ext cx="4484033" cy="646331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不加思考地写下  </a:t>
            </a:r>
            <a:r>
              <a:rPr lang="en-US" altLang="zh-CN" b="1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(left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right)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，退出循环时也不必思考返回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还是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3F9DF5-9B33-DA4D-8915-BFF183064B2C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3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48225" y="3830597"/>
            <a:ext cx="3162300" cy="24095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8010526" y="3538209"/>
            <a:ext cx="4038040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、先取左中位数，以后根据分支的逻辑，决定是否要修改成右中位数；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、注意：取中位数最好的写法是：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左边界“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”右边界，再“无符号右移”。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9B91E6-2983-6642-8711-8F91AA392E19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3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5317782" y="4365304"/>
            <a:ext cx="2528759" cy="13682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8463EE-B490-3E40-AACA-D96E75C60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684241" y="4640205"/>
            <a:ext cx="3162300" cy="2530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7452241" y="3942456"/>
            <a:ext cx="3991205" cy="584775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先写容易想的分支逻辑，通常这个逻辑是排除中位数的，但并不绝对。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643C70-57E5-E54C-A88F-F0E0F3AF206D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ACF77B-95B5-C241-A943-2A56B393198B}"/>
              </a:ext>
            </a:extLst>
          </p:cNvPr>
          <p:cNvSpPr txBox="1"/>
          <p:nvPr/>
        </p:nvSpPr>
        <p:spPr>
          <a:xfrm flipH="1">
            <a:off x="7236802" y="908312"/>
            <a:ext cx="517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570551" y="4339669"/>
            <a:ext cx="5397331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在上一步分支编写正确的前提下，另一个分支的代码几乎是固定的，而不必过多思考逻辑上的正确性。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注意：在循环中无需单独对中位数做判断。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51FB53-58AC-3147-B3B8-6C61C9E69B37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4836641" y="5177439"/>
            <a:ext cx="6001688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注意：写完分支逻辑后，再看看是否有必要调整中位数。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这里取左中位数，但分支逻辑有可能在左中位数的地方不收缩，从而进入死循环，因此需要把中位数调整成右中位数。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225B5A-BF6B-124D-89A8-1B9E336614F4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38E100-E38A-3047-B38C-BAE9477B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1" y="1428750"/>
            <a:ext cx="4974372" cy="534612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00C293-BED0-4645-ADEF-D0764BB67D4F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66EFCB-B82C-0D43-871C-6C6D5C6AC37E}"/>
              </a:ext>
            </a:extLst>
          </p:cNvPr>
          <p:cNvSpPr/>
          <p:nvPr/>
        </p:nvSpPr>
        <p:spPr>
          <a:xfrm>
            <a:off x="8211854" y="3524980"/>
            <a:ext cx="3473640" cy="584775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在括号内添加“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”表示将中位数修改成右中位数。</a:t>
            </a:r>
          </a:p>
        </p:txBody>
      </p:sp>
    </p:spTree>
    <p:extLst>
      <p:ext uri="{BB962C8B-B14F-4D97-AF65-F5344CB8AC3E}">
        <p14:creationId xmlns:p14="http://schemas.microsoft.com/office/powerpoint/2010/main" val="288280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38E100-E38A-3047-B38C-BAE9477B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1" y="1428750"/>
            <a:ext cx="4974372" cy="534612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702343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总结“神奇的”二分查找法模板的编写流程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4836641" y="5177439"/>
            <a:ext cx="3603974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退出循环以后，考虑是否需要后处理。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即检查通过“排除”和“夹逼”以后，最后剩下的那个数是否符合题意。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00C293-BED0-4645-ADEF-D0764BB67D4F}"/>
              </a:ext>
            </a:extLst>
          </p:cNvPr>
          <p:cNvSpPr txBox="1"/>
          <p:nvPr/>
        </p:nvSpPr>
        <p:spPr>
          <a:xfrm flipH="1">
            <a:off x="4365436" y="1653070"/>
            <a:ext cx="398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3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552</TotalTime>
  <Words>627</Words>
  <Application>Microsoft Macintosh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KaiTi_GB2312</vt:lpstr>
      <vt:lpstr>KaiTi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36</cp:revision>
  <dcterms:created xsi:type="dcterms:W3CDTF">2019-06-28T08:05:15Z</dcterms:created>
  <dcterms:modified xsi:type="dcterms:W3CDTF">2019-07-13T14:35:35Z</dcterms:modified>
</cp:coreProperties>
</file>