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：“分割等和子集”题解配图（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1ED829-F563-D248-B71E-69D12769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75" y="3028163"/>
            <a:ext cx="8569131" cy="30898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48E5E3-3203-0C4A-AD06-218D8F6901C3}"/>
              </a:ext>
            </a:extLst>
          </p:cNvPr>
          <p:cNvSpPr/>
          <p:nvPr/>
        </p:nvSpPr>
        <p:spPr>
          <a:xfrm>
            <a:off x="4776246" y="1468536"/>
            <a:ext cx="7415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写到这里的时候，我发现问题了，“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11”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这个数可以单独成为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个子集，刚好是数组和的一半，为什么这里却填了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False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呢？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为此，我决定打印出那个二维数组看一下。</a:t>
            </a:r>
            <a:endParaRPr lang="zh-CN" alt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1D2FFAC-8743-FF45-87C9-0EB9FF6F2E18}"/>
              </a:ext>
            </a:extLst>
          </p:cNvPr>
          <p:cNvCxnSpPr>
            <a:cxnSpLocks/>
          </p:cNvCxnSpPr>
          <p:nvPr/>
        </p:nvCxnSpPr>
        <p:spPr>
          <a:xfrm flipH="1">
            <a:off x="10001839" y="2309567"/>
            <a:ext cx="344769" cy="150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581389C-E605-BF42-92C8-9518C7729AC7}"/>
              </a:ext>
            </a:extLst>
          </p:cNvPr>
          <p:cNvCxnSpPr>
            <a:cxnSpLocks/>
          </p:cNvCxnSpPr>
          <p:nvPr/>
        </p:nvCxnSpPr>
        <p:spPr>
          <a:xfrm flipH="1">
            <a:off x="10124388" y="2309567"/>
            <a:ext cx="222218" cy="2111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9B6569D-F382-5747-BBB8-8708FEBA6382}"/>
              </a:ext>
            </a:extLst>
          </p:cNvPr>
          <p:cNvSpPr/>
          <p:nvPr/>
        </p:nvSpPr>
        <p:spPr>
          <a:xfrm>
            <a:off x="361361" y="1468536"/>
            <a:ext cx="4226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[1, 5, 11, 5]</a:t>
            </a:r>
          </a:p>
          <a:p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输出：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解释：数组可以分割成 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[1, 5, 5] </a:t>
            </a:r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[11]</a:t>
            </a:r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1D262A"/>
              </a:solidFill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1D5D9F-055D-5F42-B94F-3BD52DC8721E}"/>
              </a:ext>
            </a:extLst>
          </p:cNvPr>
          <p:cNvSpPr txBox="1"/>
          <p:nvPr/>
        </p:nvSpPr>
        <p:spPr>
          <a:xfrm flipH="1">
            <a:off x="361361" y="827222"/>
            <a:ext cx="3004813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思路：动态规划。</a:t>
            </a:r>
          </a:p>
        </p:txBody>
      </p:sp>
    </p:spTree>
    <p:extLst>
      <p:ext uri="{BB962C8B-B14F-4D97-AF65-F5344CB8AC3E}">
        <p14:creationId xmlns:p14="http://schemas.microsoft.com/office/powerpoint/2010/main" val="40193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62</TotalTime>
  <Words>107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2019-06-28T08:05:15Z</dcterms:created>
  <dcterms:modified xsi:type="dcterms:W3CDTF">2019-07-08T14:47:30Z</dcterms:modified>
</cp:coreProperties>
</file>