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129F2-C967-4503-8CE5-AA6DAA2FC588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E87C-0950-42DE-AA51-11EF4AF0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1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36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5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0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58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90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22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7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A6B6B-BDFC-4EC3-9273-0CCCA7B99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0C32C-E08F-49DC-87EF-866F22517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C7247-1250-416E-963F-7F17F297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52C7-4249-4E89-A3FE-1F951BF1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4E305-E6C6-4CA0-BF9B-BF0059DB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3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28161-72F1-42B4-BBE2-4155B5F8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94504-1803-4E31-9A1C-C4C9C631D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2B901-5EDF-48A8-ABE9-840ED78B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D1869-1959-4D01-829C-6BC2413E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5EBF0-FEE7-4A5B-868B-F74076D5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9BF4D-1707-4F4E-8358-34AB6B1A5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5E469-A6B3-4F2E-AB75-4DC9C2D7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8096B-9FA8-4956-A087-CA7DEFF0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62B2A-0630-41F7-9CF5-524ACCDE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0AD5F-94C0-4229-8D6F-ED0A06D2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1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A5C4-0393-4D26-89BE-C931A5BD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1054F-9459-4A9C-AD97-224DCDA5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D7286-BCB9-4128-BE12-409DDEEA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0BD5-1D63-484A-9755-260A23E8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2B160-6911-41E3-BF0E-0B7DB6F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9A00A-39CB-4DF8-A0CE-F3D27B4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40A3C-BC0F-41E5-A0A4-4CA4DBA9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75A21-52D5-42BD-B8F0-F8A95099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09737-49E9-477A-8F80-8659F1F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49D5B-6B18-4A0C-A1B5-2C1DFF1D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7C3D-8026-489B-8BF3-01956EA6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8835-2FF2-49B8-937D-CA54158F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BEE3B-3586-4787-841A-8F2918C9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EC7D3-F65E-4D96-B096-29FA62CB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89D12-B3E5-4F94-9C41-54DE28E5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B20A3-68AF-4B6C-937B-2B4EECFC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C96E1-DA4E-4B33-BA50-45BF178C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62BE-7FC3-411A-8719-2D987604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1CC1-EC23-445F-8C0C-A1A97E1F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3EC98-1F0B-4DDE-AA95-93FA14FC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D9247E-EFD5-4CED-A2CB-F1C52CC0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DA272-1E5A-4C10-A4E0-D4CFC17D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BD086-0796-4BBA-A329-1AD2F00A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517F1-C8C8-4110-A7F3-E1FCBD4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3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918F-6C2A-4F94-8F43-9A439B21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58901-CCF1-4FD9-8C9E-2E8E8C6D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D8DCF3-12FB-47E6-B31B-8C281A60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3554BA-4322-4693-B0DA-E4C38146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F0934-7A14-4EC9-863D-6D4D822D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D7FDF-8118-4644-8909-1EE52887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70C43-D4AF-4F17-B9B1-90C1735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A1F6-A2F2-44B3-9CEC-CEF32532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19A31-99D9-4DB8-AA76-B820B0D4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30318-29D8-42C1-8778-AA301666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7C826-69F2-4FCA-A006-2EB6E5B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1FAAD-044F-4417-8C16-ABE7A3A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1F88C-AADF-46DB-9A16-51D861A7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B6EA3-A875-4C34-83D4-C36D31C2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32F24-9807-4470-9032-D1A076AFE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EA205-4EA4-452A-BC2D-639A0D07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55703-59A6-4A7C-9B5D-8C255974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E032D-86B2-48B4-8C01-88AF051F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ADD7F-8654-4D8A-B2EA-8438AC1F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4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B5B5F-E863-45DF-879B-CE7C7EC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70E7F-4753-4145-A97C-D785B07F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ADF9E-F066-4A8C-94F9-C1DB648B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112C-268F-4D77-9117-58261455E937}" type="datetimeFigureOut">
              <a:rPr lang="zh-CN" altLang="en-US" smtClean="0"/>
              <a:t>2018/6/2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786C-1AD8-41FA-ABA8-C6669383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73A83-032A-49F6-9022-59FDB775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4CE2-7E72-4DBB-BFDC-BD8C44079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1" y="1344310"/>
            <a:ext cx="7115349" cy="49353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2753" y="5997763"/>
            <a:ext cx="7627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</a:rPr>
              <a:t>counter </a:t>
            </a:r>
            <a:r>
              <a:rPr lang="zh-CN" altLang="en-US" dirty="0">
                <a:latin typeface="Times New Roman" charset="0"/>
              </a:rPr>
              <a:t>数组，数组中的数字表示当前可以承受的链表结点数量的最大值。在实际的编码中，其实我们不用去判断链表的节点个数。</a:t>
            </a:r>
            <a:endParaRPr kumimoji="1" lang="zh-CN" altLang="en-US" dirty="0">
              <a:latin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5" name="矩形 4"/>
          <p:cNvSpPr/>
          <p:nvPr/>
        </p:nvSpPr>
        <p:spPr>
          <a:xfrm>
            <a:off x="2006007" y="4221126"/>
            <a:ext cx="7393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个结点，放在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数组的索引为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的位置上。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2" y="441274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1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54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5" name="矩形 4"/>
          <p:cNvSpPr/>
          <p:nvPr/>
        </p:nvSpPr>
        <p:spPr>
          <a:xfrm>
            <a:off x="760063" y="5372866"/>
            <a:ext cx="1082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个结点，我们看看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号索引位置，非空，马上进行归并操作，将归并的结果尝试放到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数组的下一格（即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号索引位置），因为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号索引位置为空，所以可以放下。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2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9471"/>
            <a:ext cx="12192000" cy="36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1256898"/>
            <a:ext cx="7435274" cy="55590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3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948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4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7384"/>
            <a:ext cx="12192000" cy="29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5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6" y="1811480"/>
            <a:ext cx="12040037" cy="4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0" y="1461004"/>
            <a:ext cx="6473131" cy="56509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6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901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54" y="1357262"/>
            <a:ext cx="8581455" cy="55792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2873" y="1256898"/>
            <a:ext cx="830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12 -&gt; 10 -&gt; 8 -&gt; 9 -&gt; 6 -&gt; 5 -&gt; 4 -&gt; 3 -&gt; NULL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sp>
        <p:nvSpPr>
          <p:cNvPr id="6" name="矩形 5"/>
          <p:cNvSpPr/>
          <p:nvPr/>
        </p:nvSpPr>
        <p:spPr>
          <a:xfrm>
            <a:off x="1112873" y="489403"/>
            <a:ext cx="7839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charset="0"/>
              </a:rPr>
              <a:t>单链表自底向上的归并排序示意图（</a:t>
            </a:r>
            <a:r>
              <a:rPr kumimoji="1" lang="en-US" altLang="zh-CN" sz="2400" b="1" dirty="0">
                <a:latin typeface="Times New Roman" charset="0"/>
              </a:rPr>
              <a:t>7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79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宽屏</PresentationFormat>
  <Paragraphs>24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SimHei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1</cp:revision>
  <dcterms:created xsi:type="dcterms:W3CDTF">2018-06-02T14:50:25Z</dcterms:created>
  <dcterms:modified xsi:type="dcterms:W3CDTF">2018-06-02T14:50:45Z</dcterms:modified>
</cp:coreProperties>
</file>