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2"/>
    <p:restoredTop sz="94673"/>
  </p:normalViewPr>
  <p:slideViewPr>
    <p:cSldViewPr snapToGrid="0" snapToObjects="1">
      <p:cViewPr varScale="1">
        <p:scale>
          <a:sx n="143" d="100"/>
          <a:sy n="143" d="100"/>
        </p:scale>
        <p:origin x="2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58620-CFBB-0F48-AB20-55B445733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58F768-DE15-274E-B815-A6D8CAFDC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84B11-26CA-484B-A289-34D1425C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34814-CEB1-BB46-87FF-80D71A24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17FAA-EDEF-1145-9C44-5410CD2F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29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AE2C3-9392-7447-9BB4-99846DA7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03EB8-72FB-DB47-BECA-0471DA333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60928-D02F-F44B-88EB-B5E687A4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3B955-A454-7C4D-82AE-7CFDF65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7714F-EDB0-834F-83C1-84C77CF9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08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57EC57-8810-7B4B-8721-19B697088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43B08-F6EE-F149-839A-15A4C460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45AFF-5388-4041-AA88-52E04891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B06E3-3A29-AD4E-9D72-D0143891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2E8EA-D968-E149-B198-45B5E0E7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61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96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2C49E-E94B-7B48-B899-0552955E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63C1B-71C5-6341-B3FF-C1F89F9F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BDDBA-DAB1-7E4C-AFFF-4F0C10A0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31A34-B874-624C-9A1C-66DCFA1B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02322-3FC1-4540-92B6-4F3A1125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49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0BC17-FB77-7445-B9AB-7C08D88E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8D796-3D86-BA40-B6C0-C887C279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C15EF-723B-3F43-B84C-761AA34A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3B7A0-B7C7-4A4B-8501-C8B0951D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5376F-FC4F-424F-AE9E-6C4A908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13837-5227-3C46-BE4A-263AA0CD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1E163-CAD9-2C4A-BED7-43B29FC7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F6ADC-B438-4B41-95DF-784F8863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B4137-7099-2344-B46D-7D55098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F43C8-60BE-664A-95BA-2264E4A7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9638D-ED0E-264C-9F9C-6CA98225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68457-8322-854D-88AD-E59CF640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FB29-1B53-3C4F-B252-500D97A7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57C9C-3B3D-A248-A34C-14568351F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72D37C-5CC1-3842-8135-96F8F0D1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33CB5-8BFD-4243-9936-2E54936D7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79ABD1-F86F-EF4F-8AC8-D9F45107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BF0D3-CF14-6C4F-B4D4-F2539F5D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6ACEA-652E-494A-A695-A3CFC65E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8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9978-7F7B-3D43-8408-B1FD14BD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E173D-93F0-514D-8877-E1AC53EE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9E4486-8190-8D48-BC05-0B140C46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62EC1B-7B18-A345-AFDF-CC04569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2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F59D79-9073-904B-8BD8-D866F51F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E052FE-A922-1449-A51F-108BFD40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2026C-95DE-A74C-A92F-B9869495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5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C38B-787B-D042-90C7-C5825796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55B49-24F9-474D-9DE5-BC7C98AD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8173C-4304-EC46-AB4E-B8FE58507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98C6E-EF9E-BE48-9A36-0773584C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860B4-816E-B04B-8F2F-9841DD6D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90046-36AA-3E4C-B7CB-844BD6AB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0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09302-7A2A-A647-86EF-CA64B181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FA8E1F-16E7-ED4E-BF3A-8CC5E6B55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EBACA-426C-054D-BCA8-905AD8076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C9582-C2C9-D847-999F-955C85FF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5C9A1-5E65-9F47-9FB1-3563E064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BBDBA-C415-584A-A15B-0D149DAD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7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EEEB29-AF69-5443-8B62-48617EBE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26A93-A7FF-7143-ACCD-8FB24E96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B12D0-51B7-AD4F-898E-476A2CC69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FB1A-5127-914A-BBD8-FDC0145B7477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4FE5C-707D-114A-B37C-EDF71699F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A19C8-E5A7-D243-9D76-28BACBFD4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34AC-0877-CC45-85DD-B1F7300A86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30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728" t="2283" r="1704" b="7849"/>
          <a:stretch/>
        </p:blipFill>
        <p:spPr>
          <a:xfrm>
            <a:off x="1002535" y="793213"/>
            <a:ext cx="9782979" cy="5706738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</p:pic>
      <p:cxnSp>
        <p:nvCxnSpPr>
          <p:cNvPr id="5" name="直线连接符 4"/>
          <p:cNvCxnSpPr/>
          <p:nvPr/>
        </p:nvCxnSpPr>
        <p:spPr>
          <a:xfrm>
            <a:off x="287088" y="686932"/>
            <a:ext cx="459338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 flipH="1">
            <a:off x="212236" y="170184"/>
            <a:ext cx="466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题题解示意图（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cxnSp>
        <p:nvCxnSpPr>
          <p:cNvPr id="4" name="直线连接符 3"/>
          <p:cNvCxnSpPr/>
          <p:nvPr/>
        </p:nvCxnSpPr>
        <p:spPr>
          <a:xfrm>
            <a:off x="4241494" y="848300"/>
            <a:ext cx="0" cy="5849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480453" y="848300"/>
            <a:ext cx="0" cy="5849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23626" y="5287828"/>
            <a:ext cx="2746872" cy="461665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数组中的 ListNode 进入优先队列。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此时优先队列中最小的元素是结点 1 。</a:t>
            </a:r>
          </a:p>
        </p:txBody>
      </p:sp>
      <p:sp>
        <p:nvSpPr>
          <p:cNvPr id="3" name="矩形 2"/>
          <p:cNvSpPr/>
          <p:nvPr/>
        </p:nvSpPr>
        <p:spPr>
          <a:xfrm>
            <a:off x="4525774" y="5934160"/>
            <a:ext cx="2772578" cy="461665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curNode 向前移动一位。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此时优先队列中最小的元素是结点 1 。</a:t>
            </a:r>
          </a:p>
        </p:txBody>
      </p:sp>
      <p:sp>
        <p:nvSpPr>
          <p:cNvPr id="8" name="矩形 7"/>
          <p:cNvSpPr/>
          <p:nvPr/>
        </p:nvSpPr>
        <p:spPr>
          <a:xfrm>
            <a:off x="5912063" y="5016498"/>
            <a:ext cx="2658100" cy="27699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结点 1 （两个当中任意一个）出列。</a:t>
            </a:r>
          </a:p>
        </p:txBody>
      </p:sp>
      <p:sp>
        <p:nvSpPr>
          <p:cNvPr id="9" name="矩形 8"/>
          <p:cNvSpPr/>
          <p:nvPr/>
        </p:nvSpPr>
        <p:spPr>
          <a:xfrm>
            <a:off x="4248080" y="3835942"/>
            <a:ext cx="2160703" cy="461665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注意：此时结点 1 的下一个指针还指向原来的结点 4。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56032" y="5103163"/>
            <a:ext cx="2591997" cy="830997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curNode 向前移动一位。curNode 在完成“穿针引线”的工作，每次都指向出队的元素，好好体会一下这个过程。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0566051" y="3328111"/>
            <a:ext cx="1291133" cy="646331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此时优先队列中最小的元素是结点 2。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482611" y="4159108"/>
            <a:ext cx="4709389" cy="27699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结点 1 出列，注意：此时结点 1 的下一个指针还指向原来的结点 3。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2190788" y="6445216"/>
            <a:ext cx="7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1400" dirty="0">
                <a:latin typeface="Times New Roman" charset="0"/>
                <a:ea typeface="黑体" charset="-122"/>
              </a:rPr>
              <a:t>1</a:t>
            </a:r>
            <a:r>
              <a:rPr kumimoji="1" lang="zh-CN" altLang="en-US" sz="1400" dirty="0">
                <a:latin typeface="Times New Roman" charset="0"/>
                <a:ea typeface="黑体" charset="-122"/>
              </a:rPr>
              <a:t> 步</a:t>
            </a:r>
          </a:p>
        </p:txBody>
      </p:sp>
      <p:sp>
        <p:nvSpPr>
          <p:cNvPr id="15" name="文本框 14"/>
          <p:cNvSpPr txBox="1"/>
          <p:nvPr/>
        </p:nvSpPr>
        <p:spPr>
          <a:xfrm flipH="1">
            <a:off x="5552017" y="6445215"/>
            <a:ext cx="7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1400" dirty="0">
                <a:latin typeface="Times New Roman" charset="0"/>
                <a:ea typeface="黑体" charset="-122"/>
              </a:rPr>
              <a:t>2</a:t>
            </a:r>
            <a:r>
              <a:rPr kumimoji="1" lang="zh-CN" altLang="en-US" sz="1400" dirty="0">
                <a:latin typeface="Times New Roman" charset="0"/>
                <a:ea typeface="黑体" charset="-122"/>
              </a:rPr>
              <a:t> 步</a:t>
            </a:r>
          </a:p>
        </p:txBody>
      </p:sp>
      <p:sp>
        <p:nvSpPr>
          <p:cNvPr id="16" name="文本框 15"/>
          <p:cNvSpPr txBox="1"/>
          <p:nvPr/>
        </p:nvSpPr>
        <p:spPr>
          <a:xfrm flipH="1">
            <a:off x="8706837" y="6445215"/>
            <a:ext cx="7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1400" dirty="0">
                <a:latin typeface="Times New Roman" charset="0"/>
                <a:ea typeface="黑体" charset="-122"/>
              </a:rPr>
              <a:t>3</a:t>
            </a:r>
            <a:r>
              <a:rPr kumimoji="1" lang="zh-CN" altLang="en-US" sz="1400" dirty="0">
                <a:latin typeface="Times New Roman" charset="0"/>
                <a:ea typeface="黑体" charset="-122"/>
              </a:rPr>
              <a:t> 步</a:t>
            </a:r>
          </a:p>
        </p:txBody>
      </p:sp>
    </p:spTree>
    <p:extLst>
      <p:ext uri="{BB962C8B-B14F-4D97-AF65-F5344CB8AC3E}">
        <p14:creationId xmlns:p14="http://schemas.microsoft.com/office/powerpoint/2010/main" val="7178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34677" r="34055" b="8821"/>
          <a:stretch/>
        </p:blipFill>
        <p:spPr>
          <a:xfrm>
            <a:off x="4329627" y="400489"/>
            <a:ext cx="2996589" cy="57909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67660" b="23374"/>
          <a:stretch/>
        </p:blipFill>
        <p:spPr>
          <a:xfrm>
            <a:off x="844714" y="410379"/>
            <a:ext cx="3099322" cy="4866700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>
            <a:off x="287088" y="686932"/>
            <a:ext cx="459338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 flipH="1">
            <a:off x="212236" y="170184"/>
            <a:ext cx="466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题题解示意图（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cxnSp>
        <p:nvCxnSpPr>
          <p:cNvPr id="4" name="直线连接符 3"/>
          <p:cNvCxnSpPr/>
          <p:nvPr/>
        </p:nvCxnSpPr>
        <p:spPr>
          <a:xfrm>
            <a:off x="4241494" y="848300"/>
            <a:ext cx="0" cy="5849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480453" y="848300"/>
            <a:ext cx="0" cy="5849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65715" t="-520" r="1753" b="3556"/>
          <a:stretch/>
        </p:blipFill>
        <p:spPr>
          <a:xfrm>
            <a:off x="7623671" y="330509"/>
            <a:ext cx="3117775" cy="61584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2190788" y="6544369"/>
            <a:ext cx="7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1400" dirty="0">
                <a:latin typeface="Times New Roman" charset="0"/>
                <a:ea typeface="黑体" charset="-122"/>
              </a:rPr>
              <a:t>4</a:t>
            </a:r>
            <a:r>
              <a:rPr kumimoji="1" lang="zh-CN" altLang="en-US" sz="1400" dirty="0">
                <a:latin typeface="Times New Roman" charset="0"/>
                <a:ea typeface="黑体" charset="-122"/>
              </a:rPr>
              <a:t> 步</a:t>
            </a:r>
          </a:p>
        </p:txBody>
      </p:sp>
      <p:sp>
        <p:nvSpPr>
          <p:cNvPr id="15" name="文本框 14"/>
          <p:cNvSpPr txBox="1"/>
          <p:nvPr/>
        </p:nvSpPr>
        <p:spPr>
          <a:xfrm flipH="1">
            <a:off x="5552017" y="6544368"/>
            <a:ext cx="7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1400" dirty="0">
                <a:latin typeface="Times New Roman" charset="0"/>
                <a:ea typeface="黑体" charset="-122"/>
              </a:rPr>
              <a:t>5</a:t>
            </a:r>
            <a:r>
              <a:rPr kumimoji="1" lang="zh-CN" altLang="en-US" sz="1400" dirty="0">
                <a:latin typeface="Times New Roman" charset="0"/>
                <a:ea typeface="黑体" charset="-122"/>
              </a:rPr>
              <a:t> 步</a:t>
            </a:r>
          </a:p>
        </p:txBody>
      </p:sp>
      <p:sp>
        <p:nvSpPr>
          <p:cNvPr id="16" name="文本框 15"/>
          <p:cNvSpPr txBox="1"/>
          <p:nvPr/>
        </p:nvSpPr>
        <p:spPr>
          <a:xfrm flipH="1">
            <a:off x="8706837" y="6544368"/>
            <a:ext cx="7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1400" dirty="0">
                <a:latin typeface="Times New Roman" charset="0"/>
                <a:ea typeface="黑体" charset="-122"/>
              </a:rPr>
              <a:t>6</a:t>
            </a:r>
            <a:r>
              <a:rPr kumimoji="1" lang="zh-CN" altLang="en-US" sz="1400" dirty="0">
                <a:latin typeface="Times New Roman" charset="0"/>
                <a:ea typeface="黑体" charset="-122"/>
              </a:rPr>
              <a:t> 步</a:t>
            </a:r>
          </a:p>
        </p:txBody>
      </p:sp>
    </p:spTree>
    <p:extLst>
      <p:ext uri="{BB962C8B-B14F-4D97-AF65-F5344CB8AC3E}">
        <p14:creationId xmlns:p14="http://schemas.microsoft.com/office/powerpoint/2010/main" val="245228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057" r="66560" b="17158"/>
          <a:stretch/>
        </p:blipFill>
        <p:spPr>
          <a:xfrm>
            <a:off x="1189822" y="686933"/>
            <a:ext cx="2599981" cy="5460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212236" y="170184"/>
            <a:ext cx="466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题题解示意图（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cxnSp>
        <p:nvCxnSpPr>
          <p:cNvPr id="4" name="直线连接符 3"/>
          <p:cNvCxnSpPr/>
          <p:nvPr/>
        </p:nvCxnSpPr>
        <p:spPr>
          <a:xfrm>
            <a:off x="4241494" y="848300"/>
            <a:ext cx="0" cy="5849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480453" y="848300"/>
            <a:ext cx="0" cy="5849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64661" r="2509" b="5541"/>
          <a:stretch/>
        </p:blipFill>
        <p:spPr>
          <a:xfrm>
            <a:off x="7667742" y="345409"/>
            <a:ext cx="2809302" cy="62261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34793" r="33955" b="12478"/>
          <a:stretch/>
        </p:blipFill>
        <p:spPr>
          <a:xfrm>
            <a:off x="4543155" y="642865"/>
            <a:ext cx="2674296" cy="576895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flipH="1">
            <a:off x="2190788" y="6445216"/>
            <a:ext cx="7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1400" dirty="0">
                <a:latin typeface="Times New Roman" charset="0"/>
                <a:ea typeface="黑体" charset="-122"/>
              </a:rPr>
              <a:t>7</a:t>
            </a:r>
            <a:r>
              <a:rPr kumimoji="1" lang="zh-CN" altLang="en-US" sz="1400" dirty="0">
                <a:latin typeface="Times New Roman" charset="0"/>
                <a:ea typeface="黑体" charset="-122"/>
              </a:rPr>
              <a:t> 步</a:t>
            </a:r>
          </a:p>
        </p:txBody>
      </p:sp>
      <p:sp>
        <p:nvSpPr>
          <p:cNvPr id="13" name="文本框 12"/>
          <p:cNvSpPr txBox="1"/>
          <p:nvPr/>
        </p:nvSpPr>
        <p:spPr>
          <a:xfrm flipH="1">
            <a:off x="5552017" y="6445215"/>
            <a:ext cx="7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1400" dirty="0">
                <a:latin typeface="Times New Roman" charset="0"/>
                <a:ea typeface="黑体" charset="-122"/>
              </a:rPr>
              <a:t>8</a:t>
            </a:r>
            <a:r>
              <a:rPr kumimoji="1" lang="zh-CN" altLang="en-US" sz="1400" dirty="0">
                <a:latin typeface="Times New Roman" charset="0"/>
                <a:ea typeface="黑体" charset="-122"/>
              </a:rPr>
              <a:t> 步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8706837" y="6445215"/>
            <a:ext cx="7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1400" dirty="0">
                <a:latin typeface="Times New Roman" charset="0"/>
                <a:ea typeface="黑体" charset="-122"/>
              </a:rPr>
              <a:t>9</a:t>
            </a:r>
            <a:r>
              <a:rPr kumimoji="1" lang="zh-CN" altLang="en-US" sz="1400" dirty="0">
                <a:latin typeface="Times New Roman" charset="0"/>
                <a:ea typeface="黑体" charset="-122"/>
              </a:rPr>
              <a:t> 步</a:t>
            </a:r>
          </a:p>
        </p:txBody>
      </p:sp>
      <p:cxnSp>
        <p:nvCxnSpPr>
          <p:cNvPr id="15" name="直线连接符 14"/>
          <p:cNvCxnSpPr/>
          <p:nvPr/>
        </p:nvCxnSpPr>
        <p:spPr>
          <a:xfrm>
            <a:off x="287088" y="686932"/>
            <a:ext cx="459338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181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2019-06-25T17:18:44Z</dcterms:created>
  <dcterms:modified xsi:type="dcterms:W3CDTF">2019-06-25T17:39:05Z</dcterms:modified>
</cp:coreProperties>
</file>