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4" r:id="rId3"/>
    <p:sldId id="261" r:id="rId4"/>
    <p:sldId id="263" r:id="rId5"/>
    <p:sldId id="265" r:id="rId6"/>
    <p:sldId id="266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3" r:id="rId23"/>
    <p:sldId id="284" r:id="rId24"/>
    <p:sldId id="281" r:id="rId25"/>
    <p:sldId id="286" r:id="rId26"/>
    <p:sldId id="287" r:id="rId27"/>
    <p:sldId id="288" r:id="rId28"/>
    <p:sldId id="289" r:id="rId29"/>
    <p:sldId id="290" r:id="rId30"/>
    <p:sldId id="291" r:id="rId31"/>
    <p:sldId id="285" r:id="rId32"/>
    <p:sldId id="292" r:id="rId33"/>
    <p:sldId id="293" r:id="rId34"/>
    <p:sldId id="294" r:id="rId35"/>
    <p:sldId id="295" r:id="rId36"/>
    <p:sldId id="303" r:id="rId37"/>
    <p:sldId id="296" r:id="rId38"/>
    <p:sldId id="297" r:id="rId39"/>
    <p:sldId id="298" r:id="rId40"/>
    <p:sldId id="299" r:id="rId41"/>
    <p:sldId id="300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/>
    <p:restoredTop sz="93008"/>
  </p:normalViewPr>
  <p:slideViewPr>
    <p:cSldViewPr snapToGrid="0" snapToObjects="1">
      <p:cViewPr varScale="1">
        <p:scale>
          <a:sx n="123" d="100"/>
          <a:sy n="123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E379E-59BB-D549-B797-EC126BE4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0829CD-F5DF-9641-B136-A419DC460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AF643-7BE3-FE40-9456-269B0A49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C353-9337-7749-A12C-F313469F3BD7}" type="datetimeFigureOut">
              <a:rPr kumimoji="1" lang="zh-CN" altLang="en-US" smtClean="0"/>
              <a:t>2019/6/25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95D9F-AB9D-7042-9847-6384174E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9CFC6-8C0B-A94D-B1E7-DC6779AD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B019-3FD9-1542-A129-DFA2C91C0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223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01FEE-FF15-F543-A945-2349F1D2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FAB5EC-D554-7E4B-AA18-4361BBE2E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7FD00-A3FE-FC41-B301-41560684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C353-9337-7749-A12C-F313469F3BD7}" type="datetimeFigureOut">
              <a:rPr kumimoji="1" lang="zh-CN" altLang="en-US" smtClean="0"/>
              <a:t>2019/6/25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C6AD0-54CD-B343-A598-A9B61691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B2FEB-5CB0-F342-A9D9-BBA09F98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B019-3FD9-1542-A129-DFA2C91C0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040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23A6E7-0A02-DC44-A414-A2D5F6E18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BC31B6-FBA4-5846-B22F-F39DA46C9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91A24-8D60-9B41-AD23-94575013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C353-9337-7749-A12C-F313469F3BD7}" type="datetimeFigureOut">
              <a:rPr kumimoji="1" lang="zh-CN" altLang="en-US" smtClean="0"/>
              <a:t>2019/6/25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C7A48-5A88-AB4C-BD64-CC4602A5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A6877-DEFB-7A4C-92CD-CEE21034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B019-3FD9-1542-A129-DFA2C91C0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067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04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3AE80-53BD-1444-A744-10E9A054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48BA9-2CB4-944B-B061-7F1DDC69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0D515-CA7A-E042-A11E-48ACBF78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C353-9337-7749-A12C-F313469F3BD7}" type="datetimeFigureOut">
              <a:rPr kumimoji="1" lang="zh-CN" altLang="en-US" smtClean="0"/>
              <a:t>2019/6/25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9B54D-4895-FA4D-8660-443F3E29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11183-CD5C-7040-BE48-14046B87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B019-3FD9-1542-A129-DFA2C91C0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15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AC295-DB29-2F4F-85DA-33E7D1E3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0162AB-8E21-2045-AE93-FD86132E8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790B3-D805-7D4B-9DEB-C5CADEA1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C353-9337-7749-A12C-F313469F3BD7}" type="datetimeFigureOut">
              <a:rPr kumimoji="1" lang="zh-CN" altLang="en-US" smtClean="0"/>
              <a:t>2019/6/25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01E58-5320-2646-B48A-CAC3151E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2368C-3F7D-A845-A72D-89F0F961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B019-3FD9-1542-A129-DFA2C91C0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177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9851F-DC90-4349-A7EE-84BF9319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73D12-A3D9-4E40-B71F-1034B788C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9C3443-14AD-064B-993F-E0C24899D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D63598-0E67-DB4F-BC81-A03BE826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C353-9337-7749-A12C-F313469F3BD7}" type="datetimeFigureOut">
              <a:rPr kumimoji="1" lang="zh-CN" altLang="en-US" smtClean="0"/>
              <a:t>2019/6/25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AF71E-E7FD-8A43-9287-BC03C93D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D4B079-80B5-1543-81DF-56EC385F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B019-3FD9-1542-A129-DFA2C91C0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471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3052C-C3BE-3C4D-8FE6-6DF200EE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79017F-06DD-A144-938F-7A7F6A686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27619B-BD74-8E4B-86D4-DE84DBD90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98FA2-0D28-E144-A497-7FD0CFAE0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9B85B7-67DD-BD4F-A4B3-669EEBAE4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8FDEEC-CDBB-0D41-B7F0-E365C167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C353-9337-7749-A12C-F313469F3BD7}" type="datetimeFigureOut">
              <a:rPr kumimoji="1" lang="zh-CN" altLang="en-US" smtClean="0"/>
              <a:t>2019/6/25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A1B51E-F467-FE47-9363-5DA65138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806AFF-AABE-0C4E-8B6E-C1CA8522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B019-3FD9-1542-A129-DFA2C91C0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454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6F862-48B3-0C4B-A573-0B63716E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CF9EA2-A726-CC47-996B-36675EF5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C353-9337-7749-A12C-F313469F3BD7}" type="datetimeFigureOut">
              <a:rPr kumimoji="1" lang="zh-CN" altLang="en-US" smtClean="0"/>
              <a:t>2019/6/25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7BCB1C-32FD-F241-ACA5-161A1635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CC76BA-A9DA-DB45-93D6-2F3EEFDE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B019-3FD9-1542-A129-DFA2C91C0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85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7AFF57-27AD-4842-808B-5E1BF8DE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C353-9337-7749-A12C-F313469F3BD7}" type="datetimeFigureOut">
              <a:rPr kumimoji="1" lang="zh-CN" altLang="en-US" smtClean="0"/>
              <a:t>2019/6/25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E762F4-2351-D14B-BBEE-C416FA9B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B456A0-A5BB-7B4D-897D-E19D7CDD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B019-3FD9-1542-A129-DFA2C91C0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754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60DF0-219B-F04B-924D-573BCD0B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2FB70-A697-1D4F-AEF1-3282A6C26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F40D55-E78B-B340-BCD5-69E32273C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DF0E33-6188-9742-8037-EF21CB6F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C353-9337-7749-A12C-F313469F3BD7}" type="datetimeFigureOut">
              <a:rPr kumimoji="1" lang="zh-CN" altLang="en-US" smtClean="0"/>
              <a:t>2019/6/25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345AD5-2434-2D4A-B70D-F0623B41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BF8A3B-B1C9-D14E-81A2-DA4EC9C9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B019-3FD9-1542-A129-DFA2C91C0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311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6BFD0-B12E-BA43-8BD7-80A30D73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DA1292-5ACD-8C44-AF87-9C882122B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3EFDC6-FBEB-FD4C-8153-49DCE4FB9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0A51F1-F870-AD47-9310-F16D4912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C353-9337-7749-A12C-F313469F3BD7}" type="datetimeFigureOut">
              <a:rPr kumimoji="1" lang="zh-CN" altLang="en-US" smtClean="0"/>
              <a:t>2019/6/25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9D965-AB03-344F-AFAE-FBEC8BB3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5142DF-133D-0440-AF7D-4665FCAC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B019-3FD9-1542-A129-DFA2C91C0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89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7ECE1A-8A36-404D-BC91-0D1233A5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28242B-F765-EF45-948E-EF5F40B83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3D070-68E1-CD48-B7E6-11A051BE7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1C353-9337-7749-A12C-F313469F3BD7}" type="datetimeFigureOut">
              <a:rPr kumimoji="1" lang="zh-CN" altLang="en-US" smtClean="0"/>
              <a:t>2019/6/25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93301-3C1C-4E4B-A73C-66B7E34CD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A6351-6BD7-D344-AB13-F1BCC495A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B019-3FD9-1542-A129-DFA2C91C06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93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80D5E81-365B-404C-B856-B3DEC2EF9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0" y="1555750"/>
            <a:ext cx="5330916" cy="2653919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6163F8A8-3780-E840-9AF1-10B53190DC35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1EC10DA-A6D7-F84A-9BC7-81D02771B819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9807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36582D5-2360-EB49-A207-E53F27EB1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54" y="1196518"/>
            <a:ext cx="5563815" cy="4968510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DCBCDA53-5D5C-7D40-A033-616742D06C5E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74EC9D0-C305-CC47-9E90-79CEFDC90495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333024-AD98-AB48-8C3D-58CA020E5F2F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207677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E3927FB-FF15-9949-9D79-7C0CB171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53" y="1196518"/>
            <a:ext cx="5563815" cy="4968510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DF8909E1-4E4C-E746-BAC5-A9C8E05D37B6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52BC882-FA61-6643-98A5-EEB5C4397CA4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A731F1-5649-1D43-A508-AA6013D1A37E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134866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2B3902-11DE-F54C-A5AD-ECB1CC9BB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52" y="1196518"/>
            <a:ext cx="5563815" cy="4968510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7F117A1E-2453-794D-B72B-DA6AFF37942E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C14AF66-1636-454D-B3B1-DF335E6F8E19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E1CA8B-4682-624F-86B5-3A184D2D8C42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3962930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96F2C17-F45F-FE4A-B1E2-D1B5B195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51" y="1196518"/>
            <a:ext cx="5563815" cy="4968510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880A3D36-D7DA-AD48-8967-37F624527BDE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D64746B-5CDD-164C-B8FC-B1316078E4ED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F79D55-E5C3-4948-B986-8840080C2787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388540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BAC2827-8DA1-0942-A82F-AB3BF1592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50" y="1196517"/>
            <a:ext cx="4149667" cy="4975015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FD999E94-1628-D64C-82B9-B9734AE7D901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3A53427-DB43-8742-BFA7-1B257B7AD78F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DC88CC-6EF6-8B48-9BE3-4BF845FD5407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19815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8A15D1-A721-7145-B918-666A1AC05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49" y="1196516"/>
            <a:ext cx="4149667" cy="4975015"/>
          </a:xfrm>
          <a:prstGeom prst="rect">
            <a:avLst/>
          </a:prstGeom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840DD47-E727-6042-A2EB-4338FDB94C92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3CFA4D6-7BD2-DC44-A55D-347DC2278ED5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B4A0E7-521E-9E43-A510-CE3FEEAFC066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1551602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83F431C-9DD0-2544-9B93-2E6934ED4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48" y="1196515"/>
            <a:ext cx="4149667" cy="4975015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052C9000-0A0A-0947-8305-7E905E4557ED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3B3C0EA2-9C56-CA41-92A1-17CB0F7DB98A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C735DA-D869-704B-86A4-A04784457F7C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3209208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4487C3-CBBB-8544-BD47-CCB9E649A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47" y="1196514"/>
            <a:ext cx="4149667" cy="4975015"/>
          </a:xfrm>
          <a:prstGeom prst="rect">
            <a:avLst/>
          </a:prstGeom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DBA828B-FECF-EB47-A740-EAF9DFBC21AB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54AAE1A-60B6-474A-975D-77CCC26615F5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17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BAABC8-5086-D14F-9540-41BF6537983D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1516301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400704-B9AC-B940-BFD0-267B5A062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46" y="1196513"/>
            <a:ext cx="4222409" cy="4979689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767E936C-22FA-3745-A6C3-B518F18D3356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D6B7267-16B4-F94E-B6FE-A02BE2CCA8F2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7C8B07-2D81-1E4A-A7AB-E00669340EF7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2674364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A6F0D1-C1CC-EE4F-860F-561D4EC63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45" y="1196512"/>
            <a:ext cx="4222409" cy="4979689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5999C738-606D-8B47-B089-241A79AD3817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79A2D3F-36DC-0941-B364-EF79A2B74EFB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6B4752-E76A-6E49-BABB-CF48D33D2650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170424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AABBC9-56FA-AD4A-A013-8BE7CF1CF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0" y="1555750"/>
            <a:ext cx="5330916" cy="2653919"/>
          </a:xfrm>
          <a:prstGeom prst="rect">
            <a:avLst/>
          </a:prstGeom>
        </p:spPr>
      </p:pic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B48CB2BD-C710-3747-8C77-D71C5D9A32D8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C9069AA-57B0-1B46-960C-6F358C357DD7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EA14CD-F3E9-FD45-ADE6-BF73B569116D}"/>
              </a:ext>
            </a:extLst>
          </p:cNvPr>
          <p:cNvSpPr txBox="1"/>
          <p:nvPr/>
        </p:nvSpPr>
        <p:spPr>
          <a:xfrm flipH="1">
            <a:off x="2498091" y="4806584"/>
            <a:ext cx="1315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KaiTi_GB2312" panose="02010609030101010101" pitchFamily="49" charset="-122"/>
                <a:ea typeface="KaiTi_GB2312" panose="02010609030101010101" pitchFamily="49" charset="-122"/>
              </a:rPr>
              <a:t>看队首。</a:t>
            </a:r>
          </a:p>
        </p:txBody>
      </p:sp>
    </p:spTree>
    <p:extLst>
      <p:ext uri="{BB962C8B-B14F-4D97-AF65-F5344CB8AC3E}">
        <p14:creationId xmlns:p14="http://schemas.microsoft.com/office/powerpoint/2010/main" val="286542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3BD7972-D9FC-594B-9711-809D0D70F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44" y="1196511"/>
            <a:ext cx="4222409" cy="4979689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9DDA7E3E-CE0D-614B-80A9-A88F6ECAFF40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64162BEF-AD5D-2A4C-BD3A-C851D1352C53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D07B1C-8B54-4044-8C81-0842353E6F67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420506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DC03F54-183A-CF4B-8807-1A0C5D2C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43" y="1196510"/>
            <a:ext cx="5209169" cy="4979690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DA4120E0-E8D7-5743-A633-6B0F1F373D80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919317B-7FB9-5E4B-B0BB-09401EA67318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B9F5CF-EFE8-AC41-B255-38C3263ED180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199051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F9F16A0-3E61-5848-9865-5E5FD8094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42" y="1196510"/>
            <a:ext cx="5209169" cy="4979690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33994273-B8C1-FB42-BB08-54D361117167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7F63BBE-A362-2B4E-9578-126D5E006ED0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1E0737-6ECF-BD4D-A73D-52CF6CD293D4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3860029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4876DB8-22E8-2E4E-B6BE-B110FDE90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42" y="1206902"/>
            <a:ext cx="5220043" cy="4969298"/>
          </a:xfrm>
          <a:prstGeom prst="rect">
            <a:avLst/>
          </a:prstGeom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A3DF9FC0-DD1F-314E-91B3-A49F2387079C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8FC6452-E258-1942-8CAB-DED1B7013D07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688743-17B9-1A47-806C-78BD3AC099A3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4035513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0B5208F-D9CF-BD49-96D1-AFDB5C479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41" y="1206902"/>
            <a:ext cx="5220043" cy="4946504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24D01D74-2712-E545-B441-656230E06B29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1CE0DD0-DD93-4E47-86F0-253ED580DDE3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24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30250E-D119-A040-8CDA-71D2A882F260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4112881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62FF37-FEC4-FC4B-A5D7-6F4DE3C04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40" y="1206902"/>
            <a:ext cx="5220043" cy="4946504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8665F480-0349-9C4A-AD9E-4D3E2B7BE26C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7FAA6C9-AF95-4C44-8309-0BBA9F95C7A1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6B92C6-41B5-034B-A537-786ED5C3E2CE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1445711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3FDEAF-B073-564E-981F-1B5A1CC73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39" y="1206902"/>
            <a:ext cx="6314201" cy="4946504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7F637800-30C4-FB48-B687-06E4C3765E0D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B4123FC-7BA7-AD42-8592-308E923C06F9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26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84216D-CF17-5D4A-ABDB-129C28504DBD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3236446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59F4A1D-25E4-CE42-B7C3-FFF047139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38" y="1206902"/>
            <a:ext cx="6314201" cy="4946504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0B76DA79-4E23-9945-B94A-CCEA309E1427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1956BD1-0569-C647-BCB3-BE3F80ED86A3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27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81AA5F-40DB-FD4B-96AC-95DC9FB6D4AB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348779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ABF799-5F3C-CD4A-A759-16C576876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38" y="1206901"/>
            <a:ext cx="6359792" cy="4946505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B22249FE-CDF9-D242-8934-743363ABE728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11928F2-B0BB-6D42-A309-7B3D68C47D67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28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98992A-5327-2840-8F54-1468C1587019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1947333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2CF0751-238C-3348-A0DF-BF6D558B1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38" y="1206900"/>
            <a:ext cx="6359792" cy="4946505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1D9FFA7D-1CCC-3347-8800-753E8E2868D3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D3CEAEA-3A1B-8348-A778-608251BC9F29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29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8D9286-B1E5-F747-B8FE-8A11080D6AE1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204921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5B233D-685E-454E-B073-0DA46C500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208" y="1201699"/>
            <a:ext cx="5623340" cy="3520302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FCCF400A-80FC-3944-8DB8-ACDF462CE2FE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7CBA911-6F01-8F46-B2EC-EB54B3255B9C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4FD180-BD6E-D94E-A798-00A3CC871175}"/>
              </a:ext>
            </a:extLst>
          </p:cNvPr>
          <p:cNvSpPr txBox="1"/>
          <p:nvPr/>
        </p:nvSpPr>
        <p:spPr>
          <a:xfrm flipH="1">
            <a:off x="2498091" y="4806584"/>
            <a:ext cx="1315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KaiTi_GB2312" panose="02010609030101010101" pitchFamily="49" charset="-122"/>
                <a:ea typeface="KaiTi_GB2312" panose="02010609030101010101" pitchFamily="49" charset="-122"/>
              </a:rPr>
              <a:t>看队首。</a:t>
            </a:r>
          </a:p>
        </p:txBody>
      </p:sp>
    </p:spTree>
    <p:extLst>
      <p:ext uri="{BB962C8B-B14F-4D97-AF65-F5344CB8AC3E}">
        <p14:creationId xmlns:p14="http://schemas.microsoft.com/office/powerpoint/2010/main" val="3177285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1CDF68-E6AB-2B42-8DF0-8573376C6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38" y="1206899"/>
            <a:ext cx="6359792" cy="4946505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DA3A963B-EEEE-C74E-96C2-83BC5C516887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A2EA575-BE87-2B43-8CBF-5AC6BABB8DC6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D2F9FF-E76C-FA4F-ABBF-E78502A66007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1572402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4E2630-4593-7143-BE31-70BDAD334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37" y="1206898"/>
            <a:ext cx="7339975" cy="4946505"/>
          </a:xfrm>
          <a:prstGeom prst="rect">
            <a:avLst/>
          </a:prstGeom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BE401F5-C6FA-D14D-A248-B33051ED2F18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B5EB899-2CBE-BB4C-BCB7-E3D18DD39314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31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28EFF4-FC2A-C348-AE64-FB8919B8AF0E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2388386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987D73-832A-D74A-AA39-6A2937E2F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36" y="1206897"/>
            <a:ext cx="7339975" cy="4946505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7561A94-57A2-9B4C-A16D-2C660F0FEB64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26C3D62-1FB5-1F4B-A2B3-40A9D2D2E1F9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66D898-B483-024E-A4EC-0AF6E9320E3B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3493268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5ECFF0-B7AA-774E-9770-097DD90B1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35" y="1206897"/>
            <a:ext cx="7385565" cy="4946505"/>
          </a:xfrm>
          <a:prstGeom prst="rect">
            <a:avLst/>
          </a:prstGeom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F29E72E-603E-D04F-ADDE-B28CAF3D2ADB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BD59B27-DB95-C54D-A834-641717E8ADEA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33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8961FD-AE3A-994C-80AA-F1C9AF52FE56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1515270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370884-0B3E-D848-B3AC-17CDFA8AE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34" y="1206896"/>
            <a:ext cx="7385565" cy="4946505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841E6535-44B4-2945-B15E-C4E122A22C77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37CF17C-9A00-8743-AEC5-41ABD88E8787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34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B7401F-C476-0241-9383-FD4A538AD6E9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1892739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4F4BCA0-1A39-6145-934E-2243530F6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33" y="1206895"/>
            <a:ext cx="8479725" cy="4946506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EADEC31D-411B-224F-B8EA-F388575817C3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3142225-0D8F-CD41-8CB9-46C7E94DBB72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35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9331BF-7567-3841-BC9D-9F36AAF2CF9B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105301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A6A1DE8-1C37-5143-96BC-405A64F9C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32" y="1206895"/>
            <a:ext cx="8479725" cy="4946506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1E72852B-9A2B-E645-BC6F-A2B2FE58C637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3E8C8EB4-0485-264A-BCCE-05F629B5BCDF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36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1C1338-AA8C-DD48-AADE-C76535B5B415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3357936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741D9DE-A6DE-C743-84E8-9AB124D9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32" y="1206895"/>
            <a:ext cx="8525316" cy="4946506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869E1FEE-A090-0947-914E-1B38F2E38BD6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A316F80-8CAD-704C-8CA8-F4FAE31566C2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37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1A4A6C-5FDB-274F-98F0-46AA212F9FA6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2599412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65F14C-C355-934F-B0B6-B018B2C4D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31" y="1206894"/>
            <a:ext cx="8525317" cy="4946508"/>
          </a:xfrm>
          <a:prstGeom prst="rect">
            <a:avLst/>
          </a:prstGeom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89AFB7F0-9CBA-AC4E-A8FC-F67D3B855AD6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A24097C-5827-4942-8462-605C24122D2D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38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F7642E-A9C4-8A49-939A-4A5D549B6DAA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3073329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6A9598D-0CAB-B043-9444-7BAFF317D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30" y="1206894"/>
            <a:ext cx="10850405" cy="4946508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328C9602-7054-1D46-A431-613CA69F6EF1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2E6E1F3-39D6-104D-B473-173A72372472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39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40903E-7EF7-1E4B-BC8C-EC4871BCBC29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408550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38BC3B-6911-014E-8CF9-EAD093635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927" y="1196523"/>
            <a:ext cx="5628486" cy="35235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8E767FE-E571-7D47-8D78-E2889412B025}"/>
              </a:ext>
            </a:extLst>
          </p:cNvPr>
          <p:cNvSpPr txBox="1"/>
          <p:nvPr/>
        </p:nvSpPr>
        <p:spPr>
          <a:xfrm flipH="1">
            <a:off x="2495700" y="4871514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选出最小的结点，这里有两个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，让任意一个出列就可以了。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94EB78F-AD32-004F-B5BD-436048162A49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9D6B7F7-9CE1-3D42-9C51-A9EE43C75A77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A236A7-9E21-1142-8A83-93693B555A38}"/>
              </a:ext>
            </a:extLst>
          </p:cNvPr>
          <p:cNvSpPr txBox="1"/>
          <p:nvPr/>
        </p:nvSpPr>
        <p:spPr>
          <a:xfrm flipH="1">
            <a:off x="393301" y="5823201"/>
            <a:ext cx="1148342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选出“值最小的结点”可以使用“最小堆”或者“最小索引堆”这样的数据结构。</a:t>
            </a:r>
          </a:p>
        </p:txBody>
      </p:sp>
    </p:spTree>
    <p:extLst>
      <p:ext uri="{BB962C8B-B14F-4D97-AF65-F5344CB8AC3E}">
        <p14:creationId xmlns:p14="http://schemas.microsoft.com/office/powerpoint/2010/main" val="3862574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65C391-5FC7-A240-AF97-FFB4DD441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30" y="1206894"/>
            <a:ext cx="10850404" cy="4946508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25DE871E-D4A7-7548-BED4-DC90B82C8303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FE97F4C-3513-5F4D-AD67-47785106872E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AC05F0-0A56-3E4D-BF0B-C3290EEBF083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2149329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CD2B33F-ADC4-1A46-A9A0-8BCFCB61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54" y="1196518"/>
            <a:ext cx="10875771" cy="4968510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EDC1B394-9324-A44F-B2DE-6C768671E589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EA62838-DCE2-0F43-9C5D-62D15ADEA489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41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093037-4954-014E-BF2C-65BC6570FF0B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125728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9D544A-C590-F049-B687-8F0996549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927" y="1201411"/>
            <a:ext cx="5628486" cy="49420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D970E5-7E2D-A545-84E4-1C1DABC58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927" y="1196523"/>
            <a:ext cx="5628486" cy="352352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5049452-0E01-174E-BDD8-76CEEB9D0320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8B8DC87-D0B8-BD45-B218-85A44CA2CB5C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04F393-F54D-7F4F-A1CF-1FD17F386E80}"/>
              </a:ext>
            </a:extLst>
          </p:cNvPr>
          <p:cNvSpPr txBox="1"/>
          <p:nvPr/>
        </p:nvSpPr>
        <p:spPr>
          <a:xfrm flipH="1">
            <a:off x="2235927" y="6238837"/>
            <a:ext cx="897586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单链表的链表，为了编码方便，经常需要设置一个虚拟头结点。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2C7F35-2AED-E941-B3A2-F73A77EB085F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175407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BBB25F8-67F5-1947-B17A-9C666F084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58" y="1196521"/>
            <a:ext cx="5634055" cy="49469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ADA2F5A-E0CF-684F-BB63-4FA542D8E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359" y="1196521"/>
            <a:ext cx="5634054" cy="494697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7F1B7F9-DB12-7F4A-B3CC-990705C84BD4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D8F4944-944A-6349-AE5F-460F94A6FB27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5F066F-9ED4-2F41-969E-9F121F1F6409}"/>
              </a:ext>
            </a:extLst>
          </p:cNvPr>
          <p:cNvSpPr txBox="1"/>
          <p:nvPr/>
        </p:nvSpPr>
        <p:spPr>
          <a:xfrm flipH="1">
            <a:off x="2235927" y="6238837"/>
            <a:ext cx="4507773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接下来就是“穿针引线”了。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29E2EB-E9BF-8A41-B2F5-DB74A32FEFB9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296698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F5B1341-2CF3-D247-B0ED-8A8645C9E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57" y="1196520"/>
            <a:ext cx="5634055" cy="49469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BBB25F8-67F5-1947-B17A-9C666F084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358" y="1196521"/>
            <a:ext cx="5634055" cy="4946975"/>
          </a:xfrm>
          <a:prstGeom prst="rect">
            <a:avLst/>
          </a:prstGeom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E4725310-38A9-AF4E-BA4B-DC2BC8BB2CD8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45D84D3-FAD3-FD4F-8BD1-63934EB23088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4895C4-7517-794F-B288-6BB2CBB2F92E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2432745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61E26D-92D8-004B-9102-19C89CAB4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56" y="1196518"/>
            <a:ext cx="5634056" cy="4969879"/>
          </a:xfrm>
          <a:prstGeom prst="rect">
            <a:avLst/>
          </a:prstGeom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7CF8D3D-B9A9-4746-B4B1-7853E52E2FB2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3079625-F56D-9B4A-B4EE-05C0F37E0B6B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4E105E-B29A-CE46-A93B-F695A7F069C0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368835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9FD5FC0-E9DA-3848-9E82-2C9192CD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55" y="1196518"/>
            <a:ext cx="5563815" cy="4968510"/>
          </a:xfrm>
          <a:prstGeom prst="rect">
            <a:avLst/>
          </a:prstGeom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6363899-9D5A-E84C-A695-9D143F1CBC3C}"/>
              </a:ext>
            </a:extLst>
          </p:cNvPr>
          <p:cNvCxnSpPr>
            <a:cxnSpLocks/>
          </p:cNvCxnSpPr>
          <p:nvPr/>
        </p:nvCxnSpPr>
        <p:spPr>
          <a:xfrm>
            <a:off x="477210" y="724980"/>
            <a:ext cx="8313498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DD5B38C-E19D-6049-B761-3D74967A7628}"/>
              </a:ext>
            </a:extLst>
          </p:cNvPr>
          <p:cNvSpPr txBox="1"/>
          <p:nvPr/>
        </p:nvSpPr>
        <p:spPr>
          <a:xfrm flipH="1">
            <a:off x="393301" y="186008"/>
            <a:ext cx="839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个排序链表”题解示意图（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793225-ED6B-804C-9250-F152019ACDE7}"/>
              </a:ext>
            </a:extLst>
          </p:cNvPr>
          <p:cNvSpPr txBox="1"/>
          <p:nvPr/>
        </p:nvSpPr>
        <p:spPr>
          <a:xfrm flipH="1">
            <a:off x="3749227" y="784519"/>
            <a:ext cx="8230372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黄色框住的部分可以使用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“最小索引堆”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O(log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的时间复杂度选出值最小的结点，这里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是单链表的个数。</a:t>
            </a:r>
          </a:p>
        </p:txBody>
      </p:sp>
    </p:spTree>
    <p:extLst>
      <p:ext uri="{BB962C8B-B14F-4D97-AF65-F5344CB8AC3E}">
        <p14:creationId xmlns:p14="http://schemas.microsoft.com/office/powerpoint/2010/main" val="71090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2372</Words>
  <Application>Microsoft Macintosh PowerPoint</Application>
  <PresentationFormat>宽屏</PresentationFormat>
  <Paragraphs>121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等线</vt:lpstr>
      <vt:lpstr>等线 Light</vt:lpstr>
      <vt:lpstr>黑体</vt:lpstr>
      <vt:lpstr>黑体</vt:lpstr>
      <vt:lpstr>KaiTi_GB2312</vt:lpstr>
      <vt:lpstr>KaiTi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13</cp:revision>
  <dcterms:created xsi:type="dcterms:W3CDTF">2019-06-25T15:25:29Z</dcterms:created>
  <dcterms:modified xsi:type="dcterms:W3CDTF">2019-06-25T17:39:15Z</dcterms:modified>
</cp:coreProperties>
</file>