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3018"/>
  </p:normalViewPr>
  <p:slideViewPr>
    <p:cSldViewPr snapToGrid="0" snapToObjects="1">
      <p:cViewPr varScale="1">
        <p:scale>
          <a:sx n="127" d="100"/>
          <a:sy n="127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ACA51-D26E-1043-993F-8DCA29586B9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5D15-8329-0E40-8A96-D6CEFABF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0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5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9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87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5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5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58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1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8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7100-B662-3741-A2A3-E2F9E0266583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27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9B3310-5225-A54A-BB04-E266A33E7641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9079C8-2B39-4B4A-9FAD-5F4B7081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6" y="3084118"/>
            <a:ext cx="7507125" cy="9845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B06EE1D-E348-AD4D-855D-D9037738BC17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</p:spTree>
    <p:extLst>
      <p:ext uri="{BB962C8B-B14F-4D97-AF65-F5344CB8AC3E}">
        <p14:creationId xmlns:p14="http://schemas.microsoft.com/office/powerpoint/2010/main" val="36746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B8ECAF-A8C3-AF47-AB85-6FCCF9C03570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356189" y="4956157"/>
            <a:ext cx="8045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结尾的“上升子序列”的元素就只有它自己，因此这一位填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FCA25F-EC19-1D4E-B93A-008FB841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6" y="3084118"/>
            <a:ext cx="7507125" cy="984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5340FC-D0FB-4444-9309-BF5A0491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89" y="3093658"/>
            <a:ext cx="7507125" cy="18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5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354050" y="5101557"/>
            <a:ext cx="9247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的后面，形成一个更长的“上升子序列”（以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 。</a:t>
            </a: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的下面填写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下面的数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D0115C-93A1-6B41-9E2C-47538BE096C9}"/>
              </a:ext>
            </a:extLst>
          </p:cNvPr>
          <p:cNvSpPr/>
          <p:nvPr/>
        </p:nvSpPr>
        <p:spPr>
          <a:xfrm>
            <a:off x="3456264" y="2614180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的前面比它更小的数只有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BEDFF6-C90D-A641-87F5-7D28E380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89" y="3093658"/>
            <a:ext cx="7507125" cy="18460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5B45B0-322C-E249-B02D-F144410C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50" y="3093658"/>
            <a:ext cx="7416985" cy="188464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B9A9E79-9BE2-9C4E-B209-9E558C5D4A4E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740E9F-E39D-494F-811E-6C309859F87B}"/>
              </a:ext>
            </a:extLst>
          </p:cNvPr>
          <p:cNvSpPr/>
          <p:nvPr/>
        </p:nvSpPr>
        <p:spPr>
          <a:xfrm>
            <a:off x="2615038" y="416394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45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518D5B-CFED-E74D-9093-F7A6657F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50" y="3093658"/>
            <a:ext cx="7416985" cy="18846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417916" y="5156303"/>
            <a:ext cx="81852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下面的数最大为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1BD95D-1F16-264D-94DF-0B83C34443F2}"/>
              </a:ext>
            </a:extLst>
          </p:cNvPr>
          <p:cNvSpPr/>
          <p:nvPr/>
        </p:nvSpPr>
        <p:spPr>
          <a:xfrm>
            <a:off x="4421272" y="2611613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181AE6-A9A2-104F-89C2-0AF956457975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A1AEE5-6206-774C-B32D-7EFA49BA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76" y="3131612"/>
            <a:ext cx="7353119" cy="1808144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C8B1095-09CD-F445-8418-20A0A53FC845}"/>
              </a:ext>
            </a:extLst>
          </p:cNvPr>
          <p:cNvSpPr/>
          <p:nvPr/>
        </p:nvSpPr>
        <p:spPr>
          <a:xfrm>
            <a:off x="3650020" y="4184040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93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70A312C-B96E-FF40-A69C-13B6C13D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16" y="3106426"/>
            <a:ext cx="7418477" cy="18850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5612351" y="2521844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的前面比它更小的数只有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2417916" y="5206699"/>
            <a:ext cx="8599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只能接在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的后面，才会形成一个更长的“上升子序列”（以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 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2E08D-596B-7440-9E92-58986E2D9341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19E3A07-79A2-0C4D-A011-E3E4C0B96356}"/>
              </a:ext>
            </a:extLst>
          </p:cNvPr>
          <p:cNvSpPr/>
          <p:nvPr/>
        </p:nvSpPr>
        <p:spPr>
          <a:xfrm>
            <a:off x="2685378" y="413443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4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8252D5-A0B9-1E4D-9EF9-D5C2866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55" y="3111165"/>
            <a:ext cx="7333797" cy="18635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6601190" y="25902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的前面没有比它更小的数。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2460255" y="5066704"/>
            <a:ext cx="8924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A91A7D-916D-D24C-B12F-4C88FCB2B76F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</p:spTree>
    <p:extLst>
      <p:ext uri="{BB962C8B-B14F-4D97-AF65-F5344CB8AC3E}">
        <p14:creationId xmlns:p14="http://schemas.microsoft.com/office/powerpoint/2010/main" val="79280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7644222" y="246158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前面所有的数都比它更小。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154191" y="5203156"/>
            <a:ext cx="11945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的长度是，它的前面比它小的所有数下面的数字的最大者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说明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B90D30-A43D-8547-A0B2-9B8930918D6C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C7E566-8F14-5845-BEFA-811818D9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55" y="3111165"/>
            <a:ext cx="7333797" cy="1863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44C5B4-217F-1346-86B7-839CA3E6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4" y="3111165"/>
            <a:ext cx="7333797" cy="1863506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AB472E8-CE85-B240-B4D2-A94F7EB27E68}"/>
              </a:ext>
            </a:extLst>
          </p:cNvPr>
          <p:cNvSpPr/>
          <p:nvPr/>
        </p:nvSpPr>
        <p:spPr>
          <a:xfrm>
            <a:off x="4795531" y="416394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2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92EB93A-6E84-F845-851B-1C84AB7C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4" y="3149119"/>
            <a:ext cx="7333797" cy="18033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C56584-0A7A-EE4D-9B03-CA1FCFF2C4D8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E116A0-EEDB-BE4B-952D-C6C3ED017230}"/>
              </a:ext>
            </a:extLst>
          </p:cNvPr>
          <p:cNvSpPr/>
          <p:nvPr/>
        </p:nvSpPr>
        <p:spPr>
          <a:xfrm>
            <a:off x="6601190" y="25902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的前面没有比它更小的数。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2460255" y="5066704"/>
            <a:ext cx="8924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709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92EB93A-6E84-F845-851B-1C84AB7C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4" y="3149119"/>
            <a:ext cx="7333797" cy="18033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F057B28-3A91-4943-8BFF-FAC92CAC66B8}"/>
              </a:ext>
            </a:extLst>
          </p:cNvPr>
          <p:cNvSpPr/>
          <p:nvPr/>
        </p:nvSpPr>
        <p:spPr>
          <a:xfrm>
            <a:off x="993669" y="1499884"/>
            <a:ext cx="2462595" cy="40011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思想：动态规划。</a:t>
            </a:r>
            <a:endParaRPr lang="en-US" altLang="zh-CN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C56584-0A7A-EE4D-9B03-CA1FCFF2C4D8}"/>
              </a:ext>
            </a:extLst>
          </p:cNvPr>
          <p:cNvSpPr/>
          <p:nvPr/>
        </p:nvSpPr>
        <p:spPr>
          <a:xfrm>
            <a:off x="3456264" y="1526284"/>
            <a:ext cx="5692584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 的长度。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993670" y="5187284"/>
            <a:ext cx="10534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最后把底下所有的数全都看一遍，最大的那个数就是得到的“最长上升子序列”的长度。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8BA65B-AB7E-1C46-ADB5-0AA44CBA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24" y="3129856"/>
            <a:ext cx="7393980" cy="18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4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729</Words>
  <Application>Microsoft Macintosh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DengXian</vt:lpstr>
      <vt:lpstr>DengXian Light</vt:lpstr>
      <vt:lpstr>黑体</vt:lpstr>
      <vt:lpstr>黑体</vt:lpstr>
      <vt:lpstr>KaiTi_GB2312</vt:lpstr>
      <vt:lpstr>KaiTi</vt:lpstr>
      <vt:lpstr>Arial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Microsoft Office User</cp:lastModifiedBy>
  <cp:revision>19</cp:revision>
  <dcterms:created xsi:type="dcterms:W3CDTF">2018-06-21T04:03:52Z</dcterms:created>
  <dcterms:modified xsi:type="dcterms:W3CDTF">2019-06-24T03:22:04Z</dcterms:modified>
</cp:coreProperties>
</file>