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/>
    <p:restoredTop sz="93008"/>
  </p:normalViewPr>
  <p:slideViewPr>
    <p:cSldViewPr snapToGrid="0" snapToObjects="1">
      <p:cViewPr varScale="1">
        <p:scale>
          <a:sx n="146" d="100"/>
          <a:sy n="146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8B96E-65E9-AB46-B83D-3A0B940B16D7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BC7B7-0AFA-224B-B045-AD025DC1B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41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7A892-0007-5B4D-B35E-B60D0150539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15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7A892-0007-5B4D-B35E-B60D0150539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74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7A892-0007-5B4D-B35E-B60D0150539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28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9730-131B-DB46-9258-72AC0ED0E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5E325-D4A5-9A4F-9EEB-9BAF5DE5B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65F8F-37C2-AF41-8FC2-51B4B24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AB92C-C9E3-9E4A-8F04-7A9151BE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55760-EF8B-9E4F-8085-DC8EAE4F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44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F787D-4DC5-C340-B0A0-DA2F80A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167C2-4EA5-C741-B4D5-AB57E42A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07C79-EF37-294D-83BD-793060A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C9D02-3A6A-6D4E-8140-608432D8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949B-000D-2646-9CE7-BE46D355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3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E490D-643B-BF43-98B5-C84A2EA50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9C12D-D4D4-894F-8097-31962805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FE3B5-1090-2849-8F1A-8E4C0C12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C2C61-1AEF-AC4F-851E-8EC069B7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63ADA-5FF1-A545-A30A-6167F441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090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6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B73D-103F-1545-86C2-ED2C9385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D6C28-4D9D-D94A-B77B-F8836EE5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7AB84-DE66-434D-826C-141B42BB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0E6E3-4D6D-9045-8996-D6ED7E2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764C1-E195-3B46-A250-CFF23D96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05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DD2F-D992-8342-9CB9-EE1747A4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7C5DC-F61C-DC4F-A0DB-2F99DA5B6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E9E76-D8BD-8040-857C-B4B6A27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AC878-8A5C-2346-BAC9-367ABFBC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91281-93BB-3844-BF77-35E7E77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2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97E72-D89C-8A45-BAEF-D955EFBE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1CE04-E122-0646-A615-76AB155E8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331ED-351D-7A46-98F8-FA9FA4BD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4C7D2-CB71-CE48-A58E-04CADA5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29A26-C606-CE41-BC66-A04171B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64B17-6C7A-A445-98E0-6F63E61D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1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91F2-0C11-004D-96D4-0EEAD6E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E6C6F-663C-AE47-9983-90E7BF3D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481B9-5B5F-A841-BF51-03236936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779405-E277-C449-A609-7529C44AF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98813-CB72-8143-9BF5-5AE2EC859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D2CB75-2F8E-994F-B220-6EB6217E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5A9F3-F878-734E-95B9-C9D660F8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3EC86-0B82-8543-84A5-B7376FFB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7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03501-D88C-E542-9769-B6F35489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D33FF-2447-F54E-9852-756155DA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7C9AC-8124-764C-A52B-FE7CE7AF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C7F9D-9DDA-A945-86FD-4C75149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7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15746E-BD02-D04A-BA2A-36204E9D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0B7B1-0A6E-BD4E-9943-CAF2EC1D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556F7-2143-7B45-947B-017EC4C7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9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3A39F-16A8-5D4C-9A92-5A2AFDF6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E4310-3DE1-034A-9CC4-038DDBC3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1F20E-BAE5-1541-87D7-F38967FF6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41015-DCE7-E24B-B1A8-0F3B090E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7AABA-FFA2-A943-A1C3-608386E1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61DB-BA9F-AC4B-BA18-2254AD36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75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82833-0A93-F549-8AAF-B439559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EA457-89E8-814E-8480-0D16ECA79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43B6-45C7-FC4F-ABE4-48E73685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68AED-2D13-C74B-AC38-1A2CC82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17924-9CF2-D04B-90CB-C731D0B6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DCE6F-971F-4C4F-86AA-D1BB727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29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899A3-7626-CD44-BC48-27620C82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4CFBD-6441-3C44-A73A-23B500B2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723DA-23AE-1E42-8799-530BE8254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BBAA-360F-E74E-AFDA-31ACFF31A32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D09E-6FBF-554C-A2D1-4077803B2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904E2-7753-FF4C-AFDC-2DF7DACCD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4DE3-B753-7D4D-85CA-AAA389036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80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84" y="1964184"/>
            <a:ext cx="5511800" cy="57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212235" y="170184"/>
            <a:ext cx="78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kumimoji="1" lang="zh-CN" altLang="en-US" sz="2400" dirty="0">
              <a:latin typeface="Times New Roman" charset="0"/>
              <a:ea typeface="黑体" charset="-122"/>
            </a:endParaRPr>
          </a:p>
        </p:txBody>
      </p:sp>
      <p:cxnSp>
        <p:nvCxnSpPr>
          <p:cNvPr id="4" name="直线连接符 3"/>
          <p:cNvCxnSpPr>
            <a:cxnSpLocks/>
          </p:cNvCxnSpPr>
          <p:nvPr/>
        </p:nvCxnSpPr>
        <p:spPr>
          <a:xfrm>
            <a:off x="287088" y="686932"/>
            <a:ext cx="683516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7088" y="1433365"/>
            <a:ext cx="1101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定义数组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。注意：这个数组虽然是一个升序数组，但是这个数组并不是每时每刻都表示那个“最长上升子序列” 。只有在数组末尾增加元素的时候，才表示当前得到的“最长上升子序列”。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87088" y="21032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已知数组：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6748" y="2613341"/>
            <a:ext cx="9491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。这一步操作，可以看成在一个“空数组”的末尾加上一个数。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461559" y="3620968"/>
            <a:ext cx="865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要大，直接跟在“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的后面，可以构成一个更长的上升子序列。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848740" y="4360057"/>
            <a:ext cx="907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要大，直接跟在“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的后面，可以构成一个更长的上升子序列。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039914" y="5125348"/>
            <a:ext cx="8696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8" y="2702288"/>
            <a:ext cx="444500" cy="381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159" y="3590047"/>
            <a:ext cx="914400" cy="406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08" y="3578379"/>
            <a:ext cx="44450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59" y="2694567"/>
            <a:ext cx="444500" cy="381000"/>
          </a:xfrm>
          <a:prstGeom prst="rect">
            <a:avLst/>
          </a:prstGeom>
        </p:spPr>
      </p:pic>
      <p:cxnSp>
        <p:nvCxnSpPr>
          <p:cNvPr id="24" name="直线连接符 23"/>
          <p:cNvCxnSpPr/>
          <p:nvPr/>
        </p:nvCxnSpPr>
        <p:spPr>
          <a:xfrm>
            <a:off x="1280160" y="2414016"/>
            <a:ext cx="0" cy="42153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93192" y="3282696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08" y="4318508"/>
            <a:ext cx="2425700" cy="4064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08" y="5094665"/>
            <a:ext cx="2425700" cy="406400"/>
          </a:xfrm>
          <a:prstGeom prst="rect">
            <a:avLst/>
          </a:prstGeom>
        </p:spPr>
      </p:pic>
      <p:cxnSp>
        <p:nvCxnSpPr>
          <p:cNvPr id="30" name="直线连接符 29"/>
          <p:cNvCxnSpPr/>
          <p:nvPr/>
        </p:nvCxnSpPr>
        <p:spPr>
          <a:xfrm>
            <a:off x="378528" y="4184904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64535" y="4934712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47158" y="5937759"/>
            <a:ext cx="10380659" cy="830997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特别说明：虽然此时“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6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”不是原数组在当前遍历情况下的“最长上升子序列”，但是我们将“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 更新为“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”的目的，是为了让后序比“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”要大的元素，与“</a:t>
            </a:r>
            <a:r>
              <a:rPr lang="en-US" altLang="zh-CN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”构成一个“上升子序列”。想一想这道题的解题关键。</a:t>
            </a:r>
            <a:endParaRPr lang="en-US" altLang="zh-CN" sz="1600" dirty="0">
              <a:solidFill>
                <a:schemeClr val="bg1"/>
              </a:solidFill>
              <a:latin typeface="Times New Roman" charset="0"/>
              <a:ea typeface="楷体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这一点如果不太清楚的话，稍安勿躁，看到后面，或者自己动手写一遍，就清楚这里需要“更新” 的原因了。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76414" y="749481"/>
            <a:ext cx="11254816" cy="646331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关键：一个更小的数 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，后面接上一个随机数，比 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大的可能性更大，这是这道问题能够使用 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O(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charset="0"/>
                <a:ea typeface="楷体" charset="-122"/>
              </a:rPr>
              <a:t>log</a:t>
            </a:r>
            <a:r>
              <a:rPr lang="en-US" altLang="zh-CN" i="1" dirty="0" err="1">
                <a:solidFill>
                  <a:schemeClr val="bg1"/>
                </a:solidFill>
                <a:latin typeface="Times New Roman" charset="0"/>
                <a:ea typeface="楷体" charset="-122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复杂度解决的关键，可以认为是一种贪心选择性质。</a:t>
            </a:r>
          </a:p>
        </p:txBody>
      </p:sp>
      <p:cxnSp>
        <p:nvCxnSpPr>
          <p:cNvPr id="36" name="直线箭头连接符 35"/>
          <p:cNvCxnSpPr/>
          <p:nvPr/>
        </p:nvCxnSpPr>
        <p:spPr>
          <a:xfrm flipV="1">
            <a:off x="11648008" y="1062452"/>
            <a:ext cx="0" cy="5282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 flipH="1">
            <a:off x="212235" y="170184"/>
            <a:ext cx="701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4" name="直线连接符 3"/>
          <p:cNvCxnSpPr>
            <a:cxnSpLocks/>
          </p:cNvCxnSpPr>
          <p:nvPr/>
        </p:nvCxnSpPr>
        <p:spPr>
          <a:xfrm>
            <a:off x="287088" y="686932"/>
            <a:ext cx="69358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84" y="782113"/>
            <a:ext cx="5511800" cy="571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87088" y="9211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已知数组：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7023" y="1742088"/>
            <a:ext cx="543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在数组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中有，所以就不用更新了。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077023" y="2316743"/>
            <a:ext cx="8482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4”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表示：到当前遍历的数为止，长度为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的“上升子序列”末尾元素最小是“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”。</a:t>
            </a:r>
          </a:p>
        </p:txBody>
      </p:sp>
      <p:cxnSp>
        <p:nvCxnSpPr>
          <p:cNvPr id="24" name="直线连接符 23"/>
          <p:cNvCxnSpPr/>
          <p:nvPr/>
        </p:nvCxnSpPr>
        <p:spPr>
          <a:xfrm>
            <a:off x="1280160" y="1544222"/>
            <a:ext cx="0" cy="50349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93192" y="2217590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78528" y="3517072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64535" y="4934712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71" y="1697776"/>
            <a:ext cx="24257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71" y="2654216"/>
            <a:ext cx="2425700" cy="40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71" y="3971983"/>
            <a:ext cx="2425700" cy="4064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074707" y="3610763"/>
            <a:ext cx="8482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表示：到当前遍历的数为止，长度为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的“上升子序列”末尾元素最小是“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71" y="5116878"/>
            <a:ext cx="2870200" cy="4064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535878" y="5093044"/>
            <a:ext cx="7916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042" y="6148791"/>
            <a:ext cx="2870200" cy="406400"/>
          </a:xfrm>
          <a:prstGeom prst="rect">
            <a:avLst/>
          </a:prstGeom>
        </p:spPr>
      </p:pic>
      <p:cxnSp>
        <p:nvCxnSpPr>
          <p:cNvPr id="35" name="直线连接符 34"/>
          <p:cNvCxnSpPr/>
          <p:nvPr/>
        </p:nvCxnSpPr>
        <p:spPr>
          <a:xfrm>
            <a:off x="414366" y="6051984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35878" y="6174705"/>
            <a:ext cx="842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比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”要小，所以，要尝试更新，但是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数组中，已经有元素“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”了，所以，不用更新。</a:t>
            </a:r>
          </a:p>
        </p:txBody>
      </p:sp>
    </p:spTree>
    <p:extLst>
      <p:ext uri="{BB962C8B-B14F-4D97-AF65-F5344CB8AC3E}">
        <p14:creationId xmlns:p14="http://schemas.microsoft.com/office/powerpoint/2010/main" val="98698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 flipH="1">
            <a:off x="212236" y="170184"/>
            <a:ext cx="703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“最长上升子序列”题解（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24" name="直线连接符 23"/>
          <p:cNvCxnSpPr/>
          <p:nvPr/>
        </p:nvCxnSpPr>
        <p:spPr>
          <a:xfrm>
            <a:off x="1260408" y="1555373"/>
            <a:ext cx="0" cy="33536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93192" y="2647075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78528" y="3728944"/>
            <a:ext cx="11311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9" y="1868772"/>
            <a:ext cx="2870200" cy="4064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508272" y="1649215"/>
            <a:ext cx="8425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比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”要小，所以，要尝试更新。可以更新在原来“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的位置，表示当前遍历到的数组元素，构成长度为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的“上升子序列”的末尾元素最小是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49" y="2945335"/>
            <a:ext cx="3302000" cy="4064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926159" y="2847143"/>
            <a:ext cx="7916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9" y="4115928"/>
            <a:ext cx="3746500" cy="4318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4361688" y="3985696"/>
            <a:ext cx="7916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323237" y="4997583"/>
            <a:ext cx="11731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至此，数组元素就遍历完成了，得到了一个长度为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的数组，这个数组的长度就是所求的最长上升子序列的长度。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注意到，数组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是一个顺序数组（递增数组），虽然，我们在更新数组元素的时候，其实是从后向前找“比当前元素大的第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个元素”，但是在顺序数组中查找这件事，我们怎么能忘掉“二分查找法”呢 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所以，遍历整个数组元素，时间复杂度是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O(n)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 “二分查找法”的时间复杂度是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logn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，故“最长上升子序列”问题的时间复杂度是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O(n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logn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如果整个数组就是顺序数组，那么“最长上升子序列”就是其本身，因此空间复杂度是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O(n)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ECB37CE-8FF4-0846-8A31-C8B410780215}"/>
              </a:ext>
            </a:extLst>
          </p:cNvPr>
          <p:cNvCxnSpPr>
            <a:cxnSpLocks/>
          </p:cNvCxnSpPr>
          <p:nvPr/>
        </p:nvCxnSpPr>
        <p:spPr>
          <a:xfrm>
            <a:off x="287088" y="686932"/>
            <a:ext cx="69358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1276F64-4A5C-4347-986F-663A4B4DE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284" y="782113"/>
            <a:ext cx="5511800" cy="5715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4FA9719-C36D-1544-A036-E7AB328FA8BC}"/>
              </a:ext>
            </a:extLst>
          </p:cNvPr>
          <p:cNvSpPr/>
          <p:nvPr/>
        </p:nvSpPr>
        <p:spPr>
          <a:xfrm>
            <a:off x="287088" y="9211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已知数组：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9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1074</Words>
  <Application>Microsoft Macintosh PowerPoint</Application>
  <PresentationFormat>宽屏</PresentationFormat>
  <Paragraphs>31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KaiTi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2019-06-22T17:42:05Z</dcterms:created>
  <dcterms:modified xsi:type="dcterms:W3CDTF">2019-06-22T18:41:30Z</dcterms:modified>
</cp:coreProperties>
</file>