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5" r:id="rId4"/>
    <p:sldId id="273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0"/>
    <p:restoredTop sz="93018"/>
  </p:normalViewPr>
  <p:slideViewPr>
    <p:cSldViewPr snapToGrid="0" snapToObjects="1">
      <p:cViewPr varScale="1">
        <p:scale>
          <a:sx n="141" d="100"/>
          <a:sy n="141" d="100"/>
        </p:scale>
        <p:origin x="2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5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15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00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58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06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0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9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238C11-A73D-E549-AC82-2CC4D094E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95"/>
          <a:stretch/>
        </p:blipFill>
        <p:spPr>
          <a:xfrm>
            <a:off x="4057208" y="3391538"/>
            <a:ext cx="3673534" cy="11186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4561921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3" y="4742851"/>
            <a:ext cx="518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，它应该放在索引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上，因此将索引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交换。</a:t>
            </a:r>
          </a:p>
        </p:txBody>
      </p:sp>
    </p:spTree>
    <p:extLst>
      <p:ext uri="{BB962C8B-B14F-4D97-AF65-F5344CB8AC3E}">
        <p14:creationId xmlns:p14="http://schemas.microsoft.com/office/powerpoint/2010/main" val="20608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A46D3D4-CDC8-FA48-8523-46A9B86B4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43" b="60747"/>
          <a:stretch/>
        </p:blipFill>
        <p:spPr>
          <a:xfrm>
            <a:off x="4026267" y="3293717"/>
            <a:ext cx="3673534" cy="11950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4561921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659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、现在索引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，它不在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{1,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4}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这个集合中，是“无处安放”的元素，放在哪里都不对，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上的元素等待后序如果有数字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会被交换过来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，接下来看下一个索引。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9101C3-23B2-3F48-8567-C2E7B6E6EB11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34DE53-7C8C-B841-B187-18931D581AD4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4858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195664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6019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92" b="61452"/>
          <a:stretch/>
        </p:blipFill>
        <p:spPr>
          <a:xfrm>
            <a:off x="4044373" y="3503691"/>
            <a:ext cx="3673534" cy="992849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F87A3AE-55A2-0548-8C4E-BC5AD6036A05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2330C6-9A48-BB42-9F90-773D36F9225F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952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195664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60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60" b="39546"/>
          <a:stretch/>
        </p:blipFill>
        <p:spPr>
          <a:xfrm>
            <a:off x="4026267" y="3503691"/>
            <a:ext cx="3673534" cy="1065313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A0AEFE9-B8DA-AD44-8F69-603AA3EDB623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A9F92DF-48B2-384A-ADA1-FAD96E29818A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48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195664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761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，按照之前的分析，它不在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{1,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3,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4}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这个集合中，是“无处安放”的元素，放在哪里都不对。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上的元素等待后序如果有数字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会被交换过来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，接下来看下一个索引。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60" b="22332"/>
          <a:stretch/>
        </p:blipFill>
        <p:spPr>
          <a:xfrm>
            <a:off x="4035320" y="3532719"/>
            <a:ext cx="3673534" cy="995882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74DFB3F-3775-3C4B-8894-283D51271E5D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EC8DF55-558B-E546-BBA9-AAD9086E71E5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032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984610" y="2501843"/>
            <a:ext cx="2973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853384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620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放对了，接下来看下一个索引。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60" b="22332"/>
          <a:stretch/>
        </p:blipFill>
        <p:spPr>
          <a:xfrm>
            <a:off x="4035320" y="3532719"/>
            <a:ext cx="3673534" cy="995882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42B118-8669-8E41-A2DA-0B2657D35197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63321-F082-8B4C-852C-33FAC2080C20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949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5833543" y="2501843"/>
            <a:ext cx="2973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6471303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5" y="4742851"/>
            <a:ext cx="6245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此时认为“桶排序”已经完成，现在需要从头到尾看一遍，找出第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个“最不和谐”的元素的索引值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，返回即可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60" b="22332"/>
          <a:stretch/>
        </p:blipFill>
        <p:spPr>
          <a:xfrm>
            <a:off x="4035320" y="3532719"/>
            <a:ext cx="3673534" cy="995882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E7AA75C-BC5A-DF49-B95A-592C02EC99C7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2C05EFC-19D7-3944-864F-F6E9C9642A64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5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70710" y="2501843"/>
            <a:ext cx="758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接下来从左到右看一遍，找到第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个“最不和谐”的索引值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返回即可。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 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 rot="16200000">
            <a:off x="5541556" y="1961421"/>
            <a:ext cx="245470" cy="27042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4" y="4742851"/>
            <a:ext cx="620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从左到右第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个不被标红的数是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，它的索引是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，因此“缺失”的第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个数字就是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8AF287-E64E-694F-9ECD-5CA2633C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94" b="2904"/>
          <a:stretch/>
        </p:blipFill>
        <p:spPr>
          <a:xfrm>
            <a:off x="3996776" y="3585948"/>
            <a:ext cx="3673534" cy="1007258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A33D923-87B4-E941-B7CE-35DE4BE917BC}"/>
              </a:ext>
            </a:extLst>
          </p:cNvPr>
          <p:cNvCxnSpPr>
            <a:cxnSpLocks/>
          </p:cNvCxnSpPr>
          <p:nvPr/>
        </p:nvCxnSpPr>
        <p:spPr>
          <a:xfrm>
            <a:off x="495317" y="958535"/>
            <a:ext cx="807831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0064EC8-1A95-544E-A0AE-E297E8772E2E}"/>
              </a:ext>
            </a:extLst>
          </p:cNvPr>
          <p:cNvSpPr txBox="1"/>
          <p:nvPr/>
        </p:nvSpPr>
        <p:spPr>
          <a:xfrm flipH="1">
            <a:off x="420462" y="441787"/>
            <a:ext cx="81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题：“缺失的第一个正数”题解示意图（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562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828</Words>
  <Application>Microsoft Macintosh PowerPoint</Application>
  <PresentationFormat>宽屏</PresentationFormat>
  <Paragraphs>51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SimHei</vt:lpstr>
      <vt:lpstr>楷体_GB2312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2019-06-21T04:31:12Z</dcterms:created>
  <dcterms:modified xsi:type="dcterms:W3CDTF">2019-06-23T17:03:35Z</dcterms:modified>
</cp:coreProperties>
</file>