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64" r:id="rId3"/>
    <p:sldId id="263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5"/>
    <p:restoredTop sz="93018"/>
  </p:normalViewPr>
  <p:slideViewPr>
    <p:cSldViewPr snapToGrid="0" snapToObjects="1">
      <p:cViewPr varScale="1">
        <p:scale>
          <a:sx n="152" d="100"/>
          <a:sy n="152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ACA51-D26E-1043-993F-8DCA29586B9E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F5D15-8329-0E40-8A96-D6CEFABF7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01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55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9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872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56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80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97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52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3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58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458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1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7100-B662-3741-A2A3-E2F9E0266583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85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7100-B662-3741-A2A3-E2F9E0266583}" type="datetimeFigureOut">
              <a:rPr kumimoji="1" lang="zh-CN" altLang="en-US" smtClean="0"/>
              <a:t>2019/6/26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321BB-7716-EF4C-BFE2-278B3911E6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27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ABDE8B-30FE-E142-B579-51823F77A0EA}"/>
              </a:ext>
            </a:extLst>
          </p:cNvPr>
          <p:cNvSpPr txBox="1"/>
          <p:nvPr/>
        </p:nvSpPr>
        <p:spPr>
          <a:xfrm flipH="1">
            <a:off x="474198" y="180099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“第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AC8F72A-04AD-6745-BE09-777F583E169C}"/>
              </a:ext>
            </a:extLst>
          </p:cNvPr>
          <p:cNvCxnSpPr>
            <a:cxnSpLocks/>
          </p:cNvCxnSpPr>
          <p:nvPr/>
        </p:nvCxnSpPr>
        <p:spPr>
          <a:xfrm>
            <a:off x="549052" y="696847"/>
            <a:ext cx="7193986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7460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ABDE8B-30FE-E142-B579-51823F77A0EA}"/>
              </a:ext>
            </a:extLst>
          </p:cNvPr>
          <p:cNvSpPr txBox="1"/>
          <p:nvPr/>
        </p:nvSpPr>
        <p:spPr>
          <a:xfrm flipH="1">
            <a:off x="474198" y="180099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“第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AC8F72A-04AD-6745-BE09-777F583E169C}"/>
              </a:ext>
            </a:extLst>
          </p:cNvPr>
          <p:cNvCxnSpPr>
            <a:cxnSpLocks/>
          </p:cNvCxnSpPr>
          <p:nvPr/>
        </p:nvCxnSpPr>
        <p:spPr>
          <a:xfrm>
            <a:off x="549052" y="696847"/>
            <a:ext cx="7193986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</a:p>
        </p:txBody>
      </p:sp>
    </p:spTree>
    <p:extLst>
      <p:ext uri="{BB962C8B-B14F-4D97-AF65-F5344CB8AC3E}">
        <p14:creationId xmlns:p14="http://schemas.microsoft.com/office/powerpoint/2010/main" val="160681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ABDE8B-30FE-E142-B579-51823F77A0EA}"/>
              </a:ext>
            </a:extLst>
          </p:cNvPr>
          <p:cNvSpPr txBox="1"/>
          <p:nvPr/>
        </p:nvSpPr>
        <p:spPr>
          <a:xfrm flipH="1">
            <a:off x="474198" y="180099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“第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AC8F72A-04AD-6745-BE09-777F583E169C}"/>
              </a:ext>
            </a:extLst>
          </p:cNvPr>
          <p:cNvCxnSpPr>
            <a:cxnSpLocks/>
          </p:cNvCxnSpPr>
          <p:nvPr/>
        </p:nvCxnSpPr>
        <p:spPr>
          <a:xfrm>
            <a:off x="549052" y="696847"/>
            <a:ext cx="7193986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1AFCB60-6525-7C4F-9848-57E7CBA90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" y="1570313"/>
            <a:ext cx="11898718" cy="42600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</a:p>
        </p:txBody>
      </p:sp>
    </p:spTree>
    <p:extLst>
      <p:ext uri="{BB962C8B-B14F-4D97-AF65-F5344CB8AC3E}">
        <p14:creationId xmlns:p14="http://schemas.microsoft.com/office/powerpoint/2010/main" val="130037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ABDE8B-30FE-E142-B579-51823F77A0EA}"/>
              </a:ext>
            </a:extLst>
          </p:cNvPr>
          <p:cNvSpPr txBox="1"/>
          <p:nvPr/>
        </p:nvSpPr>
        <p:spPr>
          <a:xfrm flipH="1">
            <a:off x="474198" y="180099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“第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AC8F72A-04AD-6745-BE09-777F583E169C}"/>
              </a:ext>
            </a:extLst>
          </p:cNvPr>
          <p:cNvCxnSpPr>
            <a:cxnSpLocks/>
          </p:cNvCxnSpPr>
          <p:nvPr/>
        </p:nvCxnSpPr>
        <p:spPr>
          <a:xfrm>
            <a:off x="549052" y="696847"/>
            <a:ext cx="7193986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1AFCB60-6525-7C4F-9848-57E7CBA90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" y="1570313"/>
            <a:ext cx="11898718" cy="42600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所求排列一定在叶子结点处得到。事实上，进入每一个分支的时候，我们都可以通过递归的层数，直接计算这一分支可以得到的叶子结点的个数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800D391-C5E1-CD4C-9C2F-6B3811A5CEF4}"/>
              </a:ext>
            </a:extLst>
          </p:cNvPr>
          <p:cNvSpPr/>
          <p:nvPr/>
        </p:nvSpPr>
        <p:spPr>
          <a:xfrm>
            <a:off x="339974" y="5931016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151807C-8CA1-2D4D-B773-3592B467B8A6}"/>
              </a:ext>
            </a:extLst>
          </p:cNvPr>
          <p:cNvSpPr/>
          <p:nvPr/>
        </p:nvSpPr>
        <p:spPr>
          <a:xfrm>
            <a:off x="1255772" y="5931016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38CC162-27DF-D542-BE23-4EF45228ADCA}"/>
              </a:ext>
            </a:extLst>
          </p:cNvPr>
          <p:cNvSpPr/>
          <p:nvPr/>
        </p:nvSpPr>
        <p:spPr>
          <a:xfrm>
            <a:off x="2037346" y="5931016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8991FC8-8083-7945-BDD1-C3903CE23EC8}"/>
              </a:ext>
            </a:extLst>
          </p:cNvPr>
          <p:cNvSpPr/>
          <p:nvPr/>
        </p:nvSpPr>
        <p:spPr>
          <a:xfrm>
            <a:off x="2853395" y="5931015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9C60ADB-32D9-2540-971E-AE2896E7D274}"/>
              </a:ext>
            </a:extLst>
          </p:cNvPr>
          <p:cNvSpPr/>
          <p:nvPr/>
        </p:nvSpPr>
        <p:spPr>
          <a:xfrm>
            <a:off x="3672939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5B1FDD8-C938-4D41-9F6F-79826DBB9461}"/>
              </a:ext>
            </a:extLst>
          </p:cNvPr>
          <p:cNvSpPr/>
          <p:nvPr/>
        </p:nvSpPr>
        <p:spPr>
          <a:xfrm>
            <a:off x="4477685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599E5C-4332-474D-A84A-58C89F0FDF5F}"/>
              </a:ext>
            </a:extLst>
          </p:cNvPr>
          <p:cNvSpPr/>
          <p:nvPr/>
        </p:nvSpPr>
        <p:spPr>
          <a:xfrm>
            <a:off x="5366816" y="591423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94E4B92-79A4-914D-8913-2B8F5B92F7F8}"/>
              </a:ext>
            </a:extLst>
          </p:cNvPr>
          <p:cNvSpPr/>
          <p:nvPr/>
        </p:nvSpPr>
        <p:spPr>
          <a:xfrm>
            <a:off x="6249553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42F34B-09CB-D947-AEA8-F5D7A43E2D9B}"/>
              </a:ext>
            </a:extLst>
          </p:cNvPr>
          <p:cNvSpPr/>
          <p:nvPr/>
        </p:nvSpPr>
        <p:spPr>
          <a:xfrm>
            <a:off x="7060693" y="5931011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C2FC286-34A3-D445-87B7-6981C7D85DE8}"/>
              </a:ext>
            </a:extLst>
          </p:cNvPr>
          <p:cNvCxnSpPr/>
          <p:nvPr/>
        </p:nvCxnSpPr>
        <p:spPr>
          <a:xfrm flipV="1">
            <a:off x="7194916" y="6266576"/>
            <a:ext cx="0" cy="419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75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ABDE8B-30FE-E142-B579-51823F77A0EA}"/>
              </a:ext>
            </a:extLst>
          </p:cNvPr>
          <p:cNvSpPr txBox="1"/>
          <p:nvPr/>
        </p:nvSpPr>
        <p:spPr>
          <a:xfrm flipH="1">
            <a:off x="474198" y="180099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“第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AC8F72A-04AD-6745-BE09-777F583E169C}"/>
              </a:ext>
            </a:extLst>
          </p:cNvPr>
          <p:cNvCxnSpPr>
            <a:cxnSpLocks/>
          </p:cNvCxnSpPr>
          <p:nvPr/>
        </p:nvCxnSpPr>
        <p:spPr>
          <a:xfrm>
            <a:off x="549052" y="696847"/>
            <a:ext cx="7193986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1AFCB60-6525-7C4F-9848-57E7CBA90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" y="1570313"/>
            <a:ext cx="11898718" cy="42600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所求排列一定在叶子结点处得到。事实上，进入每一个分支的时候，我们都可以通过递归的层数，直接计算这一分支可以得到的叶子结点的个数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800D391-C5E1-CD4C-9C2F-6B3811A5CEF4}"/>
              </a:ext>
            </a:extLst>
          </p:cNvPr>
          <p:cNvSpPr/>
          <p:nvPr/>
        </p:nvSpPr>
        <p:spPr>
          <a:xfrm>
            <a:off x="339974" y="5931016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151807C-8CA1-2D4D-B773-3592B467B8A6}"/>
              </a:ext>
            </a:extLst>
          </p:cNvPr>
          <p:cNvSpPr/>
          <p:nvPr/>
        </p:nvSpPr>
        <p:spPr>
          <a:xfrm>
            <a:off x="1255772" y="5931016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38CC162-27DF-D542-BE23-4EF45228ADCA}"/>
              </a:ext>
            </a:extLst>
          </p:cNvPr>
          <p:cNvSpPr/>
          <p:nvPr/>
        </p:nvSpPr>
        <p:spPr>
          <a:xfrm>
            <a:off x="2037346" y="5931016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8991FC8-8083-7945-BDD1-C3903CE23EC8}"/>
              </a:ext>
            </a:extLst>
          </p:cNvPr>
          <p:cNvSpPr/>
          <p:nvPr/>
        </p:nvSpPr>
        <p:spPr>
          <a:xfrm>
            <a:off x="2853395" y="5931015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9C60ADB-32D9-2540-971E-AE2896E7D274}"/>
              </a:ext>
            </a:extLst>
          </p:cNvPr>
          <p:cNvSpPr/>
          <p:nvPr/>
        </p:nvSpPr>
        <p:spPr>
          <a:xfrm>
            <a:off x="3672939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5B1FDD8-C938-4D41-9F6F-79826DBB9461}"/>
              </a:ext>
            </a:extLst>
          </p:cNvPr>
          <p:cNvSpPr/>
          <p:nvPr/>
        </p:nvSpPr>
        <p:spPr>
          <a:xfrm>
            <a:off x="4477685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599E5C-4332-474D-A84A-58C89F0FDF5F}"/>
              </a:ext>
            </a:extLst>
          </p:cNvPr>
          <p:cNvSpPr/>
          <p:nvPr/>
        </p:nvSpPr>
        <p:spPr>
          <a:xfrm>
            <a:off x="5366816" y="591423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94E4B92-79A4-914D-8913-2B8F5B92F7F8}"/>
              </a:ext>
            </a:extLst>
          </p:cNvPr>
          <p:cNvSpPr/>
          <p:nvPr/>
        </p:nvSpPr>
        <p:spPr>
          <a:xfrm>
            <a:off x="6249553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42F34B-09CB-D947-AEA8-F5D7A43E2D9B}"/>
              </a:ext>
            </a:extLst>
          </p:cNvPr>
          <p:cNvSpPr/>
          <p:nvPr/>
        </p:nvSpPr>
        <p:spPr>
          <a:xfrm>
            <a:off x="7060693" y="5931011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C2FC286-34A3-D445-87B7-6981C7D85DE8}"/>
              </a:ext>
            </a:extLst>
          </p:cNvPr>
          <p:cNvCxnSpPr/>
          <p:nvPr/>
        </p:nvCxnSpPr>
        <p:spPr>
          <a:xfrm flipV="1">
            <a:off x="7194916" y="6266576"/>
            <a:ext cx="0" cy="419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219623-341B-B242-8593-D53EDDCE3123}"/>
              </a:ext>
            </a:extLst>
          </p:cNvPr>
          <p:cNvSpPr/>
          <p:nvPr/>
        </p:nvSpPr>
        <p:spPr>
          <a:xfrm>
            <a:off x="5290323" y="2069226"/>
            <a:ext cx="6044218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层，以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开头，后面有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”可选。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开头的全排列一共有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3!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个，并且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，因此，所求的全排列一定不以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开头，可以在这里“剪枝”。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BDFEFA7-E669-3E4D-B882-67B5A41B84E6}"/>
              </a:ext>
            </a:extLst>
          </p:cNvPr>
          <p:cNvCxnSpPr>
            <a:cxnSpLocks/>
          </p:cNvCxnSpPr>
          <p:nvPr/>
        </p:nvCxnSpPr>
        <p:spPr>
          <a:xfrm flipH="1">
            <a:off x="4240404" y="2341266"/>
            <a:ext cx="95459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53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ABDE8B-30FE-E142-B579-51823F77A0EA}"/>
              </a:ext>
            </a:extLst>
          </p:cNvPr>
          <p:cNvSpPr txBox="1"/>
          <p:nvPr/>
        </p:nvSpPr>
        <p:spPr>
          <a:xfrm flipH="1">
            <a:off x="474198" y="180099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“第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AC8F72A-04AD-6745-BE09-777F583E169C}"/>
              </a:ext>
            </a:extLst>
          </p:cNvPr>
          <p:cNvCxnSpPr>
            <a:cxnSpLocks/>
          </p:cNvCxnSpPr>
          <p:nvPr/>
        </p:nvCxnSpPr>
        <p:spPr>
          <a:xfrm>
            <a:off x="549052" y="696847"/>
            <a:ext cx="7193986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所求排列一定在叶子结点处得到。事实上，进入每一个分支的时候，我们都可以通过递归的层数，直接计算这一分支可以得到的叶子结点的个数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599E5C-4332-474D-A84A-58C89F0FDF5F}"/>
              </a:ext>
            </a:extLst>
          </p:cNvPr>
          <p:cNvSpPr/>
          <p:nvPr/>
        </p:nvSpPr>
        <p:spPr>
          <a:xfrm>
            <a:off x="5366816" y="591423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94E4B92-79A4-914D-8913-2B8F5B92F7F8}"/>
              </a:ext>
            </a:extLst>
          </p:cNvPr>
          <p:cNvSpPr/>
          <p:nvPr/>
        </p:nvSpPr>
        <p:spPr>
          <a:xfrm>
            <a:off x="6249553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42F34B-09CB-D947-AEA8-F5D7A43E2D9B}"/>
              </a:ext>
            </a:extLst>
          </p:cNvPr>
          <p:cNvSpPr/>
          <p:nvPr/>
        </p:nvSpPr>
        <p:spPr>
          <a:xfrm>
            <a:off x="7060693" y="5931011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C2FC286-34A3-D445-87B7-6981C7D85DE8}"/>
              </a:ext>
            </a:extLst>
          </p:cNvPr>
          <p:cNvCxnSpPr/>
          <p:nvPr/>
        </p:nvCxnSpPr>
        <p:spPr>
          <a:xfrm flipV="1">
            <a:off x="7194916" y="6266576"/>
            <a:ext cx="0" cy="419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219623-341B-B242-8593-D53EDDCE3123}"/>
              </a:ext>
            </a:extLst>
          </p:cNvPr>
          <p:cNvSpPr/>
          <p:nvPr/>
        </p:nvSpPr>
        <p:spPr>
          <a:xfrm>
            <a:off x="64136" y="2099288"/>
            <a:ext cx="6185417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层，以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开头，后面有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”可选。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注意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应该减去上一轮剪枝的叶子结点个数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，这里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k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个，故所求的全排列一定在这个分支里，即所求的全排列一定以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开头，需要继续递归求解。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491FFB-8BAB-704E-B1D4-FC386C0A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839" y="1570312"/>
            <a:ext cx="6267638" cy="4260035"/>
          </a:xfrm>
          <a:prstGeom prst="rect">
            <a:avLst/>
          </a:prstGeom>
        </p:spPr>
      </p:pic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97D67E1-5194-254C-931D-6C46196DF0E1}"/>
              </a:ext>
            </a:extLst>
          </p:cNvPr>
          <p:cNvCxnSpPr>
            <a:cxnSpLocks/>
          </p:cNvCxnSpPr>
          <p:nvPr/>
        </p:nvCxnSpPr>
        <p:spPr>
          <a:xfrm>
            <a:off x="5501039" y="2324285"/>
            <a:ext cx="7485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01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ABDE8B-30FE-E142-B579-51823F77A0EA}"/>
              </a:ext>
            </a:extLst>
          </p:cNvPr>
          <p:cNvSpPr txBox="1"/>
          <p:nvPr/>
        </p:nvSpPr>
        <p:spPr>
          <a:xfrm flipH="1">
            <a:off x="474198" y="180099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“第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AC8F72A-04AD-6745-BE09-777F583E169C}"/>
              </a:ext>
            </a:extLst>
          </p:cNvPr>
          <p:cNvCxnSpPr>
            <a:cxnSpLocks/>
          </p:cNvCxnSpPr>
          <p:nvPr/>
        </p:nvCxnSpPr>
        <p:spPr>
          <a:xfrm>
            <a:off x="549052" y="696847"/>
            <a:ext cx="7193986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所求排列一定在叶子结点处得到。事实上，进入每一个分支的时候，我们都可以通过递归的层数，直接计算这一分支可以得到的叶子结点的个数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599E5C-4332-474D-A84A-58C89F0FDF5F}"/>
              </a:ext>
            </a:extLst>
          </p:cNvPr>
          <p:cNvSpPr/>
          <p:nvPr/>
        </p:nvSpPr>
        <p:spPr>
          <a:xfrm>
            <a:off x="5366816" y="591423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94E4B92-79A4-914D-8913-2B8F5B92F7F8}"/>
              </a:ext>
            </a:extLst>
          </p:cNvPr>
          <p:cNvSpPr/>
          <p:nvPr/>
        </p:nvSpPr>
        <p:spPr>
          <a:xfrm>
            <a:off x="6249553" y="5931014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42F34B-09CB-D947-AEA8-F5D7A43E2D9B}"/>
              </a:ext>
            </a:extLst>
          </p:cNvPr>
          <p:cNvSpPr/>
          <p:nvPr/>
        </p:nvSpPr>
        <p:spPr>
          <a:xfrm>
            <a:off x="7060693" y="5931011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C2FC286-34A3-D445-87B7-6981C7D85DE8}"/>
              </a:ext>
            </a:extLst>
          </p:cNvPr>
          <p:cNvCxnSpPr/>
          <p:nvPr/>
        </p:nvCxnSpPr>
        <p:spPr>
          <a:xfrm flipV="1">
            <a:off x="7194916" y="6266576"/>
            <a:ext cx="0" cy="419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219623-341B-B242-8593-D53EDDCE3123}"/>
              </a:ext>
            </a:extLst>
          </p:cNvPr>
          <p:cNvSpPr/>
          <p:nvPr/>
        </p:nvSpPr>
        <p:spPr>
          <a:xfrm>
            <a:off x="198359" y="2575951"/>
            <a:ext cx="5302680" cy="203132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层，以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开头，后面有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”可选。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故以 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”开头的全排列一共有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个，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因此所求的全排列一定不以“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”开头，可以在这里“剪枝”。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根据之前的分析，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应该再减去这里“剪枝”的叶子结点个数，即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491FFB-8BAB-704E-B1D4-FC386C0A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839" y="1570312"/>
            <a:ext cx="6267638" cy="4260035"/>
          </a:xfrm>
          <a:prstGeom prst="rect">
            <a:avLst/>
          </a:prstGeom>
        </p:spPr>
      </p:pic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97D67E1-5194-254C-931D-6C46196DF0E1}"/>
              </a:ext>
            </a:extLst>
          </p:cNvPr>
          <p:cNvCxnSpPr>
            <a:cxnSpLocks/>
          </p:cNvCxnSpPr>
          <p:nvPr/>
        </p:nvCxnSpPr>
        <p:spPr>
          <a:xfrm>
            <a:off x="5255288" y="3299617"/>
            <a:ext cx="12627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29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AB2B32A-3A86-034C-ADE9-4B77E946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839" y="1570311"/>
            <a:ext cx="7067414" cy="42600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ABDE8B-30FE-E142-B579-51823F77A0EA}"/>
              </a:ext>
            </a:extLst>
          </p:cNvPr>
          <p:cNvSpPr txBox="1"/>
          <p:nvPr/>
        </p:nvSpPr>
        <p:spPr>
          <a:xfrm flipH="1">
            <a:off x="474198" y="180099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“第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AC8F72A-04AD-6745-BE09-777F583E169C}"/>
              </a:ext>
            </a:extLst>
          </p:cNvPr>
          <p:cNvCxnSpPr>
            <a:cxnSpLocks/>
          </p:cNvCxnSpPr>
          <p:nvPr/>
        </p:nvCxnSpPr>
        <p:spPr>
          <a:xfrm>
            <a:off x="549052" y="696847"/>
            <a:ext cx="7193986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所求排列一定在叶子结点处得到。事实上，进入每一个分支的时候，我们都可以通过递归的层数，直接计算这一分支可以得到的叶子结点的个数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42F34B-09CB-D947-AEA8-F5D7A43E2D9B}"/>
              </a:ext>
            </a:extLst>
          </p:cNvPr>
          <p:cNvSpPr/>
          <p:nvPr/>
        </p:nvSpPr>
        <p:spPr>
          <a:xfrm>
            <a:off x="7060693" y="5931011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C2FC286-34A3-D445-87B7-6981C7D85DE8}"/>
              </a:ext>
            </a:extLst>
          </p:cNvPr>
          <p:cNvCxnSpPr/>
          <p:nvPr/>
        </p:nvCxnSpPr>
        <p:spPr>
          <a:xfrm flipV="1">
            <a:off x="7194916" y="6266576"/>
            <a:ext cx="0" cy="419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219623-341B-B242-8593-D53EDDCE3123}"/>
              </a:ext>
            </a:extLst>
          </p:cNvPr>
          <p:cNvSpPr/>
          <p:nvPr/>
        </p:nvSpPr>
        <p:spPr>
          <a:xfrm>
            <a:off x="309193" y="3916318"/>
            <a:ext cx="6185417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层，以 “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231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 开头，后面有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”可选。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故以 “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231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”开头的全排列一共有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个，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，因此，所求的全排列一定在以“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231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”开头的这个分支里。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需要继续递归求解。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97D67E1-5194-254C-931D-6C46196DF0E1}"/>
              </a:ext>
            </a:extLst>
          </p:cNvPr>
          <p:cNvCxnSpPr>
            <a:cxnSpLocks/>
          </p:cNvCxnSpPr>
          <p:nvPr/>
        </p:nvCxnSpPr>
        <p:spPr>
          <a:xfrm>
            <a:off x="5928527" y="4300695"/>
            <a:ext cx="11321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74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AB2B32A-3A86-034C-ADE9-4B77E946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839" y="1570311"/>
            <a:ext cx="7067414" cy="42600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ABDE8B-30FE-E142-B579-51823F77A0EA}"/>
              </a:ext>
            </a:extLst>
          </p:cNvPr>
          <p:cNvSpPr txBox="1"/>
          <p:nvPr/>
        </p:nvSpPr>
        <p:spPr>
          <a:xfrm flipH="1">
            <a:off x="474198" y="180099"/>
            <a:ext cx="80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黑体" charset="-122"/>
              </a:rPr>
              <a:t>LeetCode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60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“第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个排列”题解示意图（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AC8F72A-04AD-6745-BE09-777F583E169C}"/>
              </a:ext>
            </a:extLst>
          </p:cNvPr>
          <p:cNvCxnSpPr>
            <a:cxnSpLocks/>
          </p:cNvCxnSpPr>
          <p:nvPr/>
        </p:nvCxnSpPr>
        <p:spPr>
          <a:xfrm>
            <a:off x="549052" y="696847"/>
            <a:ext cx="7193986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BB08D10-711F-9C45-8479-504B60AFDECC}"/>
              </a:ext>
            </a:extLst>
          </p:cNvPr>
          <p:cNvSpPr/>
          <p:nvPr/>
        </p:nvSpPr>
        <p:spPr>
          <a:xfrm>
            <a:off x="549051" y="893830"/>
            <a:ext cx="10583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4, </a:t>
            </a:r>
            <a:r>
              <a:rPr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= 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。可以借助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LeetCode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题：“全排列”的思想，依次得到全排列，输出第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个即可。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所求排列一定在叶子结点处得到。事实上，进入每一个分支的时候，我们都可以通过递归的层数，直接计算这一分支可以得到的叶子结点的个数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42F34B-09CB-D947-AEA8-F5D7A43E2D9B}"/>
              </a:ext>
            </a:extLst>
          </p:cNvPr>
          <p:cNvSpPr/>
          <p:nvPr/>
        </p:nvSpPr>
        <p:spPr>
          <a:xfrm>
            <a:off x="7060693" y="5931011"/>
            <a:ext cx="268447" cy="26844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C2FC286-34A3-D445-87B7-6981C7D85DE8}"/>
              </a:ext>
            </a:extLst>
          </p:cNvPr>
          <p:cNvCxnSpPr/>
          <p:nvPr/>
        </p:nvCxnSpPr>
        <p:spPr>
          <a:xfrm flipV="1">
            <a:off x="7194916" y="6266576"/>
            <a:ext cx="0" cy="419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5219623-341B-B242-8593-D53EDDCE3123}"/>
              </a:ext>
            </a:extLst>
          </p:cNvPr>
          <p:cNvSpPr/>
          <p:nvPr/>
        </p:nvSpPr>
        <p:spPr>
          <a:xfrm>
            <a:off x="169554" y="4864905"/>
            <a:ext cx="6185417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层，以 “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2314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 开头，后面有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个数可选。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故以 “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2314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”开头的全排列一共有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个，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，因此，所求的全排列一定在以“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2314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”开头的这个分支里，已经到叶子节点了，直接返回即可。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97D67E1-5194-254C-931D-6C46196DF0E1}"/>
              </a:ext>
            </a:extLst>
          </p:cNvPr>
          <p:cNvCxnSpPr>
            <a:cxnSpLocks/>
          </p:cNvCxnSpPr>
          <p:nvPr/>
        </p:nvCxnSpPr>
        <p:spPr>
          <a:xfrm>
            <a:off x="5928527" y="5194998"/>
            <a:ext cx="11321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73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1083</Words>
  <Application>Microsoft Macintosh PowerPoint</Application>
  <PresentationFormat>宽屏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DengXian</vt:lpstr>
      <vt:lpstr>DengXian Light</vt:lpstr>
      <vt:lpstr>黑体</vt:lpstr>
      <vt:lpstr>KaiTi_GB2312</vt:lpstr>
      <vt:lpstr>KaiTi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李威</dc:creator>
  <cp:lastModifiedBy>Microsoft Office User</cp:lastModifiedBy>
  <cp:revision>25</cp:revision>
  <dcterms:created xsi:type="dcterms:W3CDTF">2018-06-21T04:03:52Z</dcterms:created>
  <dcterms:modified xsi:type="dcterms:W3CDTF">2019-06-25T20:51:30Z</dcterms:modified>
</cp:coreProperties>
</file>