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9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47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399C0FD-7C40-0147-8ACB-4E13D9DFBB9C}"/>
              </a:ext>
            </a:extLst>
          </p:cNvPr>
          <p:cNvSpPr/>
          <p:nvPr userDrawn="1"/>
        </p:nvSpPr>
        <p:spPr>
          <a:xfrm>
            <a:off x="0" y="0"/>
            <a:ext cx="12192000" cy="6614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2370E24-12B4-C64E-A72C-43E85C52D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9524" y="87548"/>
            <a:ext cx="1763680" cy="51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5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55CD6-C544-6447-88CB-A2D8D4C328B3}" type="datetimeFigureOut">
              <a:rPr kumimoji="1" lang="zh-CN" altLang="en-US" smtClean="0"/>
              <a:t>2019/8/21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A6B2C-FFFF-F842-A641-B920BDB4AC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64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102000"/>
            <a:ext cx="5178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51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</a:t>
            </a:r>
            <a:r>
              <a:rPr kumimoji="1" lang="en-US" altLang="zh-CN" sz="2400" i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皇后”题解配图（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76C5663-BF61-6E48-96EA-9D5945B69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300" y="2273300"/>
            <a:ext cx="3327400" cy="2311400"/>
          </a:xfrm>
          <a:prstGeom prst="rect">
            <a:avLst/>
          </a:prstGeom>
        </p:spPr>
      </p:pic>
      <p:sp>
        <p:nvSpPr>
          <p:cNvPr id="27" name="圆角矩形 26">
            <a:extLst>
              <a:ext uri="{FF2B5EF4-FFF2-40B4-BE49-F238E27FC236}">
                <a16:creationId xmlns:a16="http://schemas.microsoft.com/office/drawing/2014/main" id="{C863DD87-9875-F846-8C66-9A1B4D5E214D}"/>
              </a:ext>
            </a:extLst>
          </p:cNvPr>
          <p:cNvSpPr/>
          <p:nvPr/>
        </p:nvSpPr>
        <p:spPr>
          <a:xfrm>
            <a:off x="4012122" y="5209088"/>
            <a:ext cx="4303943" cy="463371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如果某一行可以排定，马上尝试下一行。</a:t>
            </a:r>
          </a:p>
        </p:txBody>
      </p:sp>
    </p:spTree>
    <p:extLst>
      <p:ext uri="{BB962C8B-B14F-4D97-AF65-F5344CB8AC3E}">
        <p14:creationId xmlns:p14="http://schemas.microsoft.com/office/powerpoint/2010/main" val="3320046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102000"/>
            <a:ext cx="5314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51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</a:t>
            </a:r>
            <a:r>
              <a:rPr kumimoji="1" lang="en-US" altLang="zh-CN" sz="2400" i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皇后”题解配图（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57A4510-A4B0-A744-958D-BA9FA4823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300" y="2273300"/>
            <a:ext cx="33274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966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102000"/>
            <a:ext cx="53028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51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</a:t>
            </a:r>
            <a:r>
              <a:rPr kumimoji="1" lang="en-US" altLang="zh-CN" sz="2400" i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皇后”题解配图（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11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14ADCC9-4A84-614A-9959-89A7C84FF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650" y="2273300"/>
            <a:ext cx="33147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092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102000"/>
            <a:ext cx="5314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51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</a:t>
            </a:r>
            <a:r>
              <a:rPr kumimoji="1" lang="en-US" altLang="zh-CN" sz="2400" i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皇后”题解配图（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12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D01EC8E-2DB3-0040-B3B7-B357B2185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650" y="2273300"/>
            <a:ext cx="3314700" cy="2311400"/>
          </a:xfrm>
          <a:prstGeom prst="rect">
            <a:avLst/>
          </a:prstGeom>
        </p:spPr>
      </p:pic>
      <p:sp>
        <p:nvSpPr>
          <p:cNvPr id="4" name="圆角矩形 3">
            <a:extLst>
              <a:ext uri="{FF2B5EF4-FFF2-40B4-BE49-F238E27FC236}">
                <a16:creationId xmlns:a16="http://schemas.microsoft.com/office/drawing/2014/main" id="{DB1090B0-7B53-8E4D-AFCC-2AA1E85E30B6}"/>
              </a:ext>
            </a:extLst>
          </p:cNvPr>
          <p:cNvSpPr/>
          <p:nvPr/>
        </p:nvSpPr>
        <p:spPr>
          <a:xfrm>
            <a:off x="4012123" y="5209088"/>
            <a:ext cx="4567674" cy="463371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如果某一行可以排定，马上尝试下一行。</a:t>
            </a:r>
          </a:p>
        </p:txBody>
      </p:sp>
    </p:spTree>
    <p:extLst>
      <p:ext uri="{BB962C8B-B14F-4D97-AF65-F5344CB8AC3E}">
        <p14:creationId xmlns:p14="http://schemas.microsoft.com/office/powerpoint/2010/main" val="236994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102000"/>
            <a:ext cx="5314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51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</a:t>
            </a:r>
            <a:r>
              <a:rPr kumimoji="1" lang="en-US" altLang="zh-CN" sz="2400" i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皇后”题解配图（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13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24F31B3-2079-9C4A-B4C7-D556E42A8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300" y="2273300"/>
            <a:ext cx="33274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968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102000"/>
            <a:ext cx="5314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51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</a:t>
            </a:r>
            <a:r>
              <a:rPr kumimoji="1" lang="en-US" altLang="zh-CN" sz="2400" i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皇后”题解配图（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14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60B2F45-ABB7-EE42-9DA0-41AFCD5D0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300" y="2273300"/>
            <a:ext cx="33274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643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102000"/>
            <a:ext cx="5314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51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</a:t>
            </a:r>
            <a:r>
              <a:rPr kumimoji="1" lang="en-US" altLang="zh-CN" sz="2400" i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皇后”题解配图（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15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ECABFFE-EF7B-DE40-9228-5B18BC3DA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650" y="2279650"/>
            <a:ext cx="3314700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23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102000"/>
            <a:ext cx="5314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51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</a:t>
            </a:r>
            <a:r>
              <a:rPr kumimoji="1" lang="en-US" altLang="zh-CN" sz="2400" i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皇后”题解配图（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16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859591F-94F5-144E-9163-F89554C17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300" y="2279650"/>
            <a:ext cx="3327400" cy="2298700"/>
          </a:xfrm>
          <a:prstGeom prst="rect">
            <a:avLst/>
          </a:prstGeom>
        </p:spPr>
      </p:pic>
      <p:sp>
        <p:nvSpPr>
          <p:cNvPr id="4" name="圆角矩形 3">
            <a:extLst>
              <a:ext uri="{FF2B5EF4-FFF2-40B4-BE49-F238E27FC236}">
                <a16:creationId xmlns:a16="http://schemas.microsoft.com/office/drawing/2014/main" id="{D0D8058C-FBC8-4143-AC52-2F4275048AD2}"/>
              </a:ext>
            </a:extLst>
          </p:cNvPr>
          <p:cNvSpPr/>
          <p:nvPr/>
        </p:nvSpPr>
        <p:spPr>
          <a:xfrm>
            <a:off x="2402734" y="5209088"/>
            <a:ext cx="8346330" cy="463371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这一行均“无处安放”，此时发生“回溯”，回退到上一行“之前的”状态 。</a:t>
            </a:r>
          </a:p>
        </p:txBody>
      </p:sp>
    </p:spTree>
    <p:extLst>
      <p:ext uri="{BB962C8B-B14F-4D97-AF65-F5344CB8AC3E}">
        <p14:creationId xmlns:p14="http://schemas.microsoft.com/office/powerpoint/2010/main" val="2054508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102000"/>
            <a:ext cx="5314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51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</a:t>
            </a:r>
            <a:r>
              <a:rPr kumimoji="1" lang="en-US" altLang="zh-CN" sz="2400" i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皇后”题解配图（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17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DEFEF7A-723B-834B-B594-81CB5F332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650" y="2273300"/>
            <a:ext cx="3314700" cy="2311400"/>
          </a:xfrm>
          <a:prstGeom prst="rect">
            <a:avLst/>
          </a:prstGeom>
        </p:spPr>
      </p:pic>
      <p:sp>
        <p:nvSpPr>
          <p:cNvPr id="4" name="圆角矩形 3">
            <a:extLst>
              <a:ext uri="{FF2B5EF4-FFF2-40B4-BE49-F238E27FC236}">
                <a16:creationId xmlns:a16="http://schemas.microsoft.com/office/drawing/2014/main" id="{C5EEEFF6-8BAD-BA4D-AFDC-58E409C9C9C1}"/>
              </a:ext>
            </a:extLst>
          </p:cNvPr>
          <p:cNvSpPr/>
          <p:nvPr/>
        </p:nvSpPr>
        <p:spPr>
          <a:xfrm>
            <a:off x="4012122" y="5209088"/>
            <a:ext cx="4888687" cy="463371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“回溯”以后，马上尝试同一行下一个位置。</a:t>
            </a:r>
          </a:p>
        </p:txBody>
      </p:sp>
    </p:spTree>
    <p:extLst>
      <p:ext uri="{BB962C8B-B14F-4D97-AF65-F5344CB8AC3E}">
        <p14:creationId xmlns:p14="http://schemas.microsoft.com/office/powerpoint/2010/main" val="92182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102000"/>
            <a:ext cx="5314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51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</a:t>
            </a:r>
            <a:r>
              <a:rPr kumimoji="1" lang="en-US" altLang="zh-CN" sz="2400" i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皇后”题解配图（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18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C6D4937-E30C-B84B-BB6F-2093DE45D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650" y="2273300"/>
            <a:ext cx="33147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055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102000"/>
            <a:ext cx="5314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51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</a:t>
            </a:r>
            <a:r>
              <a:rPr kumimoji="1" lang="en-US" altLang="zh-CN" sz="2400" i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皇后”题解配图（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19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B97952F-81C6-7743-B6D6-ABD479D6F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300" y="2273300"/>
            <a:ext cx="3327400" cy="2311400"/>
          </a:xfrm>
          <a:prstGeom prst="rect">
            <a:avLst/>
          </a:prstGeom>
        </p:spPr>
      </p:pic>
      <p:sp>
        <p:nvSpPr>
          <p:cNvPr id="8" name="圆角矩形 7">
            <a:extLst>
              <a:ext uri="{FF2B5EF4-FFF2-40B4-BE49-F238E27FC236}">
                <a16:creationId xmlns:a16="http://schemas.microsoft.com/office/drawing/2014/main" id="{2F281493-0F62-8F44-BA65-F408EACB0673}"/>
              </a:ext>
            </a:extLst>
          </p:cNvPr>
          <p:cNvSpPr/>
          <p:nvPr/>
        </p:nvSpPr>
        <p:spPr>
          <a:xfrm>
            <a:off x="2402734" y="5209088"/>
            <a:ext cx="8005863" cy="463371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这一行均“无处安放”，此时发生“回溯”，回退到上一行“之前的”状态 。</a:t>
            </a:r>
          </a:p>
        </p:txBody>
      </p:sp>
    </p:spTree>
    <p:extLst>
      <p:ext uri="{BB962C8B-B14F-4D97-AF65-F5344CB8AC3E}">
        <p14:creationId xmlns:p14="http://schemas.microsoft.com/office/powerpoint/2010/main" val="4062318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102000"/>
            <a:ext cx="5178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51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</a:t>
            </a:r>
            <a:r>
              <a:rPr kumimoji="1" lang="en-US" altLang="zh-CN" sz="2400" i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皇后”题解配图（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EEFDCE9-BDD1-D943-8328-8521B7680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650" y="2273300"/>
            <a:ext cx="33147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0742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102000"/>
            <a:ext cx="5314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51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</a:t>
            </a:r>
            <a:r>
              <a:rPr kumimoji="1" lang="en-US" altLang="zh-CN" sz="2400" i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皇后”题解配图（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969CB4F-2550-E943-9A63-E5A5707BF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650" y="2273300"/>
            <a:ext cx="3314700" cy="2311400"/>
          </a:xfrm>
          <a:prstGeom prst="rect">
            <a:avLst/>
          </a:prstGeom>
        </p:spPr>
      </p:pic>
      <p:sp>
        <p:nvSpPr>
          <p:cNvPr id="4" name="圆角矩形 3">
            <a:extLst>
              <a:ext uri="{FF2B5EF4-FFF2-40B4-BE49-F238E27FC236}">
                <a16:creationId xmlns:a16="http://schemas.microsoft.com/office/drawing/2014/main" id="{880E8F23-5EBC-C340-9C6D-E8D790DE2514}"/>
              </a:ext>
            </a:extLst>
          </p:cNvPr>
          <p:cNvSpPr/>
          <p:nvPr/>
        </p:nvSpPr>
        <p:spPr>
          <a:xfrm>
            <a:off x="2305455" y="5209088"/>
            <a:ext cx="8822987" cy="463371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“回溯”以后，马上尝试同一行下一个位置。此时“无路可走”，继续“回溯”。</a:t>
            </a:r>
          </a:p>
        </p:txBody>
      </p:sp>
    </p:spTree>
    <p:extLst>
      <p:ext uri="{BB962C8B-B14F-4D97-AF65-F5344CB8AC3E}">
        <p14:creationId xmlns:p14="http://schemas.microsoft.com/office/powerpoint/2010/main" val="373069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102000"/>
            <a:ext cx="5314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51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</a:t>
            </a:r>
            <a:r>
              <a:rPr kumimoji="1" lang="en-US" altLang="zh-CN" sz="2400" i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皇后”题解配图（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21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90B5ED9-95F9-144E-B671-7B69F2E8B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300" y="2273300"/>
            <a:ext cx="3327400" cy="2311400"/>
          </a:xfrm>
          <a:prstGeom prst="rect">
            <a:avLst/>
          </a:prstGeom>
        </p:spPr>
      </p:pic>
      <p:sp>
        <p:nvSpPr>
          <p:cNvPr id="6" name="圆角矩形 5">
            <a:extLst>
              <a:ext uri="{FF2B5EF4-FFF2-40B4-BE49-F238E27FC236}">
                <a16:creationId xmlns:a16="http://schemas.microsoft.com/office/drawing/2014/main" id="{AABBEF19-8DDE-0D4E-8591-B8955D0A8E25}"/>
              </a:ext>
            </a:extLst>
          </p:cNvPr>
          <p:cNvSpPr/>
          <p:nvPr/>
        </p:nvSpPr>
        <p:spPr>
          <a:xfrm>
            <a:off x="4012122" y="5209088"/>
            <a:ext cx="4888687" cy="463371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“回溯”以后，马上尝试同一行下一个位置。</a:t>
            </a:r>
          </a:p>
        </p:txBody>
      </p:sp>
    </p:spTree>
    <p:extLst>
      <p:ext uri="{BB962C8B-B14F-4D97-AF65-F5344CB8AC3E}">
        <p14:creationId xmlns:p14="http://schemas.microsoft.com/office/powerpoint/2010/main" val="18649652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102000"/>
            <a:ext cx="5314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51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</a:t>
            </a:r>
            <a:r>
              <a:rPr kumimoji="1" lang="en-US" altLang="zh-CN" sz="2400" i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皇后”题解配图（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22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28CE867-F927-764E-B17C-03CCBF27E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650" y="2273300"/>
            <a:ext cx="3314700" cy="2311400"/>
          </a:xfrm>
          <a:prstGeom prst="rect">
            <a:avLst/>
          </a:prstGeom>
        </p:spPr>
      </p:pic>
      <p:sp>
        <p:nvSpPr>
          <p:cNvPr id="6" name="圆角矩形 5">
            <a:extLst>
              <a:ext uri="{FF2B5EF4-FFF2-40B4-BE49-F238E27FC236}">
                <a16:creationId xmlns:a16="http://schemas.microsoft.com/office/drawing/2014/main" id="{472CA9EF-9E0F-174E-8F71-E606316288F1}"/>
              </a:ext>
            </a:extLst>
          </p:cNvPr>
          <p:cNvSpPr/>
          <p:nvPr/>
        </p:nvSpPr>
        <p:spPr>
          <a:xfrm>
            <a:off x="4012123" y="5209088"/>
            <a:ext cx="4567674" cy="463371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如果某一行可以排定，马上尝试下一行。</a:t>
            </a:r>
          </a:p>
        </p:txBody>
      </p:sp>
    </p:spTree>
    <p:extLst>
      <p:ext uri="{BB962C8B-B14F-4D97-AF65-F5344CB8AC3E}">
        <p14:creationId xmlns:p14="http://schemas.microsoft.com/office/powerpoint/2010/main" val="1614117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102000"/>
            <a:ext cx="5314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51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</a:t>
            </a:r>
            <a:r>
              <a:rPr kumimoji="1" lang="en-US" altLang="zh-CN" sz="2400" i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皇后”题解配图（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23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ACC0642-1353-1C4E-A33C-1670D39C1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300" y="2273300"/>
            <a:ext cx="33274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9455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102000"/>
            <a:ext cx="5314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51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</a:t>
            </a:r>
            <a:r>
              <a:rPr kumimoji="1" lang="en-US" altLang="zh-CN" sz="2400" i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皇后”题解配图（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24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F36D0FF-0276-F043-BE15-DDD07ECF3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650" y="2273300"/>
            <a:ext cx="33147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8963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102000"/>
            <a:ext cx="5314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51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</a:t>
            </a:r>
            <a:r>
              <a:rPr kumimoji="1" lang="en-US" altLang="zh-CN" sz="2400" i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皇后”题解配图（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25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1A90A64-2FA4-8F4A-9C89-F666D6DC6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650" y="2273300"/>
            <a:ext cx="33147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6994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102000"/>
            <a:ext cx="5314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51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</a:t>
            </a:r>
            <a:r>
              <a:rPr kumimoji="1" lang="en-US" altLang="zh-CN" sz="2400" i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皇后”题解配图（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26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EC46F82-2CF5-FD48-88C9-74075931C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300" y="2273300"/>
            <a:ext cx="3327400" cy="2311400"/>
          </a:xfrm>
          <a:prstGeom prst="rect">
            <a:avLst/>
          </a:prstGeom>
        </p:spPr>
      </p:pic>
      <p:sp>
        <p:nvSpPr>
          <p:cNvPr id="4" name="圆角矩形 3">
            <a:extLst>
              <a:ext uri="{FF2B5EF4-FFF2-40B4-BE49-F238E27FC236}">
                <a16:creationId xmlns:a16="http://schemas.microsoft.com/office/drawing/2014/main" id="{6FA5B4FB-8BC8-CC4C-890E-C26826D963E8}"/>
              </a:ext>
            </a:extLst>
          </p:cNvPr>
          <p:cNvSpPr/>
          <p:nvPr/>
        </p:nvSpPr>
        <p:spPr>
          <a:xfrm>
            <a:off x="4012123" y="5209088"/>
            <a:ext cx="4567674" cy="463371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如果某一行可以排定，马上尝试下一行。</a:t>
            </a:r>
          </a:p>
        </p:txBody>
      </p:sp>
    </p:spTree>
    <p:extLst>
      <p:ext uri="{BB962C8B-B14F-4D97-AF65-F5344CB8AC3E}">
        <p14:creationId xmlns:p14="http://schemas.microsoft.com/office/powerpoint/2010/main" val="11655889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102000"/>
            <a:ext cx="5314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51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</a:t>
            </a:r>
            <a:r>
              <a:rPr kumimoji="1" lang="en-US" altLang="zh-CN" sz="2400" i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皇后”题解配图（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27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8CDCA9A-F3CC-1542-B9B4-2391A8A0B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650" y="2279650"/>
            <a:ext cx="3314700" cy="2298700"/>
          </a:xfrm>
          <a:prstGeom prst="rect">
            <a:avLst/>
          </a:prstGeom>
        </p:spPr>
      </p:pic>
      <p:sp>
        <p:nvSpPr>
          <p:cNvPr id="4" name="圆角矩形 3">
            <a:extLst>
              <a:ext uri="{FF2B5EF4-FFF2-40B4-BE49-F238E27FC236}">
                <a16:creationId xmlns:a16="http://schemas.microsoft.com/office/drawing/2014/main" id="{28CBBA4E-9A1B-D649-AA52-3E97303E3885}"/>
              </a:ext>
            </a:extLst>
          </p:cNvPr>
          <p:cNvSpPr/>
          <p:nvPr/>
        </p:nvSpPr>
        <p:spPr>
          <a:xfrm>
            <a:off x="4012123" y="5209088"/>
            <a:ext cx="4567674" cy="463371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如果某一行可以排定，马上尝试下一行。</a:t>
            </a:r>
          </a:p>
        </p:txBody>
      </p:sp>
    </p:spTree>
    <p:extLst>
      <p:ext uri="{BB962C8B-B14F-4D97-AF65-F5344CB8AC3E}">
        <p14:creationId xmlns:p14="http://schemas.microsoft.com/office/powerpoint/2010/main" val="3634028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102000"/>
            <a:ext cx="5314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51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</a:t>
            </a:r>
            <a:r>
              <a:rPr kumimoji="1" lang="en-US" altLang="zh-CN" sz="2400" i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皇后”题解配图（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28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174E3E1-7118-B740-A71B-BAEC7B779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650" y="2279650"/>
            <a:ext cx="3314700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5826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102000"/>
            <a:ext cx="5314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51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</a:t>
            </a:r>
            <a:r>
              <a:rPr kumimoji="1" lang="en-US" altLang="zh-CN" sz="2400" i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皇后”题解配图（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29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2E9F405-8671-EC41-A998-9FD9113B4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300" y="2273300"/>
            <a:ext cx="33274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333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102000"/>
            <a:ext cx="5178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51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</a:t>
            </a:r>
            <a:r>
              <a:rPr kumimoji="1" lang="en-US" altLang="zh-CN" sz="2400" i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皇后”题解配图（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B27C429-34DC-604E-979D-70A5777E0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300" y="2273300"/>
            <a:ext cx="33274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2515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102000"/>
            <a:ext cx="5314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51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</a:t>
            </a:r>
            <a:r>
              <a:rPr kumimoji="1" lang="en-US" altLang="zh-CN" sz="2400" i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皇后”题解配图（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30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90929AD-8742-8F4D-BFC8-13E147811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650" y="2279650"/>
            <a:ext cx="3314700" cy="2298700"/>
          </a:xfrm>
          <a:prstGeom prst="rect">
            <a:avLst/>
          </a:prstGeom>
        </p:spPr>
      </p:pic>
      <p:sp>
        <p:nvSpPr>
          <p:cNvPr id="6" name="圆角矩形 5">
            <a:extLst>
              <a:ext uri="{FF2B5EF4-FFF2-40B4-BE49-F238E27FC236}">
                <a16:creationId xmlns:a16="http://schemas.microsoft.com/office/drawing/2014/main" id="{756815EC-2DD8-2940-9F11-FCD8B9B51770}"/>
              </a:ext>
            </a:extLst>
          </p:cNvPr>
          <p:cNvSpPr/>
          <p:nvPr/>
        </p:nvSpPr>
        <p:spPr>
          <a:xfrm>
            <a:off x="3486286" y="5209088"/>
            <a:ext cx="5219427" cy="938793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如果某一行可以排定，马上尝试下一行。</a:t>
            </a:r>
            <a:endParaRPr kumimoji="1"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此时 </a:t>
            </a:r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行均已排定，已经“搜索”到 </a:t>
            </a:r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个结果。</a:t>
            </a:r>
            <a:endParaRPr kumimoji="1"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继续“回溯”搜索下一个解（略）。</a:t>
            </a:r>
          </a:p>
        </p:txBody>
      </p:sp>
    </p:spTree>
    <p:extLst>
      <p:ext uri="{BB962C8B-B14F-4D97-AF65-F5344CB8AC3E}">
        <p14:creationId xmlns:p14="http://schemas.microsoft.com/office/powerpoint/2010/main" val="368637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102000"/>
            <a:ext cx="5178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51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</a:t>
            </a:r>
            <a:r>
              <a:rPr kumimoji="1" lang="en-US" altLang="zh-CN" sz="2400" i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皇后”题解配图（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C6A2358-3276-7E4F-A0B0-596AFC5DE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650" y="2273300"/>
            <a:ext cx="3314700" cy="2311400"/>
          </a:xfrm>
          <a:prstGeom prst="rect">
            <a:avLst/>
          </a:prstGeom>
        </p:spPr>
      </p:pic>
      <p:sp>
        <p:nvSpPr>
          <p:cNvPr id="4" name="圆角矩形 3">
            <a:extLst>
              <a:ext uri="{FF2B5EF4-FFF2-40B4-BE49-F238E27FC236}">
                <a16:creationId xmlns:a16="http://schemas.microsoft.com/office/drawing/2014/main" id="{D87F55EB-4956-B24A-8026-06F86508E932}"/>
              </a:ext>
            </a:extLst>
          </p:cNvPr>
          <p:cNvSpPr/>
          <p:nvPr/>
        </p:nvSpPr>
        <p:spPr>
          <a:xfrm>
            <a:off x="4012122" y="5209088"/>
            <a:ext cx="4412031" cy="463371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如果某一行可以排定，马上尝试下一行。</a:t>
            </a:r>
          </a:p>
        </p:txBody>
      </p:sp>
    </p:spTree>
    <p:extLst>
      <p:ext uri="{BB962C8B-B14F-4D97-AF65-F5344CB8AC3E}">
        <p14:creationId xmlns:p14="http://schemas.microsoft.com/office/powerpoint/2010/main" val="3447220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102000"/>
            <a:ext cx="5178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51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</a:t>
            </a:r>
            <a:r>
              <a:rPr kumimoji="1" lang="en-US" altLang="zh-CN" sz="2400" i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皇后”题解配图（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0095494-21AE-1F41-B7E3-E5F0ED646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650" y="2279650"/>
            <a:ext cx="3314700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226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102000"/>
            <a:ext cx="5178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51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</a:t>
            </a:r>
            <a:r>
              <a:rPr kumimoji="1" lang="en-US" altLang="zh-CN" sz="2400" i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皇后”题解配图（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9C3DFF3-1B16-C748-9749-85FCF1633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650" y="2279650"/>
            <a:ext cx="3314700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708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102000"/>
            <a:ext cx="5178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51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</a:t>
            </a:r>
            <a:r>
              <a:rPr kumimoji="1" lang="en-US" altLang="zh-CN" sz="2400" i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皇后”题解配图（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4683208-4D6A-8E4D-97E2-36B483B95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300" y="2279650"/>
            <a:ext cx="3327400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135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102000"/>
            <a:ext cx="5178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51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</a:t>
            </a:r>
            <a:r>
              <a:rPr kumimoji="1" lang="en-US" altLang="zh-CN" sz="2400" i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皇后”题解配图（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EFB2715-114D-6947-806E-74CE4CF55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650" y="2279650"/>
            <a:ext cx="3314700" cy="2298700"/>
          </a:xfrm>
          <a:prstGeom prst="rect">
            <a:avLst/>
          </a:prstGeom>
        </p:spPr>
      </p:pic>
      <p:sp>
        <p:nvSpPr>
          <p:cNvPr id="4" name="圆角矩形 3">
            <a:extLst>
              <a:ext uri="{FF2B5EF4-FFF2-40B4-BE49-F238E27FC236}">
                <a16:creationId xmlns:a16="http://schemas.microsoft.com/office/drawing/2014/main" id="{04FC3DAC-C190-A141-BB2D-F6F3F6FF902B}"/>
              </a:ext>
            </a:extLst>
          </p:cNvPr>
          <p:cNvSpPr/>
          <p:nvPr/>
        </p:nvSpPr>
        <p:spPr>
          <a:xfrm>
            <a:off x="2402734" y="5209088"/>
            <a:ext cx="8239326" cy="463371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这一行均“无处安放”，此时发生“回溯”，回退到上一行“之前的”状态 。</a:t>
            </a:r>
          </a:p>
        </p:txBody>
      </p:sp>
    </p:spTree>
    <p:extLst>
      <p:ext uri="{BB962C8B-B14F-4D97-AF65-F5344CB8AC3E}">
        <p14:creationId xmlns:p14="http://schemas.microsoft.com/office/powerpoint/2010/main" val="3757267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102000"/>
            <a:ext cx="5178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51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</a:t>
            </a:r>
            <a:r>
              <a:rPr kumimoji="1" lang="en-US" altLang="zh-CN" sz="2400" i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皇后”题解配图（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5FD5EFF-ABBB-2C46-A5EC-6061A7DE2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650" y="2279650"/>
            <a:ext cx="3314700" cy="2298700"/>
          </a:xfrm>
          <a:prstGeom prst="rect">
            <a:avLst/>
          </a:prstGeom>
        </p:spPr>
      </p:pic>
      <p:sp>
        <p:nvSpPr>
          <p:cNvPr id="6" name="圆角矩形 5">
            <a:extLst>
              <a:ext uri="{FF2B5EF4-FFF2-40B4-BE49-F238E27FC236}">
                <a16:creationId xmlns:a16="http://schemas.microsoft.com/office/drawing/2014/main" id="{A22FC890-2C08-5543-A9DC-6E19C393CE2B}"/>
              </a:ext>
            </a:extLst>
          </p:cNvPr>
          <p:cNvSpPr/>
          <p:nvPr/>
        </p:nvSpPr>
        <p:spPr>
          <a:xfrm>
            <a:off x="4012122" y="5209088"/>
            <a:ext cx="4781682" cy="463371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“回溯”以后，马上尝试同一行下一个位置。</a:t>
            </a:r>
          </a:p>
        </p:txBody>
      </p:sp>
    </p:spTree>
    <p:extLst>
      <p:ext uri="{BB962C8B-B14F-4D97-AF65-F5344CB8AC3E}">
        <p14:creationId xmlns:p14="http://schemas.microsoft.com/office/powerpoint/2010/main" val="1596015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{083BA937-3126-1543-989C-F14E61A03513}tf10001057</Template>
  <TotalTime>805</TotalTime>
  <Words>667</Words>
  <Application>Microsoft Macintosh PowerPoint</Application>
  <PresentationFormat>宽屏</PresentationFormat>
  <Paragraphs>46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6" baseType="lpstr">
      <vt:lpstr>KaiTi</vt:lpstr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24</cp:revision>
  <dcterms:created xsi:type="dcterms:W3CDTF">2019-06-28T08:05:15Z</dcterms:created>
  <dcterms:modified xsi:type="dcterms:W3CDTF">2019-08-21T06:09:29Z</dcterms:modified>
</cp:coreProperties>
</file>