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80" r:id="rId2"/>
    <p:sldId id="266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7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95C"/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/>
    <p:restoredTop sz="94647"/>
  </p:normalViewPr>
  <p:slideViewPr>
    <p:cSldViewPr snapToGrid="0" snapToObjects="1">
      <p:cViewPr varScale="1">
        <p:scale>
          <a:sx n="122" d="100"/>
          <a:sy n="122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0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74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1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5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0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79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0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4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3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8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11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7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DFF63BE-911D-E348-A5F7-4540AC328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966" y="824617"/>
            <a:ext cx="4184209" cy="19629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1D100B-9243-BF43-B47C-8564EFCD6DDE}"/>
              </a:ext>
            </a:extLst>
          </p:cNvPr>
          <p:cNvSpPr txBox="1"/>
          <p:nvPr/>
        </p:nvSpPr>
        <p:spPr>
          <a:xfrm>
            <a:off x="5279140" y="1252100"/>
            <a:ext cx="65565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283.</a:t>
            </a:r>
            <a:r>
              <a:rPr kumimoji="1" lang="zh-CN" altLang="en-US" sz="6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移动零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05BA5BA-F5D8-B64B-A241-7CAB134B3D9C}"/>
              </a:ext>
            </a:extLst>
          </p:cNvPr>
          <p:cNvSpPr/>
          <p:nvPr/>
        </p:nvSpPr>
        <p:spPr>
          <a:xfrm>
            <a:off x="621966" y="3913130"/>
            <a:ext cx="1262590" cy="611244"/>
          </a:xfrm>
          <a:prstGeom prst="roundRect">
            <a:avLst/>
          </a:prstGeom>
          <a:solidFill>
            <a:srgbClr val="5BB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简单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CF2DC-AF4A-0945-9D56-E373E2F4A3B9}"/>
              </a:ext>
            </a:extLst>
          </p:cNvPr>
          <p:cNvSpPr txBox="1"/>
          <p:nvPr/>
        </p:nvSpPr>
        <p:spPr>
          <a:xfrm>
            <a:off x="4534530" y="5066179"/>
            <a:ext cx="3122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liweiwei1419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0A280B8-9FBD-FD4E-8402-88411CB42B22}"/>
              </a:ext>
            </a:extLst>
          </p:cNvPr>
          <p:cNvSpPr/>
          <p:nvPr/>
        </p:nvSpPr>
        <p:spPr>
          <a:xfrm>
            <a:off x="4888166" y="3932965"/>
            <a:ext cx="3302977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快速排序 </a:t>
            </a:r>
            <a:r>
              <a:rPr kumimoji="1" lang="en-US" altLang="zh-CN" sz="2000" b="1" dirty="0">
                <a:solidFill>
                  <a:schemeClr val="bg1"/>
                </a:solidFill>
                <a:highlight>
                  <a:srgbClr val="0000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过程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C634170-9679-5C4C-82CF-8314B6C09ACA}"/>
              </a:ext>
            </a:extLst>
          </p:cNvPr>
          <p:cNvSpPr/>
          <p:nvPr/>
        </p:nvSpPr>
        <p:spPr>
          <a:xfrm>
            <a:off x="2044032" y="3926774"/>
            <a:ext cx="126259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数组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B0955CE-86A3-7D41-B607-AEEF6BA67093}"/>
              </a:ext>
            </a:extLst>
          </p:cNvPr>
          <p:cNvSpPr/>
          <p:nvPr/>
        </p:nvSpPr>
        <p:spPr>
          <a:xfrm>
            <a:off x="3466099" y="3928042"/>
            <a:ext cx="126259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双指针</a:t>
            </a:r>
          </a:p>
        </p:txBody>
      </p:sp>
    </p:spTree>
    <p:extLst>
      <p:ext uri="{BB962C8B-B14F-4D97-AF65-F5344CB8AC3E}">
        <p14:creationId xmlns:p14="http://schemas.microsoft.com/office/powerpoint/2010/main" val="139544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8584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60950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582490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7D6B7A9-3813-4144-82A4-2949B175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ABE3C38-BA28-5149-948B-E09C8F4207AF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156A2C-CD47-1D49-B75F-0EF65847BFF9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83F2313-CE6E-3749-AD62-1063C824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70256"/>
            <a:ext cx="626823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4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582490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396C94B-8F90-A148-ACCB-A4BD548B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85" y="3058200"/>
            <a:ext cx="6250629" cy="7416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04CF28-4EDA-5F43-ACBC-9DA43AB8639B}"/>
              </a:ext>
            </a:extLst>
          </p:cNvPr>
          <p:cNvSpPr txBox="1"/>
          <p:nvPr/>
        </p:nvSpPr>
        <p:spPr>
          <a:xfrm>
            <a:off x="58584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AB5C49-49B4-F24B-B871-DA31C2C72E96}"/>
              </a:ext>
            </a:extLst>
          </p:cNvPr>
          <p:cNvCxnSpPr>
            <a:cxnSpLocks/>
          </p:cNvCxnSpPr>
          <p:nvPr/>
        </p:nvCxnSpPr>
        <p:spPr>
          <a:xfrm flipH="1" flipV="1">
            <a:off x="60950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940B3A3-3135-BE4D-B63F-F72530012553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D48A5A-C610-1A41-A67C-0E436D155C85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F2A4C9A-6700-2142-BD89-205F6735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489" y="3056925"/>
            <a:ext cx="6250628" cy="7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5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582490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B04CF28-4EDA-5F43-ACBC-9DA43AB8639B}"/>
              </a:ext>
            </a:extLst>
          </p:cNvPr>
          <p:cNvSpPr txBox="1"/>
          <p:nvPr/>
        </p:nvSpPr>
        <p:spPr>
          <a:xfrm>
            <a:off x="58584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AB5C49-49B4-F24B-B871-DA31C2C72E96}"/>
              </a:ext>
            </a:extLst>
          </p:cNvPr>
          <p:cNvCxnSpPr>
            <a:cxnSpLocks/>
          </p:cNvCxnSpPr>
          <p:nvPr/>
        </p:nvCxnSpPr>
        <p:spPr>
          <a:xfrm flipH="1" flipV="1">
            <a:off x="60950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18E2F67-7146-644D-B2E9-359B539C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72" y="3069000"/>
            <a:ext cx="6268235" cy="72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AE24468-8F08-3842-A1DC-4252EA6E60EC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7238B4-1906-3D4A-9EB0-42E04D385DEB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C4AB5B-EA6E-2544-8D4C-0914A110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72" y="3068639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i,gt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B04CF28-4EDA-5F43-ACBC-9DA43AB8639B}"/>
              </a:ext>
            </a:extLst>
          </p:cNvPr>
          <p:cNvSpPr txBox="1"/>
          <p:nvPr/>
        </p:nvSpPr>
        <p:spPr>
          <a:xfrm>
            <a:off x="63156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AB5C49-49B4-F24B-B871-DA31C2C72E96}"/>
              </a:ext>
            </a:extLst>
          </p:cNvPr>
          <p:cNvCxnSpPr>
            <a:cxnSpLocks/>
          </p:cNvCxnSpPr>
          <p:nvPr/>
        </p:nvCxnSpPr>
        <p:spPr>
          <a:xfrm flipH="1" flipV="1">
            <a:off x="65522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3DBD036-7864-D242-BE39-F29E486F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72" y="3069000"/>
            <a:ext cx="6268235" cy="72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1600814-5FC2-4B45-AD5F-85FE88106985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ABC532-791E-F142-B793-EB3872B6D27D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B31EED1-F7A2-814A-9B3C-2105EC96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72" y="3068639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i,gt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B04CF28-4EDA-5F43-ACBC-9DA43AB8639B}"/>
              </a:ext>
            </a:extLst>
          </p:cNvPr>
          <p:cNvSpPr txBox="1"/>
          <p:nvPr/>
        </p:nvSpPr>
        <p:spPr>
          <a:xfrm>
            <a:off x="6315696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AB5C49-49B4-F24B-B871-DA31C2C72E96}"/>
              </a:ext>
            </a:extLst>
          </p:cNvPr>
          <p:cNvCxnSpPr>
            <a:cxnSpLocks/>
          </p:cNvCxnSpPr>
          <p:nvPr/>
        </p:nvCxnSpPr>
        <p:spPr>
          <a:xfrm flipH="1" flipV="1">
            <a:off x="6552288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EC52F77-ADB9-A041-80AC-4F6D0A21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99" y="3060532"/>
            <a:ext cx="6267600" cy="74110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828D07E-63BD-2D48-B59D-A3AB3E318774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DC3A4B-3EC3-3842-9365-A79FBFE80027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65FA14-60FF-6B49-81B7-685009E5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54264"/>
            <a:ext cx="6267597" cy="7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0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9629534-64C8-0547-96B3-1430B939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B6E5FA6-7A81-EF48-9CAE-351D10C0AB14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DEF6E2-D101-074A-BDB8-DBC80EBE9C7C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7A99CD9-902F-C24D-B915-BA95194076D9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007913A-67F7-2F45-9384-8B366EAB71FD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92E168E-A759-8542-9F99-7E9265F1D381}"/>
              </a:ext>
            </a:extLst>
          </p:cNvPr>
          <p:cNvSpPr txBox="1"/>
          <p:nvPr/>
        </p:nvSpPr>
        <p:spPr>
          <a:xfrm>
            <a:off x="6776155" y="44190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DB76CAA-082E-464A-9473-2ECDB1F96662}"/>
              </a:ext>
            </a:extLst>
          </p:cNvPr>
          <p:cNvCxnSpPr>
            <a:cxnSpLocks/>
          </p:cNvCxnSpPr>
          <p:nvPr/>
        </p:nvCxnSpPr>
        <p:spPr>
          <a:xfrm flipH="1" flipV="1">
            <a:off x="6937442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F100AA7-3CE4-B64F-B40D-FC7C91555D29}"/>
              </a:ext>
            </a:extLst>
          </p:cNvPr>
          <p:cNvSpPr txBox="1"/>
          <p:nvPr/>
        </p:nvSpPr>
        <p:spPr>
          <a:xfrm>
            <a:off x="843945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250B427-FC3E-AB42-9B62-4C76F698F5CA}"/>
              </a:ext>
            </a:extLst>
          </p:cNvPr>
          <p:cNvCxnSpPr>
            <a:cxnSpLocks/>
          </p:cNvCxnSpPr>
          <p:nvPr/>
        </p:nvCxnSpPr>
        <p:spPr>
          <a:xfrm flipH="1" flipV="1">
            <a:off x="860074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C09410-DCA2-584F-A9F4-37C467420C16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B5553E-E937-0845-8C91-AC438C6190A4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070B0F-68EC-4C43-9513-228F97898FEC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F40534F-51EC-7946-A18B-E1D3F5947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69000"/>
            <a:ext cx="6268236" cy="72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709131D-F2C6-8447-82D3-00F6920D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80" y="3069000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3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89723D-CB8E-4E41-8422-DC9334594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4" y="3069000"/>
            <a:ext cx="6268232" cy="72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843945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60074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6776155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2457B2CE-5161-994D-A5DC-6103D694F8D1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73786DE-95ED-184E-A470-8E087467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69000"/>
            <a:ext cx="6268235" cy="72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F50775B-DC8C-E245-94C5-B7CFA5BFB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80" y="3069000"/>
            <a:ext cx="6268235" cy="720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CC7AC73-0601-F04D-8134-0A1314E8BA45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4659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89723D-CB8E-4E41-8422-DC9334594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4" y="3069000"/>
            <a:ext cx="6268232" cy="72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843945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60074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AE4B4F7-45F5-CC43-86A4-76788EEABDF2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BFE762-0966-E542-8F9C-7BAFA5092EE6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4F5F20-A6B8-304D-831C-EE129F2E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0" y="3069000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843945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60074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C5FA7A5-FDD7-A042-9E82-BEB49E60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5715"/>
            <a:ext cx="6268236" cy="72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8424102-213E-804C-AD18-53C4D7CD2130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1A176E-9B78-E64B-B9C1-6D916B91832C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9AE612-F14E-984C-BB8D-2774C2C2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65715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7BFF3E-4197-C44E-852A-D33F1E967637}"/>
              </a:ext>
            </a:extLst>
          </p:cNvPr>
          <p:cNvGrpSpPr/>
          <p:nvPr/>
        </p:nvGrpSpPr>
        <p:grpSpPr>
          <a:xfrm>
            <a:off x="7990571" y="3884023"/>
            <a:ext cx="463588" cy="904359"/>
            <a:chOff x="8439457" y="3884023"/>
            <a:chExt cx="463588" cy="90435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6AC8AE7-8DE0-A745-97A5-C4D6F0005FFD}"/>
                </a:ext>
              </a:extLst>
            </p:cNvPr>
            <p:cNvSpPr txBox="1"/>
            <p:nvPr/>
          </p:nvSpPr>
          <p:spPr>
            <a:xfrm>
              <a:off x="8439457" y="441905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gt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21003F52-09BE-9A4C-BD3A-19AB58365E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00744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C5FA7A5-FDD7-A042-9E82-BEB49E60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5715"/>
            <a:ext cx="6268236" cy="7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11A1A05-1E48-D346-9D65-85DDF8BCE7BD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358E4F-0455-8647-ADF1-6E5E8BBC700C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CFBAFC3-D591-E741-A72E-5A2746AA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65715"/>
            <a:ext cx="6268235" cy="720000"/>
          </a:xfrm>
          <a:prstGeom prst="rect">
            <a:avLst/>
          </a:prstGeom>
        </p:spPr>
      </p:pic>
      <p:sp>
        <p:nvSpPr>
          <p:cNvPr id="30" name="下弧形箭头 29">
            <a:extLst>
              <a:ext uri="{FF2B5EF4-FFF2-40B4-BE49-F238E27FC236}">
                <a16:creationId xmlns:a16="http://schemas.microsoft.com/office/drawing/2014/main" id="{7C7EFE69-6938-5345-A208-697171EE467D}"/>
              </a:ext>
            </a:extLst>
          </p:cNvPr>
          <p:cNvSpPr/>
          <p:nvPr/>
        </p:nvSpPr>
        <p:spPr>
          <a:xfrm>
            <a:off x="7295804" y="2622423"/>
            <a:ext cx="953922" cy="3941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F520B0E-9E05-5C4B-AE76-1FBC6642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4BB53C1-8A6A-2F43-BB03-54A6B60AF693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0C98C8-35EE-3D4B-9AC2-F4515970A0A2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F93937-B874-DB45-B539-A6CA2EAA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7300A5-DEC0-D14F-A4EA-7E409BD5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3" y="3045334"/>
            <a:ext cx="6268234" cy="7411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7B44FBA-40F8-734D-883E-073B6EB90DE7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E14CB8-2A48-3540-83F7-F5C9568FA2BF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C30BA9-104A-6949-A4E6-716C9B2F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50981"/>
            <a:ext cx="6271817" cy="7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2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题：“颜色分类”题解配图（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0B857-CF46-5E42-84D1-53C81AF33099}"/>
              </a:ext>
            </a:extLst>
          </p:cNvPr>
          <p:cNvSpPr txBox="1"/>
          <p:nvPr/>
        </p:nvSpPr>
        <p:spPr>
          <a:xfrm>
            <a:off x="2733072" y="44190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F06E3F-B250-B542-9455-046AB1B91A5B}"/>
              </a:ext>
            </a:extLst>
          </p:cNvPr>
          <p:cNvCxnSpPr>
            <a:cxnSpLocks/>
          </p:cNvCxnSpPr>
          <p:nvPr/>
        </p:nvCxnSpPr>
        <p:spPr>
          <a:xfrm flipH="1" flipV="1">
            <a:off x="3174059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49B64-28AE-6441-911B-6CB84AED9C20}"/>
              </a:ext>
            </a:extLst>
          </p:cNvPr>
          <p:cNvSpPr txBox="1"/>
          <p:nvPr/>
        </p:nvSpPr>
        <p:spPr>
          <a:xfrm>
            <a:off x="5451171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DDDF1D-E19E-EB4A-A144-7D65CA1A548A}"/>
              </a:ext>
            </a:extLst>
          </p:cNvPr>
          <p:cNvCxnSpPr>
            <a:cxnSpLocks/>
          </p:cNvCxnSpPr>
          <p:nvPr/>
        </p:nvCxnSpPr>
        <p:spPr>
          <a:xfrm flipH="1" flipV="1">
            <a:off x="5687763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C8AE7-8DE0-A745-97A5-C4D6F0005FFD}"/>
              </a:ext>
            </a:extLst>
          </p:cNvPr>
          <p:cNvSpPr txBox="1"/>
          <p:nvPr/>
        </p:nvSpPr>
        <p:spPr>
          <a:xfrm>
            <a:off x="7996347" y="4419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003F52-09BE-9A4C-BD3A-19AB58365EA2}"/>
              </a:ext>
            </a:extLst>
          </p:cNvPr>
          <p:cNvCxnSpPr>
            <a:cxnSpLocks/>
          </p:cNvCxnSpPr>
          <p:nvPr/>
        </p:nvCxnSpPr>
        <p:spPr>
          <a:xfrm flipH="1" flipV="1">
            <a:off x="8157634" y="3884023"/>
            <a:ext cx="1" cy="44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D8BA8C-FB26-8043-8212-DE80976433EE}"/>
              </a:ext>
            </a:extLst>
          </p:cNvPr>
          <p:cNvGrpSpPr/>
          <p:nvPr/>
        </p:nvGrpSpPr>
        <p:grpSpPr>
          <a:xfrm>
            <a:off x="7150228" y="3884023"/>
            <a:ext cx="324128" cy="904359"/>
            <a:chOff x="6776155" y="3884023"/>
            <a:chExt cx="324128" cy="9043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D63408-081A-6B4F-A409-407C9D05F1D6}"/>
                </a:ext>
              </a:extLst>
            </p:cNvPr>
            <p:cNvSpPr txBox="1"/>
            <p:nvPr/>
          </p:nvSpPr>
          <p:spPr>
            <a:xfrm>
              <a:off x="6776155" y="441905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endParaRPr kumimoji="1" lang="zh-CN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C2F4D5A-899F-D243-991F-F562C5238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7442" y="3884023"/>
              <a:ext cx="1" cy="440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7D6B7A9-3813-4144-82A4-2949B175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82" y="3069000"/>
            <a:ext cx="6268235" cy="7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E6E63F2-B6D9-2346-8319-D10D8C39F069}"/>
              </a:ext>
            </a:extLst>
          </p:cNvPr>
          <p:cNvSpPr txBox="1"/>
          <p:nvPr/>
        </p:nvSpPr>
        <p:spPr>
          <a:xfrm flipH="1">
            <a:off x="366243" y="901857"/>
            <a:ext cx="519127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复习：“快速排序”</a:t>
            </a:r>
            <a:r>
              <a:rPr kumimoji="1" lang="en-US" altLang="zh-CN" sz="2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</a:t>
            </a:r>
            <a:r>
              <a:rPr kumimoji="1" lang="zh-CN" altLang="en-US" sz="2000" b="1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过程。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44923D-C305-2D47-A01D-D1165BEED4F2}"/>
              </a:ext>
            </a:extLst>
          </p:cNvPr>
          <p:cNvSpPr txBox="1"/>
          <p:nvPr/>
        </p:nvSpPr>
        <p:spPr>
          <a:xfrm>
            <a:off x="4409364" y="5126574"/>
            <a:ext cx="505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循环不变式：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[pivot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zh-CN" alt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in 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b="1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- 1]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FFFB13-7B0E-8245-8BB9-0ABB55C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81" y="3070256"/>
            <a:ext cx="626823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7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{1597CAE8-BC34-7442-9314-8790CFD395EF}tf10001057</Template>
  <TotalTime>1052</TotalTime>
  <Words>835</Words>
  <Application>Microsoft Macintosh PowerPoint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Source Han Sans SC</vt:lpstr>
      <vt:lpstr>Arial</vt:lpstr>
      <vt:lpstr>Calibri</vt:lpstr>
      <vt:lpstr>Calibri Light</vt:lpstr>
      <vt:lpstr>Menlo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28</cp:revision>
  <dcterms:created xsi:type="dcterms:W3CDTF">2019-06-28T08:05:15Z</dcterms:created>
  <dcterms:modified xsi:type="dcterms:W3CDTF">2019-10-14T04:04:42Z</dcterms:modified>
</cp:coreProperties>
</file>