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77" r:id="rId9"/>
    <p:sldId id="275" r:id="rId10"/>
    <p:sldId id="276" r:id="rId11"/>
    <p:sldId id="278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5"/>
    <a:srgbClr val="FBBC05"/>
    <a:srgbClr val="EB433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C18FFF-F60A-2B4E-8026-61422117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04927C7-2145-AB4A-97E5-34B39B307A75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98B1C0-D5D0-C940-90C9-7D08F8CFAFA5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F47E3C-1937-884F-950D-3ED81148F596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D87D6C-D063-B740-B4BE-00A7F7142F48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167104-DF47-0D44-964E-E5174146E08F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ECE760-36E9-744D-A511-17F7764411A3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8616DE-D3C6-934F-9EDE-7BAD7B2B3242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21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BB5B7-204A-DC40-B40A-17C7D386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6E746F-08F2-1045-B31F-0821D38817CD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0B4013-31B1-C54F-B83F-D5AF691EE11E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95BFDA-52FF-8D4E-8427-D82FD15160F0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E75603-3966-5F4D-BF6B-5A16B0AA3D5B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BC4A8D-0E7D-CF4C-8C15-49EEF7F156A8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0B437-A7D1-AE49-B1EC-42CBE740FE65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1F487-4661-F644-882A-D6FD451B7A82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8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9AC3D6-3B42-2340-98D3-4E95B2E10F74}"/>
              </a:ext>
            </a:extLst>
          </p:cNvPr>
          <p:cNvSpPr txBox="1"/>
          <p:nvPr/>
        </p:nvSpPr>
        <p:spPr>
          <a:xfrm>
            <a:off x="3159971" y="6109669"/>
            <a:ext cx="537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此时，形成一个凹槽，积水的面积由三个柱形决定。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1837E-B336-5E46-9829-A1A664C7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AF14D0-D4C8-5D48-9892-1DA5B796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473AC8-EA69-9249-BB13-1B6677290C6C}"/>
              </a:ext>
            </a:extLst>
          </p:cNvPr>
          <p:cNvSpPr/>
          <p:nvPr/>
        </p:nvSpPr>
        <p:spPr>
          <a:xfrm>
            <a:off x="6095999" y="3429000"/>
            <a:ext cx="395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宽度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绿色柱形位置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红柱形位置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FBC0D4F-68A7-254D-AE27-AD52D2D7322F}"/>
              </a:ext>
            </a:extLst>
          </p:cNvPr>
          <p:cNvSpPr/>
          <p:nvPr/>
        </p:nvSpPr>
        <p:spPr>
          <a:xfrm rot="16200000">
            <a:off x="6315406" y="3671060"/>
            <a:ext cx="286117" cy="724930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EB2E79-2369-6D49-862D-12F926EF8B62}"/>
              </a:ext>
            </a:extLst>
          </p:cNvPr>
          <p:cNvSpPr/>
          <p:nvPr/>
        </p:nvSpPr>
        <p:spPr>
          <a:xfrm>
            <a:off x="7415663" y="4348789"/>
            <a:ext cx="4180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高度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左右两个柱形中较低的那个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当前栈顶高度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EEFF1F0-85FE-3A44-A5D8-5FC5AD9F42A2}"/>
              </a:ext>
            </a:extLst>
          </p:cNvPr>
          <p:cNvSpPr/>
          <p:nvPr/>
        </p:nvSpPr>
        <p:spPr>
          <a:xfrm>
            <a:off x="7006688" y="4225146"/>
            <a:ext cx="269800" cy="555065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3AECE1-EAB8-CD4B-B44E-22431DE86240}"/>
              </a:ext>
            </a:extLst>
          </p:cNvPr>
          <p:cNvSpPr txBox="1"/>
          <p:nvPr/>
        </p:nvSpPr>
        <p:spPr>
          <a:xfrm>
            <a:off x="5462065" y="6109669"/>
            <a:ext cx="199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计算积水的面积。</a:t>
            </a:r>
          </a:p>
        </p:txBody>
      </p:sp>
    </p:spTree>
    <p:extLst>
      <p:ext uri="{BB962C8B-B14F-4D97-AF65-F5344CB8AC3E}">
        <p14:creationId xmlns:p14="http://schemas.microsoft.com/office/powerpoint/2010/main" val="271470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FFB327-EA83-6249-B4BF-4C99EC090085}"/>
              </a:ext>
            </a:extLst>
          </p:cNvPr>
          <p:cNvSpPr txBox="1"/>
          <p:nvPr/>
        </p:nvSpPr>
        <p:spPr>
          <a:xfrm>
            <a:off x="2161880" y="6161139"/>
            <a:ext cx="8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计算完成以后，我们将栈顶移出，表示这个柱形贡献的积水总量已经计算完。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61569-6680-4A41-8C9F-3FE56494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FFB327-EA83-6249-B4BF-4C99EC090085}"/>
              </a:ext>
            </a:extLst>
          </p:cNvPr>
          <p:cNvSpPr txBox="1"/>
          <p:nvPr/>
        </p:nvSpPr>
        <p:spPr>
          <a:xfrm>
            <a:off x="2161880" y="6161139"/>
            <a:ext cx="8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此时，新的栈顶与左边红色柱子与绿色柱子再次形成凹槽，再计算一次积水面积。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58819-5D34-3746-BD52-F21A85AD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912ADB-A5FF-6244-B216-8DA8B3E10E74}"/>
              </a:ext>
            </a:extLst>
          </p:cNvPr>
          <p:cNvSpPr/>
          <p:nvPr/>
        </p:nvSpPr>
        <p:spPr>
          <a:xfrm>
            <a:off x="5164304" y="2314272"/>
            <a:ext cx="395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宽度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绿色柱形位置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红柱形位置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2188AB11-3367-3848-B343-6DC44CBCDA68}"/>
              </a:ext>
            </a:extLst>
          </p:cNvPr>
          <p:cNvSpPr/>
          <p:nvPr/>
        </p:nvSpPr>
        <p:spPr>
          <a:xfrm rot="16200000">
            <a:off x="5924984" y="2099690"/>
            <a:ext cx="286117" cy="1527370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3F5CD4-41BD-B244-9BFA-FBE203117A23}"/>
              </a:ext>
            </a:extLst>
          </p:cNvPr>
          <p:cNvSpPr/>
          <p:nvPr/>
        </p:nvSpPr>
        <p:spPr>
          <a:xfrm>
            <a:off x="7275867" y="3523677"/>
            <a:ext cx="4723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高度 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左右两个柱形中较低的那个 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当前栈顶高度</a:t>
            </a:r>
            <a:endParaRPr kumimoji="1"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6F06B58-D637-744D-A72E-C2CF1DC89A6B}"/>
              </a:ext>
            </a:extLst>
          </p:cNvPr>
          <p:cNvSpPr/>
          <p:nvPr/>
        </p:nvSpPr>
        <p:spPr>
          <a:xfrm>
            <a:off x="7006067" y="3211512"/>
            <a:ext cx="269800" cy="962885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1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0EC4D2-B337-3243-81F8-E8B72C4E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FFB327-EA83-6249-B4BF-4C99EC090085}"/>
              </a:ext>
            </a:extLst>
          </p:cNvPr>
          <p:cNvSpPr txBox="1"/>
          <p:nvPr/>
        </p:nvSpPr>
        <p:spPr>
          <a:xfrm>
            <a:off x="1311590" y="6161139"/>
            <a:ext cx="104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计算完以后，将栈顶弹出，新的栈顶与左边红色柱子与绿色柱子再次形成凹槽，再计算一次积水面积。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912ADB-A5FF-6244-B216-8DA8B3E10E74}"/>
              </a:ext>
            </a:extLst>
          </p:cNvPr>
          <p:cNvSpPr/>
          <p:nvPr/>
        </p:nvSpPr>
        <p:spPr>
          <a:xfrm>
            <a:off x="4568630" y="1710957"/>
            <a:ext cx="395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宽度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绿色柱形位置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红柱形位置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-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2188AB11-3367-3848-B343-6DC44CBCDA68}"/>
              </a:ext>
            </a:extLst>
          </p:cNvPr>
          <p:cNvSpPr/>
          <p:nvPr/>
        </p:nvSpPr>
        <p:spPr>
          <a:xfrm rot="16200000">
            <a:off x="5573227" y="1155887"/>
            <a:ext cx="286117" cy="2295310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3F5CD4-41BD-B244-9BFA-FBE203117A23}"/>
              </a:ext>
            </a:extLst>
          </p:cNvPr>
          <p:cNvSpPr/>
          <p:nvPr/>
        </p:nvSpPr>
        <p:spPr>
          <a:xfrm>
            <a:off x="7468777" y="2638253"/>
            <a:ext cx="4723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高度 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左右两个柱形中较低的那个 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–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当前栈顶高度</a:t>
            </a:r>
            <a:endParaRPr kumimoji="1"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6F06B58-D637-744D-A72E-C2CF1DC89A6B}"/>
              </a:ext>
            </a:extLst>
          </p:cNvPr>
          <p:cNvSpPr/>
          <p:nvPr/>
        </p:nvSpPr>
        <p:spPr>
          <a:xfrm>
            <a:off x="7006067" y="2565070"/>
            <a:ext cx="269800" cy="484921"/>
          </a:xfrm>
          <a:prstGeom prst="rightBrace">
            <a:avLst/>
          </a:prstGeom>
          <a:ln w="38100">
            <a:solidFill>
              <a:srgbClr val="428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8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E5C239E-2ABC-164F-A9AB-D83043E4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6" y="1422400"/>
            <a:ext cx="5168900" cy="4013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1745B1-C007-9340-93C8-723E4F9B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16" y="1422400"/>
            <a:ext cx="5168900" cy="401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876463-CC8B-9946-A449-D2AAB2058794}"/>
              </a:ext>
            </a:extLst>
          </p:cNvPr>
          <p:cNvSpPr txBox="1"/>
          <p:nvPr/>
        </p:nvSpPr>
        <p:spPr>
          <a:xfrm>
            <a:off x="3159472" y="105782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此时，移除了最高柱形之前较它低的那个柱形的最大矩形可以确定。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E5F5AD9-1980-0241-AB98-FCB5D44AE338}"/>
              </a:ext>
            </a:extLst>
          </p:cNvPr>
          <p:cNvSpPr/>
          <p:nvPr/>
        </p:nvSpPr>
        <p:spPr>
          <a:xfrm>
            <a:off x="5457946" y="1648836"/>
            <a:ext cx="433505" cy="789564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BBC0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CBF836-9B34-5F47-84D2-5B4A72DF4C53}"/>
              </a:ext>
            </a:extLst>
          </p:cNvPr>
          <p:cNvSpPr txBox="1"/>
          <p:nvPr/>
        </p:nvSpPr>
        <p:spPr>
          <a:xfrm>
            <a:off x="6018345" y="15180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因为它的两边都比它的高度严格低。</a:t>
            </a:r>
          </a:p>
        </p:txBody>
      </p:sp>
    </p:spTree>
    <p:extLst>
      <p:ext uri="{BB962C8B-B14F-4D97-AF65-F5344CB8AC3E}">
        <p14:creationId xmlns:p14="http://schemas.microsoft.com/office/powerpoint/2010/main" val="300123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2DAE04-F36A-9E4C-891D-DBC856BF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DDA9FF-9D16-884A-93B8-96F13E2C3BE9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C68FF-1779-BD4C-A711-60DD66A3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65B19B-3792-1942-A9B9-C264856ABF75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</p:spTree>
    <p:extLst>
      <p:ext uri="{BB962C8B-B14F-4D97-AF65-F5344CB8AC3E}">
        <p14:creationId xmlns:p14="http://schemas.microsoft.com/office/powerpoint/2010/main" val="26853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9DA448-9764-284C-9B84-F0BC6550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09650B-8DBF-4C45-9DCA-FF71EEDB9EF3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</p:spTree>
    <p:extLst>
      <p:ext uri="{BB962C8B-B14F-4D97-AF65-F5344CB8AC3E}">
        <p14:creationId xmlns:p14="http://schemas.microsoft.com/office/powerpoint/2010/main" val="341903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F49EEB-7BB9-7E40-BDE1-DF19C2FA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DF848C-77AF-BE4C-8262-C2450D38249C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</p:spTree>
    <p:extLst>
      <p:ext uri="{BB962C8B-B14F-4D97-AF65-F5344CB8AC3E}">
        <p14:creationId xmlns:p14="http://schemas.microsoft.com/office/powerpoint/2010/main" val="28934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96CE97-BF1E-EA4E-A247-DAFE6BE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E62E1B-EDDB-5C49-9F42-A602F46F0A6F}"/>
              </a:ext>
            </a:extLst>
          </p:cNvPr>
          <p:cNvSpPr txBox="1"/>
          <p:nvPr/>
        </p:nvSpPr>
        <p:spPr>
          <a:xfrm>
            <a:off x="5103019" y="6109669"/>
            <a:ext cx="1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此时还不能存水。</a:t>
            </a:r>
          </a:p>
        </p:txBody>
      </p:sp>
    </p:spTree>
    <p:extLst>
      <p:ext uri="{BB962C8B-B14F-4D97-AF65-F5344CB8AC3E}">
        <p14:creationId xmlns:p14="http://schemas.microsoft.com/office/powerpoint/2010/main" val="24027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3000">
                <a:srgbClr val="EB4335"/>
              </a:gs>
              <a:gs pos="100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349174-8DBE-B748-8864-A8C6182B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B1BDB6-CA7A-E744-835B-32BC9DF52981}"/>
              </a:ext>
            </a:extLst>
          </p:cNvPr>
          <p:cNvSpPr txBox="1"/>
          <p:nvPr/>
        </p:nvSpPr>
        <p:spPr>
          <a:xfrm>
            <a:off x="3768101" y="6109669"/>
            <a:ext cx="50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此时遇到了一个较高的柱子，形成了一个凹槽。</a:t>
            </a:r>
          </a:p>
        </p:txBody>
      </p:sp>
    </p:spTree>
    <p:extLst>
      <p:ext uri="{BB962C8B-B14F-4D97-AF65-F5344CB8AC3E}">
        <p14:creationId xmlns:p14="http://schemas.microsoft.com/office/powerpoint/2010/main" val="105467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3000">
                <a:srgbClr val="EB4335"/>
              </a:gs>
              <a:gs pos="100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E65274-833B-9641-A276-875D3D07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9B403-A60F-1743-BFDE-36FA7A095CE2}"/>
              </a:ext>
            </a:extLst>
          </p:cNvPr>
          <p:cNvSpPr txBox="1"/>
          <p:nvPr/>
        </p:nvSpPr>
        <p:spPr>
          <a:xfrm>
            <a:off x="2424764" y="6109669"/>
            <a:ext cx="64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如何计算蓝色区域的雨水总量？我们按照如下步骤分块计算。</a:t>
            </a:r>
          </a:p>
        </p:txBody>
      </p:sp>
    </p:spTree>
    <p:extLst>
      <p:ext uri="{BB962C8B-B14F-4D97-AF65-F5344CB8AC3E}">
        <p14:creationId xmlns:p14="http://schemas.microsoft.com/office/powerpoint/2010/main" val="205636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394BF2-6C18-BA4C-932F-B177D948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57250"/>
            <a:ext cx="6819900" cy="51435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58B62C2-BFBB-CD42-81D9-10BAEA46BD6A}"/>
              </a:ext>
            </a:extLst>
          </p:cNvPr>
          <p:cNvGrpSpPr/>
          <p:nvPr/>
        </p:nvGrpSpPr>
        <p:grpSpPr>
          <a:xfrm>
            <a:off x="9032922" y="976756"/>
            <a:ext cx="2859931" cy="2611206"/>
            <a:chOff x="5764428" y="1589598"/>
            <a:chExt cx="2859931" cy="261120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2236F-57CC-AD42-8DB9-882038DE5652}"/>
                </a:ext>
              </a:extLst>
            </p:cNvPr>
            <p:cNvSpPr/>
            <p:nvPr/>
          </p:nvSpPr>
          <p:spPr>
            <a:xfrm>
              <a:off x="5764428" y="2027927"/>
              <a:ext cx="2859931" cy="379378"/>
            </a:xfrm>
            <a:prstGeom prst="rect">
              <a:avLst/>
            </a:prstGeom>
            <a:solidFill>
              <a:srgbClr val="55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当前待添加到栈顶的柱形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69D9D9E-6896-7F43-BA9D-64867159445D}"/>
                </a:ext>
              </a:extLst>
            </p:cNvPr>
            <p:cNvSpPr/>
            <p:nvPr/>
          </p:nvSpPr>
          <p:spPr>
            <a:xfrm>
              <a:off x="5764428" y="2476302"/>
              <a:ext cx="2859931" cy="37937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156E231-357B-344C-8FD7-B288E98D55F2}"/>
                </a:ext>
              </a:extLst>
            </p:cNvPr>
            <p:cNvSpPr/>
            <p:nvPr/>
          </p:nvSpPr>
          <p:spPr>
            <a:xfrm>
              <a:off x="5764428" y="2924677"/>
              <a:ext cx="2859931" cy="379378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当前栈顶弹出以后的新栈顶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36843-C41C-D040-A7C7-49759FC6A03A}"/>
                </a:ext>
              </a:extLst>
            </p:cNvPr>
            <p:cNvSpPr/>
            <p:nvPr/>
          </p:nvSpPr>
          <p:spPr>
            <a:xfrm>
              <a:off x="5764428" y="3373052"/>
              <a:ext cx="2859931" cy="379378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雨水（数字表示计算次序）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76BA89-ED40-F249-AB31-0E852994E01B}"/>
                </a:ext>
              </a:extLst>
            </p:cNvPr>
            <p:cNvSpPr/>
            <p:nvPr/>
          </p:nvSpPr>
          <p:spPr>
            <a:xfrm>
              <a:off x="5764428" y="3821426"/>
              <a:ext cx="2859931" cy="3793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虚线框表示已经弹出的栈顶元素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2477FB-C15C-C544-A62F-D4F04D527FF8}"/>
                </a:ext>
              </a:extLst>
            </p:cNvPr>
            <p:cNvSpPr/>
            <p:nvPr/>
          </p:nvSpPr>
          <p:spPr>
            <a:xfrm>
              <a:off x="5764428" y="1589598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4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1064</TotalTime>
  <Words>910</Words>
  <Application>Microsoft Macintosh PowerPoint</Application>
  <PresentationFormat>宽屏</PresentationFormat>
  <Paragraphs>64</Paragraphs>
  <Slides>17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SimHei</vt:lpstr>
      <vt:lpstr>KaiTi</vt:lpstr>
      <vt:lpstr>Source Han Sans SC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29</cp:revision>
  <dcterms:created xsi:type="dcterms:W3CDTF">2019-06-28T08:05:15Z</dcterms:created>
  <dcterms:modified xsi:type="dcterms:W3CDTF">2019-12-16T19:14:49Z</dcterms:modified>
</cp:coreProperties>
</file>