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4335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>
        <p:scale>
          <a:sx n="130" d="100"/>
          <a:sy n="130" d="100"/>
        </p:scale>
        <p:origin x="-8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7.emf"/><Relationship Id="rId7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9694495-6765-3E47-A164-6A9D8BC641E3}"/>
              </a:ext>
            </a:extLst>
          </p:cNvPr>
          <p:cNvSpPr/>
          <p:nvPr/>
        </p:nvSpPr>
        <p:spPr>
          <a:xfrm>
            <a:off x="433427" y="753820"/>
            <a:ext cx="7517719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02397-25F3-A943-A6F4-17E60817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02397-25F3-A943-A6F4-17E60817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3D2BB7-2A5F-104B-AC3A-DB9390BC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02397-25F3-A943-A6F4-17E60817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3D2BB7-2A5F-104B-AC3A-DB9390BC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8EC7BC-6C3E-FA44-93AD-AEFA2FEC0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FC4595-2A4E-8C45-AF27-D70645A00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02397-25F3-A943-A6F4-17E60817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3D2BB7-2A5F-104B-AC3A-DB9390BC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8EC7BC-6C3E-FA44-93AD-AEFA2FEC0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3508D9-17F5-7045-9A02-DD395463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11A65F-13DB-4F4B-8DAD-8C1FADE49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02397-25F3-A943-A6F4-17E60817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3D2BB7-2A5F-104B-AC3A-DB9390BC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8EC7BC-6C3E-FA44-93AD-AEFA2FEC0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3508D9-17F5-7045-9A02-DD395463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11A65F-13DB-4F4B-8DAD-8C1FADE49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639EDD-E9CE-E54A-8BCA-222A6A450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E02397-25F3-A943-A6F4-17E60817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3D2BB7-2A5F-104B-AC3A-DB9390BC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8EC7BC-6C3E-FA44-93AD-AEFA2FEC0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3508D9-17F5-7045-9A02-DD395463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11A65F-13DB-4F4B-8DAD-8C1FADE49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639EDD-E9CE-E54A-8BCA-222A6A450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1550" y="1422400"/>
            <a:ext cx="5168900" cy="4013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938DAF-5448-1549-89C3-A900CAF4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1550" y="1417916"/>
            <a:ext cx="5168900" cy="40132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C674E5-C96B-644F-8892-F507D6D4EC16}"/>
              </a:ext>
            </a:extLst>
          </p:cNvPr>
          <p:cNvSpPr txBox="1"/>
          <p:nvPr/>
        </p:nvSpPr>
        <p:spPr>
          <a:xfrm>
            <a:off x="3007072" y="905420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此时，已经遍历到的柱形中最高的那个柱形的最大矩形可以确定。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99324822-0F86-6B42-BEA8-4CEC80BFDCC7}"/>
              </a:ext>
            </a:extLst>
          </p:cNvPr>
          <p:cNvSpPr/>
          <p:nvPr/>
        </p:nvSpPr>
        <p:spPr>
          <a:xfrm>
            <a:off x="6284225" y="1496436"/>
            <a:ext cx="433505" cy="36933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EB4335"/>
              </a:gs>
              <a:gs pos="83000">
                <a:srgbClr val="EB4335"/>
              </a:gs>
              <a:gs pos="100000">
                <a:srgbClr val="EB433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67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E5C239E-2ABC-164F-A9AB-D83043E4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16" y="1422400"/>
            <a:ext cx="5168900" cy="4013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C674E5-C96B-644F-8892-F507D6D4EC16}"/>
              </a:ext>
            </a:extLst>
          </p:cNvPr>
          <p:cNvSpPr txBox="1"/>
          <p:nvPr/>
        </p:nvSpPr>
        <p:spPr>
          <a:xfrm>
            <a:off x="3007072" y="905420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此时，已经遍历到的柱形中最高的那个柱形的最大矩形可以确定。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3F4EDA-4C4E-874D-B3FA-6F9A182C0747}"/>
              </a:ext>
            </a:extLst>
          </p:cNvPr>
          <p:cNvSpPr txBox="1"/>
          <p:nvPr/>
        </p:nvSpPr>
        <p:spPr>
          <a:xfrm>
            <a:off x="6942577" y="144862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因为它的两边都比它的高度严格低。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924F48DF-AE93-E241-B89C-4AB146973F78}"/>
              </a:ext>
            </a:extLst>
          </p:cNvPr>
          <p:cNvSpPr/>
          <p:nvPr/>
        </p:nvSpPr>
        <p:spPr>
          <a:xfrm>
            <a:off x="6284225" y="1496436"/>
            <a:ext cx="433505" cy="36933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EB4335"/>
              </a:gs>
              <a:gs pos="83000">
                <a:srgbClr val="EB4335"/>
              </a:gs>
              <a:gs pos="100000">
                <a:srgbClr val="EB433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31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E5C239E-2ABC-164F-A9AB-D83043E4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16" y="1422400"/>
            <a:ext cx="5168900" cy="4013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E0EC91-7AF5-D544-8396-FCF9F225EEB7}"/>
              </a:ext>
            </a:extLst>
          </p:cNvPr>
          <p:cNvSpPr/>
          <p:nvPr/>
        </p:nvSpPr>
        <p:spPr>
          <a:xfrm>
            <a:off x="2161880" y="102000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84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题：“柱状图中最大的矩形”题解配图（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99324822-0F86-6B42-BEA8-4CEC80BFDCC7}"/>
              </a:ext>
            </a:extLst>
          </p:cNvPr>
          <p:cNvSpPr/>
          <p:nvPr/>
        </p:nvSpPr>
        <p:spPr>
          <a:xfrm>
            <a:off x="6284225" y="1496436"/>
            <a:ext cx="433505" cy="369332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1745B1-C007-9340-93C8-723E4F9B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16" y="1422400"/>
            <a:ext cx="5168900" cy="4013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876463-CC8B-9946-A449-D2AAB2058794}"/>
              </a:ext>
            </a:extLst>
          </p:cNvPr>
          <p:cNvSpPr txBox="1"/>
          <p:nvPr/>
        </p:nvSpPr>
        <p:spPr>
          <a:xfrm>
            <a:off x="3159472" y="1057820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此时，移除了最高柱形之前较它低的那个柱形的最大矩形可以确定。</a:t>
            </a:r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AE5F5AD9-1980-0241-AB98-FCB5D44AE338}"/>
              </a:ext>
            </a:extLst>
          </p:cNvPr>
          <p:cNvSpPr/>
          <p:nvPr/>
        </p:nvSpPr>
        <p:spPr>
          <a:xfrm>
            <a:off x="5457946" y="1648836"/>
            <a:ext cx="433505" cy="789564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BBC05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DCBF836-9B34-5F47-84D2-5B4A72DF4C53}"/>
              </a:ext>
            </a:extLst>
          </p:cNvPr>
          <p:cNvSpPr txBox="1"/>
          <p:nvPr/>
        </p:nvSpPr>
        <p:spPr>
          <a:xfrm>
            <a:off x="6018345" y="151803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因为它的两边都比它的高度严格低。</a:t>
            </a:r>
          </a:p>
        </p:txBody>
      </p:sp>
    </p:spTree>
    <p:extLst>
      <p:ext uri="{BB962C8B-B14F-4D97-AF65-F5344CB8AC3E}">
        <p14:creationId xmlns:p14="http://schemas.microsoft.com/office/powerpoint/2010/main" val="300123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949</TotalTime>
  <Words>423</Words>
  <Application>Microsoft Macintosh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SimHei</vt:lpstr>
      <vt:lpstr>KaiTi</vt:lpstr>
      <vt:lpstr>Source Han Sans SC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</cp:revision>
  <dcterms:created xsi:type="dcterms:W3CDTF">2019-06-28T08:05:15Z</dcterms:created>
  <dcterms:modified xsi:type="dcterms:W3CDTF">2019-12-13T11:01:06Z</dcterms:modified>
</cp:coreProperties>
</file>