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60" r:id="rId2"/>
    <p:sldId id="262" r:id="rId3"/>
    <p:sldId id="263" r:id="rId4"/>
    <p:sldId id="261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A869"/>
    <a:srgbClr val="EB4335"/>
    <a:srgbClr val="FBBC05"/>
    <a:srgbClr val="4285F5"/>
    <a:srgbClr val="3139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75"/>
    <p:restoredTop sz="94647"/>
  </p:normalViewPr>
  <p:slideViewPr>
    <p:cSldViewPr snapToGrid="0" snapToObjects="1">
      <p:cViewPr varScale="1">
        <p:scale>
          <a:sx n="113" d="100"/>
          <a:sy n="113" d="100"/>
        </p:scale>
        <p:origin x="176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5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t>2019/12/13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emf"/><Relationship Id="rId5" Type="http://schemas.openxmlformats.org/officeDocument/2006/relationships/image" Target="../media/image9.emf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emf"/><Relationship Id="rId5" Type="http://schemas.openxmlformats.org/officeDocument/2006/relationships/image" Target="../media/image9.emf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emf"/><Relationship Id="rId5" Type="http://schemas.openxmlformats.org/officeDocument/2006/relationships/image" Target="../media/image9.emf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7BAD6C21-FDF9-7740-B786-16D153478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420" y="2058201"/>
            <a:ext cx="838200" cy="34163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3CE09AA-0D0E-4947-AD39-0787AA6CEE25}"/>
              </a:ext>
            </a:extLst>
          </p:cNvPr>
          <p:cNvSpPr/>
          <p:nvPr/>
        </p:nvSpPr>
        <p:spPr>
          <a:xfrm>
            <a:off x="2161880" y="91566"/>
            <a:ext cx="61863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233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题：“用栈实现队列”题解配图（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B640E13-2C8E-5D4D-B98B-9E657C259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418" y="2058201"/>
            <a:ext cx="838200" cy="34163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5E9B8D3-3FE4-204F-B324-D957DFDAEED8}"/>
              </a:ext>
            </a:extLst>
          </p:cNvPr>
          <p:cNvSpPr txBox="1"/>
          <p:nvPr/>
        </p:nvSpPr>
        <p:spPr>
          <a:xfrm>
            <a:off x="3705611" y="5884143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stackPush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CD3C7EC-453D-2F4F-9649-F471A1241765}"/>
              </a:ext>
            </a:extLst>
          </p:cNvPr>
          <p:cNvSpPr txBox="1"/>
          <p:nvPr/>
        </p:nvSpPr>
        <p:spPr>
          <a:xfrm>
            <a:off x="6823340" y="5893021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stackPop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93F7D59-6ED2-EA43-8929-0F5AD2538581}"/>
              </a:ext>
            </a:extLst>
          </p:cNvPr>
          <p:cNvSpPr txBox="1"/>
          <p:nvPr/>
        </p:nvSpPr>
        <p:spPr>
          <a:xfrm>
            <a:off x="3311371" y="632040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这个栈只用于入队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3534E49-6F56-1F4E-AF24-F1CD50051A3A}"/>
              </a:ext>
            </a:extLst>
          </p:cNvPr>
          <p:cNvSpPr txBox="1"/>
          <p:nvPr/>
        </p:nvSpPr>
        <p:spPr>
          <a:xfrm>
            <a:off x="6463465" y="6320405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这个栈只用于出队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AEC422A-A1F2-4A44-9893-7DE3D6695F14}"/>
              </a:ext>
            </a:extLst>
          </p:cNvPr>
          <p:cNvGrpSpPr/>
          <p:nvPr/>
        </p:nvGrpSpPr>
        <p:grpSpPr>
          <a:xfrm>
            <a:off x="3400778" y="1347802"/>
            <a:ext cx="1938866" cy="4296642"/>
            <a:chOff x="3400778" y="1347802"/>
            <a:chExt cx="1938866" cy="4296642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5C81166-DA6F-F04C-83CE-73B428CB0F76}"/>
                </a:ext>
              </a:extLst>
            </p:cNvPr>
            <p:cNvSpPr/>
            <p:nvPr/>
          </p:nvSpPr>
          <p:spPr>
            <a:xfrm>
              <a:off x="3725333" y="1885244"/>
              <a:ext cx="1399823" cy="37592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AEB51BA7-1511-8040-BA5D-14E85A54E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00778" y="1347802"/>
              <a:ext cx="1938866" cy="584200"/>
            </a:xfrm>
            <a:prstGeom prst="rect">
              <a:avLst/>
            </a:prstGeom>
          </p:spPr>
        </p:pic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FA80AAE-7EB5-AE44-9B3F-DE716D816924}"/>
              </a:ext>
            </a:extLst>
          </p:cNvPr>
          <p:cNvGrpSpPr/>
          <p:nvPr/>
        </p:nvGrpSpPr>
        <p:grpSpPr>
          <a:xfrm>
            <a:off x="6443190" y="1383499"/>
            <a:ext cx="1938866" cy="4296642"/>
            <a:chOff x="3400778" y="1347802"/>
            <a:chExt cx="1938866" cy="4296642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15FF2A5-5445-964D-8228-E82863281029}"/>
                </a:ext>
              </a:extLst>
            </p:cNvPr>
            <p:cNvSpPr/>
            <p:nvPr/>
          </p:nvSpPr>
          <p:spPr>
            <a:xfrm>
              <a:off x="3725333" y="1885244"/>
              <a:ext cx="1399823" cy="37592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44635767-B6F5-444B-A2E2-926237ECEB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00778" y="1347802"/>
              <a:ext cx="1938866" cy="584200"/>
            </a:xfrm>
            <a:prstGeom prst="rect">
              <a:avLst/>
            </a:prstGeom>
          </p:spPr>
        </p:pic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16DCAB14-5A45-304E-B919-59EE0994B83A}"/>
              </a:ext>
            </a:extLst>
          </p:cNvPr>
          <p:cNvSpPr txBox="1"/>
          <p:nvPr/>
        </p:nvSpPr>
        <p:spPr>
          <a:xfrm>
            <a:off x="708495" y="1080817"/>
            <a:ext cx="3177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/>
              <a:t>入队</a:t>
            </a:r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元素顺序：</a:t>
            </a:r>
            <a:r>
              <a:rPr kumimoji="1" lang="en-US" altLang="zh-CN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1</a:t>
            </a:r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、</a:t>
            </a:r>
            <a:r>
              <a:rPr kumimoji="1" lang="en-US" altLang="zh-CN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2</a:t>
            </a:r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、</a:t>
            </a:r>
            <a:r>
              <a:rPr kumimoji="1" lang="en-US" altLang="zh-CN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3</a:t>
            </a:r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。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56369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E16420E-4505-5548-969E-FA5510A1D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420" y="2070901"/>
            <a:ext cx="838200" cy="34036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3CE09AA-0D0E-4947-AD39-0787AA6CEE25}"/>
              </a:ext>
            </a:extLst>
          </p:cNvPr>
          <p:cNvSpPr/>
          <p:nvPr/>
        </p:nvSpPr>
        <p:spPr>
          <a:xfrm>
            <a:off x="2161880" y="91566"/>
            <a:ext cx="61863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233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题：“用栈实现队列”题解配图（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B640E13-2C8E-5D4D-B98B-9E657C259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418" y="2058201"/>
            <a:ext cx="838200" cy="3416300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6F560583-0290-FB47-8907-E7446F5E6EEB}"/>
              </a:ext>
            </a:extLst>
          </p:cNvPr>
          <p:cNvGrpSpPr/>
          <p:nvPr/>
        </p:nvGrpSpPr>
        <p:grpSpPr>
          <a:xfrm>
            <a:off x="3400778" y="1347802"/>
            <a:ext cx="1938866" cy="4296642"/>
            <a:chOff x="3400778" y="1347802"/>
            <a:chExt cx="1938866" cy="429664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7963F8C-B97E-FF4D-B7D8-34CE12A5E662}"/>
                </a:ext>
              </a:extLst>
            </p:cNvPr>
            <p:cNvSpPr/>
            <p:nvPr/>
          </p:nvSpPr>
          <p:spPr>
            <a:xfrm>
              <a:off x="3725333" y="1885244"/>
              <a:ext cx="1399823" cy="37592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B8B6384F-9F2C-974F-9BE9-101B26E42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00778" y="1347802"/>
              <a:ext cx="1938866" cy="584200"/>
            </a:xfrm>
            <a:prstGeom prst="rect">
              <a:avLst/>
            </a:prstGeom>
          </p:spPr>
        </p:pic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407BAEE-81D8-D145-B07C-D6757D7D81F0}"/>
              </a:ext>
            </a:extLst>
          </p:cNvPr>
          <p:cNvGrpSpPr/>
          <p:nvPr/>
        </p:nvGrpSpPr>
        <p:grpSpPr>
          <a:xfrm>
            <a:off x="6443190" y="1383499"/>
            <a:ext cx="1938866" cy="4296642"/>
            <a:chOff x="3400778" y="1347802"/>
            <a:chExt cx="1938866" cy="4296642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21F4354-C5CB-8646-BE60-9D9FEF081478}"/>
                </a:ext>
              </a:extLst>
            </p:cNvPr>
            <p:cNvSpPr/>
            <p:nvPr/>
          </p:nvSpPr>
          <p:spPr>
            <a:xfrm>
              <a:off x="3725333" y="1885244"/>
              <a:ext cx="1399823" cy="37592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0E2800CB-73AA-7E4D-B18D-42A0819BF1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00778" y="1347802"/>
              <a:ext cx="1938866" cy="584200"/>
            </a:xfrm>
            <a:prstGeom prst="rect">
              <a:avLst/>
            </a:prstGeom>
          </p:spPr>
        </p:pic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3FC79C97-902C-9B43-95BE-FAB4358830B0}"/>
              </a:ext>
            </a:extLst>
          </p:cNvPr>
          <p:cNvSpPr txBox="1"/>
          <p:nvPr/>
        </p:nvSpPr>
        <p:spPr>
          <a:xfrm>
            <a:off x="3705611" y="5884143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stackPush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8DE3616-AC6A-484E-A08C-5192BA719484}"/>
              </a:ext>
            </a:extLst>
          </p:cNvPr>
          <p:cNvSpPr txBox="1"/>
          <p:nvPr/>
        </p:nvSpPr>
        <p:spPr>
          <a:xfrm>
            <a:off x="6823340" y="5893021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stackPop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76D5B56-8303-AF4D-9CA9-D08E3C61AE08}"/>
              </a:ext>
            </a:extLst>
          </p:cNvPr>
          <p:cNvSpPr txBox="1"/>
          <p:nvPr/>
        </p:nvSpPr>
        <p:spPr>
          <a:xfrm>
            <a:off x="3311371" y="632040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这个栈只用于入队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21ADD9A-D5D6-5947-8DB9-CCCC16735C15}"/>
              </a:ext>
            </a:extLst>
          </p:cNvPr>
          <p:cNvSpPr txBox="1"/>
          <p:nvPr/>
        </p:nvSpPr>
        <p:spPr>
          <a:xfrm>
            <a:off x="6463465" y="6320405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这个栈只用于出队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B41D9B2-147D-FA4A-8AE8-E184014ABF04}"/>
              </a:ext>
            </a:extLst>
          </p:cNvPr>
          <p:cNvSpPr txBox="1"/>
          <p:nvPr/>
        </p:nvSpPr>
        <p:spPr>
          <a:xfrm>
            <a:off x="708495" y="1080817"/>
            <a:ext cx="3177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/>
              <a:t>入队</a:t>
            </a:r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元素顺序：</a:t>
            </a:r>
            <a:r>
              <a:rPr kumimoji="1" lang="en-US" altLang="zh-CN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1</a:t>
            </a:r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、</a:t>
            </a:r>
            <a:r>
              <a:rPr kumimoji="1" lang="en-US" altLang="zh-CN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2</a:t>
            </a:r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、</a:t>
            </a:r>
            <a:r>
              <a:rPr kumimoji="1" lang="en-US" altLang="zh-CN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3</a:t>
            </a:r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。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15303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E16420E-4505-5548-969E-FA5510A1D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420" y="2070901"/>
            <a:ext cx="838200" cy="34036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3CE09AA-0D0E-4947-AD39-0787AA6CEE25}"/>
              </a:ext>
            </a:extLst>
          </p:cNvPr>
          <p:cNvSpPr/>
          <p:nvPr/>
        </p:nvSpPr>
        <p:spPr>
          <a:xfrm>
            <a:off x="2161880" y="91566"/>
            <a:ext cx="61863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233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题：“用栈实现队列”题解配图（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3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B640E13-2C8E-5D4D-B98B-9E657C259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418" y="2058201"/>
            <a:ext cx="838200" cy="34163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AD0F4A4-9F00-C544-9110-089E3A465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6420" y="2058201"/>
            <a:ext cx="838200" cy="3416300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26A0B726-31C0-7444-BE72-A63075B48B46}"/>
              </a:ext>
            </a:extLst>
          </p:cNvPr>
          <p:cNvGrpSpPr/>
          <p:nvPr/>
        </p:nvGrpSpPr>
        <p:grpSpPr>
          <a:xfrm>
            <a:off x="3400778" y="1347802"/>
            <a:ext cx="1938866" cy="4296642"/>
            <a:chOff x="3400778" y="1347802"/>
            <a:chExt cx="1938866" cy="4296642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D994290-3AB1-9E4E-9FF4-D4ED4D2EA075}"/>
                </a:ext>
              </a:extLst>
            </p:cNvPr>
            <p:cNvSpPr/>
            <p:nvPr/>
          </p:nvSpPr>
          <p:spPr>
            <a:xfrm>
              <a:off x="3725333" y="1885244"/>
              <a:ext cx="1399823" cy="37592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B83C6F0F-C284-8A49-A363-B27C6563C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00778" y="1347802"/>
              <a:ext cx="1938866" cy="584200"/>
            </a:xfrm>
            <a:prstGeom prst="rect">
              <a:avLst/>
            </a:prstGeom>
          </p:spPr>
        </p:pic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5A74668-88E3-A246-80F0-DC5D659EEECF}"/>
              </a:ext>
            </a:extLst>
          </p:cNvPr>
          <p:cNvGrpSpPr/>
          <p:nvPr/>
        </p:nvGrpSpPr>
        <p:grpSpPr>
          <a:xfrm>
            <a:off x="6443190" y="1383499"/>
            <a:ext cx="1938866" cy="4296642"/>
            <a:chOff x="3400778" y="1347802"/>
            <a:chExt cx="1938866" cy="4296642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98C93B4-6904-2C46-A12D-99233BB73E80}"/>
                </a:ext>
              </a:extLst>
            </p:cNvPr>
            <p:cNvSpPr/>
            <p:nvPr/>
          </p:nvSpPr>
          <p:spPr>
            <a:xfrm>
              <a:off x="3725333" y="1885244"/>
              <a:ext cx="1399823" cy="37592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F533CA8D-4B41-B344-89CB-2A5D9A489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00778" y="1347802"/>
              <a:ext cx="1938866" cy="584200"/>
            </a:xfrm>
            <a:prstGeom prst="rect">
              <a:avLst/>
            </a:prstGeom>
          </p:spPr>
        </p:pic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86103C02-6248-8A48-AAFC-1916CE38BBFF}"/>
              </a:ext>
            </a:extLst>
          </p:cNvPr>
          <p:cNvSpPr txBox="1"/>
          <p:nvPr/>
        </p:nvSpPr>
        <p:spPr>
          <a:xfrm>
            <a:off x="3705611" y="5884143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stackPush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3D4EB69-EEF5-1148-826E-9B4A18D4AFC4}"/>
              </a:ext>
            </a:extLst>
          </p:cNvPr>
          <p:cNvSpPr txBox="1"/>
          <p:nvPr/>
        </p:nvSpPr>
        <p:spPr>
          <a:xfrm>
            <a:off x="6823340" y="5893021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stackPop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AB264BC-0487-084F-8A3D-FAE0473B6A0E}"/>
              </a:ext>
            </a:extLst>
          </p:cNvPr>
          <p:cNvSpPr txBox="1"/>
          <p:nvPr/>
        </p:nvSpPr>
        <p:spPr>
          <a:xfrm>
            <a:off x="3311371" y="632040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这个栈只用于入队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57DFFCC-DD27-CF49-8849-31910095EB78}"/>
              </a:ext>
            </a:extLst>
          </p:cNvPr>
          <p:cNvSpPr txBox="1"/>
          <p:nvPr/>
        </p:nvSpPr>
        <p:spPr>
          <a:xfrm>
            <a:off x="6463465" y="6320405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这个栈只用于出队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EDA355C-1AB9-3441-BE5E-58611F102A28}"/>
              </a:ext>
            </a:extLst>
          </p:cNvPr>
          <p:cNvSpPr txBox="1"/>
          <p:nvPr/>
        </p:nvSpPr>
        <p:spPr>
          <a:xfrm>
            <a:off x="708495" y="1080817"/>
            <a:ext cx="3177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/>
              <a:t>入队</a:t>
            </a:r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元素顺序：</a:t>
            </a:r>
            <a:r>
              <a:rPr kumimoji="1" lang="en-US" altLang="zh-CN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1</a:t>
            </a:r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、</a:t>
            </a:r>
            <a:r>
              <a:rPr kumimoji="1" lang="en-US" altLang="zh-CN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2</a:t>
            </a:r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、</a:t>
            </a:r>
            <a:r>
              <a:rPr kumimoji="1" lang="en-US" altLang="zh-CN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3</a:t>
            </a:r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。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37629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A3CE09AA-0D0E-4947-AD39-0787AA6CEE25}"/>
              </a:ext>
            </a:extLst>
          </p:cNvPr>
          <p:cNvSpPr/>
          <p:nvPr/>
        </p:nvSpPr>
        <p:spPr>
          <a:xfrm>
            <a:off x="2161880" y="91566"/>
            <a:ext cx="61863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233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题：“用栈实现队列”题解配图（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4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BC0A14F-CAA8-594F-BD91-AB2CFD0A6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420" y="2058201"/>
            <a:ext cx="838200" cy="34163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B640E13-2C8E-5D4D-B98B-9E657C259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418" y="2058201"/>
            <a:ext cx="838200" cy="341630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37FB8782-DC73-3A45-97CF-BA6BB93AB0E3}"/>
              </a:ext>
            </a:extLst>
          </p:cNvPr>
          <p:cNvGrpSpPr/>
          <p:nvPr/>
        </p:nvGrpSpPr>
        <p:grpSpPr>
          <a:xfrm>
            <a:off x="3400778" y="1347802"/>
            <a:ext cx="1938866" cy="4296642"/>
            <a:chOff x="3400778" y="1347802"/>
            <a:chExt cx="1938866" cy="429664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0919F54-9386-C445-9472-8CE8B0D592B1}"/>
                </a:ext>
              </a:extLst>
            </p:cNvPr>
            <p:cNvSpPr/>
            <p:nvPr/>
          </p:nvSpPr>
          <p:spPr>
            <a:xfrm>
              <a:off x="3725333" y="1885244"/>
              <a:ext cx="1399823" cy="37592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ECAA6790-B94D-984D-9B9C-24C695F3D7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00778" y="1347802"/>
              <a:ext cx="1938866" cy="584200"/>
            </a:xfrm>
            <a:prstGeom prst="rect">
              <a:avLst/>
            </a:prstGeom>
          </p:spPr>
        </p:pic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33F5752-49D3-8C40-95E6-D51DD8FB42B5}"/>
              </a:ext>
            </a:extLst>
          </p:cNvPr>
          <p:cNvGrpSpPr/>
          <p:nvPr/>
        </p:nvGrpSpPr>
        <p:grpSpPr>
          <a:xfrm>
            <a:off x="6443190" y="1383499"/>
            <a:ext cx="1938866" cy="4296642"/>
            <a:chOff x="3400778" y="1347802"/>
            <a:chExt cx="1938866" cy="4296642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A7C47C8-5692-F24A-BD30-BC947AC4C1FB}"/>
                </a:ext>
              </a:extLst>
            </p:cNvPr>
            <p:cNvSpPr/>
            <p:nvPr/>
          </p:nvSpPr>
          <p:spPr>
            <a:xfrm>
              <a:off x="3725333" y="1885244"/>
              <a:ext cx="1399823" cy="37592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A13E9D11-2BA0-144A-994D-35F8D4635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00778" y="1347802"/>
              <a:ext cx="1938866" cy="584200"/>
            </a:xfrm>
            <a:prstGeom prst="rect">
              <a:avLst/>
            </a:prstGeom>
          </p:spPr>
        </p:pic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6D59F9B7-97FE-5B45-A3AE-C30713A3D023}"/>
              </a:ext>
            </a:extLst>
          </p:cNvPr>
          <p:cNvSpPr txBox="1"/>
          <p:nvPr/>
        </p:nvSpPr>
        <p:spPr>
          <a:xfrm>
            <a:off x="3705611" y="5884143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stackPush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C2D2DD0-9592-6B44-BBE8-7827891945BC}"/>
              </a:ext>
            </a:extLst>
          </p:cNvPr>
          <p:cNvSpPr txBox="1"/>
          <p:nvPr/>
        </p:nvSpPr>
        <p:spPr>
          <a:xfrm>
            <a:off x="6823340" y="5893021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stackPop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017236E-35B9-104D-85F8-334723EE2380}"/>
              </a:ext>
            </a:extLst>
          </p:cNvPr>
          <p:cNvSpPr txBox="1"/>
          <p:nvPr/>
        </p:nvSpPr>
        <p:spPr>
          <a:xfrm>
            <a:off x="3311371" y="632040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这个栈只用于入队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18620EB-5339-9D42-A470-D7C2F1F6E7DA}"/>
              </a:ext>
            </a:extLst>
          </p:cNvPr>
          <p:cNvSpPr txBox="1"/>
          <p:nvPr/>
        </p:nvSpPr>
        <p:spPr>
          <a:xfrm>
            <a:off x="6463465" y="6320405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这个栈只用于出队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790318F-0202-3244-BA8D-8E9691401A4E}"/>
              </a:ext>
            </a:extLst>
          </p:cNvPr>
          <p:cNvSpPr txBox="1"/>
          <p:nvPr/>
        </p:nvSpPr>
        <p:spPr>
          <a:xfrm>
            <a:off x="708495" y="1080817"/>
            <a:ext cx="3177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/>
              <a:t>入队</a:t>
            </a:r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元素顺序：</a:t>
            </a:r>
            <a:r>
              <a:rPr kumimoji="1" lang="en-US" altLang="zh-CN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1</a:t>
            </a:r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、</a:t>
            </a:r>
            <a:r>
              <a:rPr kumimoji="1" lang="en-US" altLang="zh-CN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2</a:t>
            </a:r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、</a:t>
            </a:r>
            <a:r>
              <a:rPr kumimoji="1" lang="en-US" altLang="zh-CN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3</a:t>
            </a:r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。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85117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A3CE09AA-0D0E-4947-AD39-0787AA6CEE25}"/>
              </a:ext>
            </a:extLst>
          </p:cNvPr>
          <p:cNvSpPr/>
          <p:nvPr/>
        </p:nvSpPr>
        <p:spPr>
          <a:xfrm>
            <a:off x="2161880" y="91566"/>
            <a:ext cx="61863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233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题：“用栈实现队列”题解配图（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5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BC0A14F-CAA8-594F-BD91-AB2CFD0A6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420" y="2058201"/>
            <a:ext cx="838200" cy="34163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B640E13-2C8E-5D4D-B98B-9E657C259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418" y="2058201"/>
            <a:ext cx="838200" cy="341630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37FB8782-DC73-3A45-97CF-BA6BB93AB0E3}"/>
              </a:ext>
            </a:extLst>
          </p:cNvPr>
          <p:cNvGrpSpPr/>
          <p:nvPr/>
        </p:nvGrpSpPr>
        <p:grpSpPr>
          <a:xfrm>
            <a:off x="3400778" y="1347802"/>
            <a:ext cx="1938866" cy="4296642"/>
            <a:chOff x="3400778" y="1347802"/>
            <a:chExt cx="1938866" cy="429664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0919F54-9386-C445-9472-8CE8B0D592B1}"/>
                </a:ext>
              </a:extLst>
            </p:cNvPr>
            <p:cNvSpPr/>
            <p:nvPr/>
          </p:nvSpPr>
          <p:spPr>
            <a:xfrm>
              <a:off x="3725333" y="1885244"/>
              <a:ext cx="1399823" cy="37592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ECAA6790-B94D-984D-9B9C-24C695F3D7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00778" y="1347802"/>
              <a:ext cx="1938866" cy="584200"/>
            </a:xfrm>
            <a:prstGeom prst="rect">
              <a:avLst/>
            </a:prstGeom>
          </p:spPr>
        </p:pic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33F5752-49D3-8C40-95E6-D51DD8FB42B5}"/>
              </a:ext>
            </a:extLst>
          </p:cNvPr>
          <p:cNvGrpSpPr/>
          <p:nvPr/>
        </p:nvGrpSpPr>
        <p:grpSpPr>
          <a:xfrm>
            <a:off x="6443190" y="1383499"/>
            <a:ext cx="1938866" cy="4296642"/>
            <a:chOff x="3400778" y="1347802"/>
            <a:chExt cx="1938866" cy="4296642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A7C47C8-5692-F24A-BD30-BC947AC4C1FB}"/>
                </a:ext>
              </a:extLst>
            </p:cNvPr>
            <p:cNvSpPr/>
            <p:nvPr/>
          </p:nvSpPr>
          <p:spPr>
            <a:xfrm>
              <a:off x="3725333" y="1885244"/>
              <a:ext cx="1399823" cy="37592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A13E9D11-2BA0-144A-994D-35F8D4635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00778" y="1347802"/>
              <a:ext cx="1938866" cy="584200"/>
            </a:xfrm>
            <a:prstGeom prst="rect">
              <a:avLst/>
            </a:prstGeom>
          </p:spPr>
        </p:pic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6D59F9B7-97FE-5B45-A3AE-C30713A3D023}"/>
              </a:ext>
            </a:extLst>
          </p:cNvPr>
          <p:cNvSpPr txBox="1"/>
          <p:nvPr/>
        </p:nvSpPr>
        <p:spPr>
          <a:xfrm>
            <a:off x="3705611" y="5884143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stackPush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C2D2DD0-9592-6B44-BBE8-7827891945BC}"/>
              </a:ext>
            </a:extLst>
          </p:cNvPr>
          <p:cNvSpPr txBox="1"/>
          <p:nvPr/>
        </p:nvSpPr>
        <p:spPr>
          <a:xfrm>
            <a:off x="6823340" y="5893021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stackPop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017236E-35B9-104D-85F8-334723EE2380}"/>
              </a:ext>
            </a:extLst>
          </p:cNvPr>
          <p:cNvSpPr txBox="1"/>
          <p:nvPr/>
        </p:nvSpPr>
        <p:spPr>
          <a:xfrm>
            <a:off x="3311371" y="632040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这个栈只用于入队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18620EB-5339-9D42-A470-D7C2F1F6E7DA}"/>
              </a:ext>
            </a:extLst>
          </p:cNvPr>
          <p:cNvSpPr txBox="1"/>
          <p:nvPr/>
        </p:nvSpPr>
        <p:spPr>
          <a:xfrm>
            <a:off x="6463465" y="6320405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这个栈只用于出队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BD9EAA4-487D-6A43-BD34-0A8B6246C0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6144" y="2063044"/>
            <a:ext cx="838200" cy="34036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0520894-B5AB-6640-A949-84664052EE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4488" y="2063470"/>
            <a:ext cx="850900" cy="3403600"/>
          </a:xfrm>
          <a:prstGeom prst="rect">
            <a:avLst/>
          </a:prstGeom>
        </p:spPr>
      </p:pic>
      <p:sp>
        <p:nvSpPr>
          <p:cNvPr id="18" name="下箭头 17">
            <a:extLst>
              <a:ext uri="{FF2B5EF4-FFF2-40B4-BE49-F238E27FC236}">
                <a16:creationId xmlns:a16="http://schemas.microsoft.com/office/drawing/2014/main" id="{5F173349-A87B-914B-8E57-06B7550DD673}"/>
              </a:ext>
            </a:extLst>
          </p:cNvPr>
          <p:cNvSpPr/>
          <p:nvPr/>
        </p:nvSpPr>
        <p:spPr>
          <a:xfrm rot="17860730">
            <a:off x="5712180" y="3486196"/>
            <a:ext cx="433505" cy="2221466"/>
          </a:xfrm>
          <a:prstGeom prst="downArrow">
            <a:avLst/>
          </a:prstGeom>
          <a:gradFill>
            <a:gsLst>
              <a:gs pos="0">
                <a:schemeClr val="bg1"/>
              </a:gs>
              <a:gs pos="74000">
                <a:srgbClr val="FBBC05"/>
              </a:gs>
              <a:gs pos="83000">
                <a:srgbClr val="FBBC05"/>
              </a:gs>
              <a:gs pos="99000">
                <a:srgbClr val="FBBC05"/>
              </a:gs>
            </a:gsLst>
            <a:lin ang="5400000" scaled="1"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373B519-1FC8-6E4D-B86B-D44D9F790310}"/>
              </a:ext>
            </a:extLst>
          </p:cNvPr>
          <p:cNvSpPr txBox="1"/>
          <p:nvPr/>
        </p:nvSpPr>
        <p:spPr>
          <a:xfrm>
            <a:off x="708495" y="1080817"/>
            <a:ext cx="3177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/>
              <a:t>入队</a:t>
            </a:r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元素顺序：</a:t>
            </a:r>
            <a:r>
              <a:rPr kumimoji="1" lang="en-US" altLang="zh-CN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1</a:t>
            </a:r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、</a:t>
            </a:r>
            <a:r>
              <a:rPr kumimoji="1" lang="en-US" altLang="zh-CN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2</a:t>
            </a:r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、</a:t>
            </a:r>
            <a:r>
              <a:rPr kumimoji="1" lang="en-US" altLang="zh-CN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3</a:t>
            </a:r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。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61037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749D0C1-DF24-A74B-A87D-FBA4822B7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799" y="2086423"/>
            <a:ext cx="838200" cy="34036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3CE09AA-0D0E-4947-AD39-0787AA6CEE25}"/>
              </a:ext>
            </a:extLst>
          </p:cNvPr>
          <p:cNvSpPr/>
          <p:nvPr/>
        </p:nvSpPr>
        <p:spPr>
          <a:xfrm>
            <a:off x="2161880" y="91566"/>
            <a:ext cx="61863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233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题：“用栈实现队列”题解配图（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6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B640E13-2C8E-5D4D-B98B-9E657C259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418" y="2058201"/>
            <a:ext cx="838200" cy="341630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37FB8782-DC73-3A45-97CF-BA6BB93AB0E3}"/>
              </a:ext>
            </a:extLst>
          </p:cNvPr>
          <p:cNvGrpSpPr/>
          <p:nvPr/>
        </p:nvGrpSpPr>
        <p:grpSpPr>
          <a:xfrm>
            <a:off x="3400778" y="1347802"/>
            <a:ext cx="1938866" cy="4296642"/>
            <a:chOff x="3400778" y="1347802"/>
            <a:chExt cx="1938866" cy="429664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0919F54-9386-C445-9472-8CE8B0D592B1}"/>
                </a:ext>
              </a:extLst>
            </p:cNvPr>
            <p:cNvSpPr/>
            <p:nvPr/>
          </p:nvSpPr>
          <p:spPr>
            <a:xfrm>
              <a:off x="3725333" y="1885244"/>
              <a:ext cx="1399823" cy="37592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ECAA6790-B94D-984D-9B9C-24C695F3D7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00778" y="1347802"/>
              <a:ext cx="1938866" cy="584200"/>
            </a:xfrm>
            <a:prstGeom prst="rect">
              <a:avLst/>
            </a:prstGeom>
          </p:spPr>
        </p:pic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33F5752-49D3-8C40-95E6-D51DD8FB42B5}"/>
              </a:ext>
            </a:extLst>
          </p:cNvPr>
          <p:cNvGrpSpPr/>
          <p:nvPr/>
        </p:nvGrpSpPr>
        <p:grpSpPr>
          <a:xfrm>
            <a:off x="6443190" y="1383499"/>
            <a:ext cx="1938866" cy="4296642"/>
            <a:chOff x="3400778" y="1347802"/>
            <a:chExt cx="1938866" cy="4296642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A7C47C8-5692-F24A-BD30-BC947AC4C1FB}"/>
                </a:ext>
              </a:extLst>
            </p:cNvPr>
            <p:cNvSpPr/>
            <p:nvPr/>
          </p:nvSpPr>
          <p:spPr>
            <a:xfrm>
              <a:off x="3725333" y="1885244"/>
              <a:ext cx="1399823" cy="37592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A13E9D11-2BA0-144A-994D-35F8D4635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00778" y="1347802"/>
              <a:ext cx="1938866" cy="584200"/>
            </a:xfrm>
            <a:prstGeom prst="rect">
              <a:avLst/>
            </a:prstGeom>
          </p:spPr>
        </p:pic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6D59F9B7-97FE-5B45-A3AE-C30713A3D023}"/>
              </a:ext>
            </a:extLst>
          </p:cNvPr>
          <p:cNvSpPr txBox="1"/>
          <p:nvPr/>
        </p:nvSpPr>
        <p:spPr>
          <a:xfrm>
            <a:off x="3705611" y="5884143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stackPush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C2D2DD0-9592-6B44-BBE8-7827891945BC}"/>
              </a:ext>
            </a:extLst>
          </p:cNvPr>
          <p:cNvSpPr txBox="1"/>
          <p:nvPr/>
        </p:nvSpPr>
        <p:spPr>
          <a:xfrm>
            <a:off x="6823340" y="5893021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stackPop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017236E-35B9-104D-85F8-334723EE2380}"/>
              </a:ext>
            </a:extLst>
          </p:cNvPr>
          <p:cNvSpPr txBox="1"/>
          <p:nvPr/>
        </p:nvSpPr>
        <p:spPr>
          <a:xfrm>
            <a:off x="3311371" y="632040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这个栈只用于入队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18620EB-5339-9D42-A470-D7C2F1F6E7DA}"/>
              </a:ext>
            </a:extLst>
          </p:cNvPr>
          <p:cNvSpPr txBox="1"/>
          <p:nvPr/>
        </p:nvSpPr>
        <p:spPr>
          <a:xfrm>
            <a:off x="6463465" y="6320405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这个栈只用于出队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0520894-B5AB-6640-A949-84664052EE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4488" y="2063470"/>
            <a:ext cx="850900" cy="3403600"/>
          </a:xfrm>
          <a:prstGeom prst="rect">
            <a:avLst/>
          </a:prstGeom>
        </p:spPr>
      </p:pic>
      <p:sp>
        <p:nvSpPr>
          <p:cNvPr id="18" name="下箭头 17">
            <a:extLst>
              <a:ext uri="{FF2B5EF4-FFF2-40B4-BE49-F238E27FC236}">
                <a16:creationId xmlns:a16="http://schemas.microsoft.com/office/drawing/2014/main" id="{5F173349-A87B-914B-8E57-06B7550DD673}"/>
              </a:ext>
            </a:extLst>
          </p:cNvPr>
          <p:cNvSpPr/>
          <p:nvPr/>
        </p:nvSpPr>
        <p:spPr>
          <a:xfrm rot="16200000">
            <a:off x="5748255" y="3562816"/>
            <a:ext cx="433505" cy="2221466"/>
          </a:xfrm>
          <a:prstGeom prst="downArrow">
            <a:avLst/>
          </a:prstGeom>
          <a:gradFill>
            <a:gsLst>
              <a:gs pos="0">
                <a:schemeClr val="bg1"/>
              </a:gs>
              <a:gs pos="74000">
                <a:srgbClr val="EB4335"/>
              </a:gs>
              <a:gs pos="82000">
                <a:srgbClr val="EB4335"/>
              </a:gs>
              <a:gs pos="99000">
                <a:srgbClr val="EB4335"/>
              </a:gs>
            </a:gsLst>
            <a:lin ang="5400000" scaled="1"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AFFD7C7E-4972-4F4F-9A61-661C5FDBA1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4488" y="2076604"/>
            <a:ext cx="838200" cy="340360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725D24A0-44EE-2F48-93A8-75F15C871897}"/>
              </a:ext>
            </a:extLst>
          </p:cNvPr>
          <p:cNvSpPr txBox="1"/>
          <p:nvPr/>
        </p:nvSpPr>
        <p:spPr>
          <a:xfrm>
            <a:off x="708495" y="1080817"/>
            <a:ext cx="3177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/>
              <a:t>入队</a:t>
            </a:r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元素顺序：</a:t>
            </a:r>
            <a:r>
              <a:rPr kumimoji="1" lang="en-US" altLang="zh-CN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1</a:t>
            </a:r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、</a:t>
            </a:r>
            <a:r>
              <a:rPr kumimoji="1" lang="en-US" altLang="zh-CN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2</a:t>
            </a:r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、</a:t>
            </a:r>
            <a:r>
              <a:rPr kumimoji="1" lang="en-US" altLang="zh-CN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3</a:t>
            </a:r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。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02468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77768775-50E5-F64A-9C6F-F6FC0AB35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029" y="2069891"/>
            <a:ext cx="838200" cy="34163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3CE09AA-0D0E-4947-AD39-0787AA6CEE25}"/>
              </a:ext>
            </a:extLst>
          </p:cNvPr>
          <p:cNvSpPr/>
          <p:nvPr/>
        </p:nvSpPr>
        <p:spPr>
          <a:xfrm>
            <a:off x="2161880" y="91566"/>
            <a:ext cx="61863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233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题：“用栈实现队列”题解配图（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7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B640E13-2C8E-5D4D-B98B-9E657C259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418" y="2058201"/>
            <a:ext cx="838200" cy="341630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37FB8782-DC73-3A45-97CF-BA6BB93AB0E3}"/>
              </a:ext>
            </a:extLst>
          </p:cNvPr>
          <p:cNvGrpSpPr/>
          <p:nvPr/>
        </p:nvGrpSpPr>
        <p:grpSpPr>
          <a:xfrm>
            <a:off x="3400778" y="1347802"/>
            <a:ext cx="1938866" cy="4296642"/>
            <a:chOff x="3400778" y="1347802"/>
            <a:chExt cx="1938866" cy="429664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0919F54-9386-C445-9472-8CE8B0D592B1}"/>
                </a:ext>
              </a:extLst>
            </p:cNvPr>
            <p:cNvSpPr/>
            <p:nvPr/>
          </p:nvSpPr>
          <p:spPr>
            <a:xfrm>
              <a:off x="3725333" y="1885244"/>
              <a:ext cx="1399823" cy="37592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ECAA6790-B94D-984D-9B9C-24C695F3D7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00778" y="1347802"/>
              <a:ext cx="1938866" cy="584200"/>
            </a:xfrm>
            <a:prstGeom prst="rect">
              <a:avLst/>
            </a:prstGeom>
          </p:spPr>
        </p:pic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33F5752-49D3-8C40-95E6-D51DD8FB42B5}"/>
              </a:ext>
            </a:extLst>
          </p:cNvPr>
          <p:cNvGrpSpPr/>
          <p:nvPr/>
        </p:nvGrpSpPr>
        <p:grpSpPr>
          <a:xfrm>
            <a:off x="6443190" y="1383499"/>
            <a:ext cx="1938866" cy="4296642"/>
            <a:chOff x="3400778" y="1347802"/>
            <a:chExt cx="1938866" cy="4296642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A7C47C8-5692-F24A-BD30-BC947AC4C1FB}"/>
                </a:ext>
              </a:extLst>
            </p:cNvPr>
            <p:cNvSpPr/>
            <p:nvPr/>
          </p:nvSpPr>
          <p:spPr>
            <a:xfrm>
              <a:off x="3725333" y="1885244"/>
              <a:ext cx="1399823" cy="37592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A13E9D11-2BA0-144A-994D-35F8D4635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00778" y="1347802"/>
              <a:ext cx="1938866" cy="584200"/>
            </a:xfrm>
            <a:prstGeom prst="rect">
              <a:avLst/>
            </a:prstGeom>
          </p:spPr>
        </p:pic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6D59F9B7-97FE-5B45-A3AE-C30713A3D023}"/>
              </a:ext>
            </a:extLst>
          </p:cNvPr>
          <p:cNvSpPr txBox="1"/>
          <p:nvPr/>
        </p:nvSpPr>
        <p:spPr>
          <a:xfrm>
            <a:off x="3705611" y="5884143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stackPush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C2D2DD0-9592-6B44-BBE8-7827891945BC}"/>
              </a:ext>
            </a:extLst>
          </p:cNvPr>
          <p:cNvSpPr txBox="1"/>
          <p:nvPr/>
        </p:nvSpPr>
        <p:spPr>
          <a:xfrm>
            <a:off x="6823340" y="5893021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stackPop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017236E-35B9-104D-85F8-334723EE2380}"/>
              </a:ext>
            </a:extLst>
          </p:cNvPr>
          <p:cNvSpPr txBox="1"/>
          <p:nvPr/>
        </p:nvSpPr>
        <p:spPr>
          <a:xfrm>
            <a:off x="3311371" y="632040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这个栈只用于入队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18620EB-5339-9D42-A470-D7C2F1F6E7DA}"/>
              </a:ext>
            </a:extLst>
          </p:cNvPr>
          <p:cNvSpPr txBox="1"/>
          <p:nvPr/>
        </p:nvSpPr>
        <p:spPr>
          <a:xfrm>
            <a:off x="6463465" y="6320405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这个栈只用于出队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0520894-B5AB-6640-A949-84664052EE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4488" y="2063470"/>
            <a:ext cx="850900" cy="3403600"/>
          </a:xfrm>
          <a:prstGeom prst="rect">
            <a:avLst/>
          </a:prstGeom>
        </p:spPr>
      </p:pic>
      <p:sp>
        <p:nvSpPr>
          <p:cNvPr id="18" name="下箭头 17">
            <a:extLst>
              <a:ext uri="{FF2B5EF4-FFF2-40B4-BE49-F238E27FC236}">
                <a16:creationId xmlns:a16="http://schemas.microsoft.com/office/drawing/2014/main" id="{5F173349-A87B-914B-8E57-06B7550DD673}"/>
              </a:ext>
            </a:extLst>
          </p:cNvPr>
          <p:cNvSpPr/>
          <p:nvPr/>
        </p:nvSpPr>
        <p:spPr>
          <a:xfrm rot="14159800">
            <a:off x="5748255" y="3562816"/>
            <a:ext cx="433505" cy="2221466"/>
          </a:xfrm>
          <a:prstGeom prst="downArrow">
            <a:avLst/>
          </a:prstGeom>
          <a:gradFill>
            <a:gsLst>
              <a:gs pos="0">
                <a:schemeClr val="bg1"/>
              </a:gs>
              <a:gs pos="74000">
                <a:srgbClr val="55A869"/>
              </a:gs>
              <a:gs pos="82000">
                <a:srgbClr val="55A869"/>
              </a:gs>
              <a:gs pos="99000">
                <a:srgbClr val="55A869"/>
              </a:gs>
            </a:gsLst>
            <a:lin ang="5400000" scaled="1"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AFFD7C7E-4972-4F4F-9A61-661C5FDBA1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4488" y="2076604"/>
            <a:ext cx="838200" cy="34036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D6BF87E5-D05F-B847-87A3-0D834D88EE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3059" y="2058201"/>
            <a:ext cx="838200" cy="341630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F669AAD9-7399-304E-864C-E5A675AB04B5}"/>
              </a:ext>
            </a:extLst>
          </p:cNvPr>
          <p:cNvSpPr txBox="1"/>
          <p:nvPr/>
        </p:nvSpPr>
        <p:spPr>
          <a:xfrm>
            <a:off x="708495" y="1080817"/>
            <a:ext cx="3177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/>
              <a:t>入队</a:t>
            </a:r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元素顺序：</a:t>
            </a:r>
            <a:r>
              <a:rPr kumimoji="1" lang="en-US" altLang="zh-CN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1</a:t>
            </a:r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、</a:t>
            </a:r>
            <a:r>
              <a:rPr kumimoji="1" lang="en-US" altLang="zh-CN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2</a:t>
            </a:r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、</a:t>
            </a:r>
            <a:r>
              <a:rPr kumimoji="1" lang="en-US" altLang="zh-CN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3</a:t>
            </a:r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。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19038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77768775-50E5-F64A-9C6F-F6FC0AB35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029" y="2069891"/>
            <a:ext cx="838200" cy="34163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3CE09AA-0D0E-4947-AD39-0787AA6CEE25}"/>
              </a:ext>
            </a:extLst>
          </p:cNvPr>
          <p:cNvSpPr/>
          <p:nvPr/>
        </p:nvSpPr>
        <p:spPr>
          <a:xfrm>
            <a:off x="2161880" y="91566"/>
            <a:ext cx="61863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233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题：“用栈实现队列”题解配图（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B640E13-2C8E-5D4D-B98B-9E657C259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418" y="2058201"/>
            <a:ext cx="838200" cy="341630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37FB8782-DC73-3A45-97CF-BA6BB93AB0E3}"/>
              </a:ext>
            </a:extLst>
          </p:cNvPr>
          <p:cNvGrpSpPr/>
          <p:nvPr/>
        </p:nvGrpSpPr>
        <p:grpSpPr>
          <a:xfrm>
            <a:off x="3400778" y="1347802"/>
            <a:ext cx="1938866" cy="4296642"/>
            <a:chOff x="3400778" y="1347802"/>
            <a:chExt cx="1938866" cy="429664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0919F54-9386-C445-9472-8CE8B0D592B1}"/>
                </a:ext>
              </a:extLst>
            </p:cNvPr>
            <p:cNvSpPr/>
            <p:nvPr/>
          </p:nvSpPr>
          <p:spPr>
            <a:xfrm>
              <a:off x="3725333" y="1885244"/>
              <a:ext cx="1399823" cy="37592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ECAA6790-B94D-984D-9B9C-24C695F3D7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00778" y="1347802"/>
              <a:ext cx="1938866" cy="584200"/>
            </a:xfrm>
            <a:prstGeom prst="rect">
              <a:avLst/>
            </a:prstGeom>
          </p:spPr>
        </p:pic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33F5752-49D3-8C40-95E6-D51DD8FB42B5}"/>
              </a:ext>
            </a:extLst>
          </p:cNvPr>
          <p:cNvGrpSpPr/>
          <p:nvPr/>
        </p:nvGrpSpPr>
        <p:grpSpPr>
          <a:xfrm>
            <a:off x="6443190" y="1383499"/>
            <a:ext cx="1938866" cy="4296642"/>
            <a:chOff x="3400778" y="1347802"/>
            <a:chExt cx="1938866" cy="4296642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A7C47C8-5692-F24A-BD30-BC947AC4C1FB}"/>
                </a:ext>
              </a:extLst>
            </p:cNvPr>
            <p:cNvSpPr/>
            <p:nvPr/>
          </p:nvSpPr>
          <p:spPr>
            <a:xfrm>
              <a:off x="3725333" y="1885244"/>
              <a:ext cx="1399823" cy="37592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A13E9D11-2BA0-144A-994D-35F8D4635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00778" y="1347802"/>
              <a:ext cx="1938866" cy="584200"/>
            </a:xfrm>
            <a:prstGeom prst="rect">
              <a:avLst/>
            </a:prstGeom>
          </p:spPr>
        </p:pic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6D59F9B7-97FE-5B45-A3AE-C30713A3D023}"/>
              </a:ext>
            </a:extLst>
          </p:cNvPr>
          <p:cNvSpPr txBox="1"/>
          <p:nvPr/>
        </p:nvSpPr>
        <p:spPr>
          <a:xfrm>
            <a:off x="3705611" y="5884143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stackPush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C2D2DD0-9592-6B44-BBE8-7827891945BC}"/>
              </a:ext>
            </a:extLst>
          </p:cNvPr>
          <p:cNvSpPr txBox="1"/>
          <p:nvPr/>
        </p:nvSpPr>
        <p:spPr>
          <a:xfrm>
            <a:off x="6823340" y="5893021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stackPop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017236E-35B9-104D-85F8-334723EE2380}"/>
              </a:ext>
            </a:extLst>
          </p:cNvPr>
          <p:cNvSpPr txBox="1"/>
          <p:nvPr/>
        </p:nvSpPr>
        <p:spPr>
          <a:xfrm>
            <a:off x="3311371" y="632040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这个栈只用于入队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18620EB-5339-9D42-A470-D7C2F1F6E7DA}"/>
              </a:ext>
            </a:extLst>
          </p:cNvPr>
          <p:cNvSpPr txBox="1"/>
          <p:nvPr/>
        </p:nvSpPr>
        <p:spPr>
          <a:xfrm>
            <a:off x="6463465" y="6320405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这个栈只用于出队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0520894-B5AB-6640-A949-84664052EE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4488" y="2063470"/>
            <a:ext cx="850900" cy="3403600"/>
          </a:xfrm>
          <a:prstGeom prst="rect">
            <a:avLst/>
          </a:prstGeom>
        </p:spPr>
      </p:pic>
      <p:sp>
        <p:nvSpPr>
          <p:cNvPr id="18" name="下箭头 17">
            <a:extLst>
              <a:ext uri="{FF2B5EF4-FFF2-40B4-BE49-F238E27FC236}">
                <a16:creationId xmlns:a16="http://schemas.microsoft.com/office/drawing/2014/main" id="{5F173349-A87B-914B-8E57-06B7550DD673}"/>
              </a:ext>
            </a:extLst>
          </p:cNvPr>
          <p:cNvSpPr/>
          <p:nvPr/>
        </p:nvSpPr>
        <p:spPr>
          <a:xfrm rot="14159800">
            <a:off x="5748255" y="3562816"/>
            <a:ext cx="433505" cy="2221466"/>
          </a:xfrm>
          <a:prstGeom prst="downArrow">
            <a:avLst/>
          </a:prstGeom>
          <a:gradFill>
            <a:gsLst>
              <a:gs pos="0">
                <a:schemeClr val="bg1"/>
              </a:gs>
              <a:gs pos="74000">
                <a:srgbClr val="55A869"/>
              </a:gs>
              <a:gs pos="82000">
                <a:srgbClr val="55A869"/>
              </a:gs>
              <a:gs pos="99000">
                <a:srgbClr val="55A869"/>
              </a:gs>
            </a:gsLst>
            <a:lin ang="5400000" scaled="1"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AFFD7C7E-4972-4F4F-9A61-661C5FDBA1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4488" y="2076604"/>
            <a:ext cx="838200" cy="34036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D6BF87E5-D05F-B847-87A3-0D834D88EE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3059" y="2058201"/>
            <a:ext cx="838200" cy="341630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F669AAD9-7399-304E-864C-E5A675AB04B5}"/>
              </a:ext>
            </a:extLst>
          </p:cNvPr>
          <p:cNvSpPr txBox="1"/>
          <p:nvPr/>
        </p:nvSpPr>
        <p:spPr>
          <a:xfrm>
            <a:off x="708495" y="1080817"/>
            <a:ext cx="3177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/>
              <a:t>入队</a:t>
            </a:r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元素顺序：</a:t>
            </a:r>
            <a:r>
              <a:rPr kumimoji="1" lang="en-US" altLang="zh-CN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1</a:t>
            </a:r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、</a:t>
            </a:r>
            <a:r>
              <a:rPr kumimoji="1" lang="en-US" altLang="zh-CN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2</a:t>
            </a:r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、</a:t>
            </a:r>
            <a:r>
              <a:rPr kumimoji="1" lang="en-US" altLang="zh-CN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3</a:t>
            </a:r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。</a:t>
            </a:r>
            <a:endParaRPr kumimoji="1" lang="zh-CN" altLang="en-US" sz="20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C54DF07-7AE4-AC4F-BE9A-BD487E4B97FE}"/>
              </a:ext>
            </a:extLst>
          </p:cNvPr>
          <p:cNvSpPr txBox="1"/>
          <p:nvPr/>
        </p:nvSpPr>
        <p:spPr>
          <a:xfrm>
            <a:off x="8205028" y="3764844"/>
            <a:ext cx="4023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/>
              <a:t>此时才可以将 </a:t>
            </a:r>
            <a:r>
              <a:rPr kumimoji="1" lang="en-US" altLang="zh-CN" sz="2000" dirty="0"/>
              <a:t>1</a:t>
            </a:r>
            <a:r>
              <a:rPr kumimoji="1" lang="zh-CN" altLang="en-US" sz="2000" dirty="0"/>
              <a:t>、</a:t>
            </a:r>
            <a:r>
              <a:rPr kumimoji="1" lang="en-US" altLang="zh-CN" sz="2000" dirty="0"/>
              <a:t>2</a:t>
            </a:r>
            <a:r>
              <a:rPr kumimoji="1" lang="zh-CN" altLang="en-US" sz="2000" dirty="0"/>
              <a:t>、</a:t>
            </a:r>
            <a:r>
              <a:rPr kumimoji="1" lang="en-US" altLang="zh-CN" sz="2000" dirty="0"/>
              <a:t>3</a:t>
            </a:r>
            <a:r>
              <a:rPr kumimoji="1" lang="zh-CN" altLang="en-US" sz="2000" dirty="0"/>
              <a:t> 以此出栈。</a:t>
            </a:r>
          </a:p>
        </p:txBody>
      </p:sp>
    </p:spTree>
    <p:extLst>
      <p:ext uri="{BB962C8B-B14F-4D97-AF65-F5344CB8AC3E}">
        <p14:creationId xmlns:p14="http://schemas.microsoft.com/office/powerpoint/2010/main" val="885865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701</TotalTime>
  <Words>326</Words>
  <Application>Microsoft Macintosh PowerPoint</Application>
  <PresentationFormat>宽屏</PresentationFormat>
  <Paragraphs>49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Source Han Sans SC</vt:lpstr>
      <vt:lpstr>Arial</vt:lpstr>
      <vt:lpstr>Calibri</vt:lpstr>
      <vt:lpstr>Calibri Light</vt:lpstr>
      <vt:lpstr>Menlo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21</cp:revision>
  <dcterms:created xsi:type="dcterms:W3CDTF">2019-06-28T08:05:15Z</dcterms:created>
  <dcterms:modified xsi:type="dcterms:W3CDTF">2019-12-12T17:07:48Z</dcterms:modified>
</cp:coreProperties>
</file>