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2" r:id="rId16"/>
    <p:sldId id="275" r:id="rId17"/>
    <p:sldId id="2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4285F5"/>
    <a:srgbClr val="FBBC0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AE0622-3F43-FC4E-9E47-41B09154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1DC5DF-C8EE-2C42-99A8-B238BA31F811}"/>
              </a:ext>
            </a:extLst>
          </p:cNvPr>
          <p:cNvSpPr txBox="1"/>
          <p:nvPr/>
        </p:nvSpPr>
        <p:spPr>
          <a:xfrm>
            <a:off x="2455388" y="1505158"/>
            <a:ext cx="23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初始时，数组为空。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1F2142-926A-4442-A13B-B0EEE454B549}"/>
              </a:ext>
            </a:extLst>
          </p:cNvPr>
          <p:cNvSpPr txBox="1"/>
          <p:nvPr/>
        </p:nvSpPr>
        <p:spPr>
          <a:xfrm>
            <a:off x="2499905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045B3A-AC95-DD46-AB18-23D042B0CB5E}"/>
              </a:ext>
            </a:extLst>
          </p:cNvPr>
          <p:cNvSpPr txBox="1"/>
          <p:nvPr/>
        </p:nvSpPr>
        <p:spPr>
          <a:xfrm>
            <a:off x="328976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C89D35B-46EB-9F41-B106-C4A28DAD3950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A645EF0-95A9-D440-A8B9-41E3C249FFB5}"/>
              </a:ext>
            </a:extLst>
          </p:cNvPr>
          <p:cNvCxnSpPr/>
          <p:nvPr/>
        </p:nvCxnSpPr>
        <p:spPr>
          <a:xfrm>
            <a:off x="3518458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F4AAE1-EF71-D643-9550-FB7D3E87A330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D7930E-26EE-7B4A-B6D3-5F9FADB0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1DB969-B566-4341-A532-356A7BF2199C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01484E-01A8-2E4B-A86D-1A36CF605F85}"/>
              </a:ext>
            </a:extLst>
          </p:cNvPr>
          <p:cNvSpPr txBox="1"/>
          <p:nvPr/>
        </p:nvSpPr>
        <p:spPr>
          <a:xfrm>
            <a:off x="617149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B32FE21-1308-FE4E-A09D-D2425A9E1D9E}"/>
              </a:ext>
            </a:extLst>
          </p:cNvPr>
          <p:cNvCxnSpPr/>
          <p:nvPr/>
        </p:nvCxnSpPr>
        <p:spPr>
          <a:xfrm>
            <a:off x="6548234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A61253C-ADEB-084D-8EFB-232070A55892}"/>
              </a:ext>
            </a:extLst>
          </p:cNvPr>
          <p:cNvSpPr txBox="1"/>
          <p:nvPr/>
        </p:nvSpPr>
        <p:spPr>
          <a:xfrm>
            <a:off x="3632933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B672DEA-ABAB-2440-851F-68FBA3119370}"/>
              </a:ext>
            </a:extLst>
          </p:cNvPr>
          <p:cNvCxnSpPr/>
          <p:nvPr/>
        </p:nvCxnSpPr>
        <p:spPr>
          <a:xfrm>
            <a:off x="405643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8B76E10-3D6E-444F-ACB8-E36FA14F30FF}"/>
              </a:ext>
            </a:extLst>
          </p:cNvPr>
          <p:cNvSpPr txBox="1"/>
          <p:nvPr/>
        </p:nvSpPr>
        <p:spPr>
          <a:xfrm>
            <a:off x="2455387" y="1505158"/>
            <a:ext cx="9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60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从队尾入队，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60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覆盖了原来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所在的位置，然后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后移一位。</a:t>
            </a:r>
            <a:endParaRPr kumimoji="1" lang="zh-CN" altLang="en-US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F59AA5-95CC-A94D-85D3-649266B8FC56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9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C16B34-FCC9-4C4C-A7AD-D5D1F768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387D25-1897-3C4D-9DA0-42DEC7E56700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90664D-6195-F849-AB71-7C824DEA84C3}"/>
              </a:ext>
            </a:extLst>
          </p:cNvPr>
          <p:cNvSpPr txBox="1"/>
          <p:nvPr/>
        </p:nvSpPr>
        <p:spPr>
          <a:xfrm>
            <a:off x="695943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B2D29F4-BDF8-3245-82A8-CBCDD5DD18C6}"/>
              </a:ext>
            </a:extLst>
          </p:cNvPr>
          <p:cNvCxnSpPr/>
          <p:nvPr/>
        </p:nvCxnSpPr>
        <p:spPr>
          <a:xfrm>
            <a:off x="7336174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AE33251-ADA3-EB40-9F62-B3D806F8DFF2}"/>
              </a:ext>
            </a:extLst>
          </p:cNvPr>
          <p:cNvSpPr txBox="1"/>
          <p:nvPr/>
        </p:nvSpPr>
        <p:spPr>
          <a:xfrm>
            <a:off x="3632933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7AA026D-AF29-704A-8396-968C6C8BE1F3}"/>
              </a:ext>
            </a:extLst>
          </p:cNvPr>
          <p:cNvCxnSpPr/>
          <p:nvPr/>
        </p:nvCxnSpPr>
        <p:spPr>
          <a:xfrm>
            <a:off x="405643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B263E3E-C992-A048-84CC-6C1041F8DF07}"/>
              </a:ext>
            </a:extLst>
          </p:cNvPr>
          <p:cNvSpPr txBox="1"/>
          <p:nvPr/>
        </p:nvSpPr>
        <p:spPr>
          <a:xfrm>
            <a:off x="2455387" y="1505158"/>
            <a:ext cx="9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70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从队尾入队，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70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覆盖了原来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所在的位置，然后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后移一位。</a:t>
            </a:r>
            <a:endParaRPr kumimoji="1" lang="zh-CN" altLang="en-US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4D0A44-1E90-484C-A61D-DEDA89A1F0BB}"/>
              </a:ext>
            </a:extLst>
          </p:cNvPr>
          <p:cNvSpPr/>
          <p:nvPr/>
        </p:nvSpPr>
        <p:spPr>
          <a:xfrm>
            <a:off x="2161880" y="10200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8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0DF0B5-7227-F041-908A-91499AD7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3CAF64-87EE-AA4D-9C5C-0A2F3F420A32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4C8DB5-25D3-BC4D-B33A-638D430929C2}"/>
              </a:ext>
            </a:extLst>
          </p:cNvPr>
          <p:cNvSpPr txBox="1"/>
          <p:nvPr/>
        </p:nvSpPr>
        <p:spPr>
          <a:xfrm>
            <a:off x="7776553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8D39566-9470-B54D-9E72-5D7F25F4F2ED}"/>
              </a:ext>
            </a:extLst>
          </p:cNvPr>
          <p:cNvCxnSpPr/>
          <p:nvPr/>
        </p:nvCxnSpPr>
        <p:spPr>
          <a:xfrm>
            <a:off x="8153297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E388DCB-54CD-8943-887A-2CFDF4D2C3E3}"/>
              </a:ext>
            </a:extLst>
          </p:cNvPr>
          <p:cNvSpPr txBox="1"/>
          <p:nvPr/>
        </p:nvSpPr>
        <p:spPr>
          <a:xfrm>
            <a:off x="3632933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0D5588E-EDD5-0944-96E7-41054D5C6C89}"/>
              </a:ext>
            </a:extLst>
          </p:cNvPr>
          <p:cNvCxnSpPr/>
          <p:nvPr/>
        </p:nvCxnSpPr>
        <p:spPr>
          <a:xfrm>
            <a:off x="405643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C6F345A-5D90-5344-8A89-4F5AE19EBCF8}"/>
              </a:ext>
            </a:extLst>
          </p:cNvPr>
          <p:cNvSpPr txBox="1"/>
          <p:nvPr/>
        </p:nvSpPr>
        <p:spPr>
          <a:xfrm>
            <a:off x="2455387" y="1505158"/>
            <a:ext cx="9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80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从队尾入队，然后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后移一位。</a:t>
            </a:r>
            <a:endParaRPr kumimoji="1" lang="zh-CN" altLang="en-US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E34C0-4BBF-6C4D-99A7-087B09E57FBC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8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E19669-329C-C24B-BBD3-76C3A8BD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BB95C4-7D26-5C45-97BA-FC46ABB1383A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6101C9-7D26-CC40-8C42-EB841E06EDA6}"/>
              </a:ext>
            </a:extLst>
          </p:cNvPr>
          <p:cNvSpPr txBox="1"/>
          <p:nvPr/>
        </p:nvSpPr>
        <p:spPr>
          <a:xfrm>
            <a:off x="8593676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7306A75-96FE-864B-9F25-9180FC7BEC3B}"/>
              </a:ext>
            </a:extLst>
          </p:cNvPr>
          <p:cNvCxnSpPr/>
          <p:nvPr/>
        </p:nvCxnSpPr>
        <p:spPr>
          <a:xfrm>
            <a:off x="8970420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81B1D4-2159-CD40-92C2-852D8948E5D3}"/>
              </a:ext>
            </a:extLst>
          </p:cNvPr>
          <p:cNvSpPr txBox="1"/>
          <p:nvPr/>
        </p:nvSpPr>
        <p:spPr>
          <a:xfrm>
            <a:off x="3632933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B3314ED-E396-EF40-B09D-75C98BC873E5}"/>
              </a:ext>
            </a:extLst>
          </p:cNvPr>
          <p:cNvCxnSpPr/>
          <p:nvPr/>
        </p:nvCxnSpPr>
        <p:spPr>
          <a:xfrm>
            <a:off x="405643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8CEC5D8-7049-2C4C-8DD7-AA2838EC4317}"/>
              </a:ext>
            </a:extLst>
          </p:cNvPr>
          <p:cNvSpPr txBox="1"/>
          <p:nvPr/>
        </p:nvSpPr>
        <p:spPr>
          <a:xfrm>
            <a:off x="2455387" y="1505158"/>
            <a:ext cx="9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90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从队尾入队，然后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后移一位。</a:t>
            </a:r>
            <a:endParaRPr kumimoji="1" lang="zh-CN" altLang="en-US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FBF3DE-0910-9E49-AEB3-6C49F91D303C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47F86F-96E7-774F-8ABD-8DB07AD7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66D26D-1F5F-8A4E-B59C-2FED75E7023B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912249-841D-C34B-B88A-13116CF2D496}"/>
              </a:ext>
            </a:extLst>
          </p:cNvPr>
          <p:cNvSpPr txBox="1"/>
          <p:nvPr/>
        </p:nvSpPr>
        <p:spPr>
          <a:xfrm>
            <a:off x="8593676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C6EBB88-896C-274A-99FC-F59DAAD9195C}"/>
              </a:ext>
            </a:extLst>
          </p:cNvPr>
          <p:cNvCxnSpPr/>
          <p:nvPr/>
        </p:nvCxnSpPr>
        <p:spPr>
          <a:xfrm>
            <a:off x="8970420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E546E6B-CDC3-414A-9941-EB2FA54D47B0}"/>
              </a:ext>
            </a:extLst>
          </p:cNvPr>
          <p:cNvSpPr txBox="1"/>
          <p:nvPr/>
        </p:nvSpPr>
        <p:spPr>
          <a:xfrm>
            <a:off x="4473192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96346C8-3D92-3040-BE6B-00DA0900B844}"/>
              </a:ext>
            </a:extLst>
          </p:cNvPr>
          <p:cNvCxnSpPr/>
          <p:nvPr/>
        </p:nvCxnSpPr>
        <p:spPr>
          <a:xfrm>
            <a:off x="4896694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1F823E0-F069-224E-B77F-001CB16B5749}"/>
              </a:ext>
            </a:extLst>
          </p:cNvPr>
          <p:cNvSpPr txBox="1"/>
          <p:nvPr/>
        </p:nvSpPr>
        <p:spPr>
          <a:xfrm>
            <a:off x="2455387" y="1505158"/>
            <a:ext cx="9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90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从队尾入队，然后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后移一位。</a:t>
            </a:r>
            <a:endParaRPr kumimoji="1" lang="zh-CN" altLang="en-US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EB43D-0462-8D41-92BE-D3F0EE557DA1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6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1221E-A876-2A45-AA2E-DDF68BD5C0A3}"/>
              </a:ext>
            </a:extLst>
          </p:cNvPr>
          <p:cNvSpPr txBox="1"/>
          <p:nvPr/>
        </p:nvSpPr>
        <p:spPr>
          <a:xfrm>
            <a:off x="2455387" y="1505158"/>
            <a:ext cx="9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从队尾入队，然后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后移一位。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此时发现数组越界，于是循环到队头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kumimoji="1" lang="zh-CN" altLang="en-US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48DC89-D90B-624F-BEF8-A84C134B0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09DE50-768A-704D-86AB-F9BB1591BD67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AFD5B5-D8A7-E04C-9F4D-5C64A3CA19CB}"/>
              </a:ext>
            </a:extLst>
          </p:cNvPr>
          <p:cNvSpPr txBox="1"/>
          <p:nvPr/>
        </p:nvSpPr>
        <p:spPr>
          <a:xfrm>
            <a:off x="2914204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6392F61-47F1-0546-9471-C706D8C60354}"/>
              </a:ext>
            </a:extLst>
          </p:cNvPr>
          <p:cNvCxnSpPr/>
          <p:nvPr/>
        </p:nvCxnSpPr>
        <p:spPr>
          <a:xfrm>
            <a:off x="3290948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A7B6B0-BB7A-9E47-9FA4-D604E3539B6A}"/>
              </a:ext>
            </a:extLst>
          </p:cNvPr>
          <p:cNvSpPr txBox="1"/>
          <p:nvPr/>
        </p:nvSpPr>
        <p:spPr>
          <a:xfrm>
            <a:off x="447924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550B5C4-5BDB-AF4D-B8DB-AFD7EAD2EC1B}"/>
              </a:ext>
            </a:extLst>
          </p:cNvPr>
          <p:cNvCxnSpPr/>
          <p:nvPr/>
        </p:nvCxnSpPr>
        <p:spPr>
          <a:xfrm>
            <a:off x="4902742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C65C82D-A7C5-3145-93D6-0DFA3A0FD69C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0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95EF312-A3D8-454F-A8FA-579A919D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D7DC36-D463-514B-94BD-7B706547F3EA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B1CFEA-113E-7E43-98FA-74BD25FE2128}"/>
              </a:ext>
            </a:extLst>
          </p:cNvPr>
          <p:cNvSpPr txBox="1"/>
          <p:nvPr/>
        </p:nvSpPr>
        <p:spPr>
          <a:xfrm>
            <a:off x="3634602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FA6F2E4-C9A9-B04D-A261-AC3297B9398A}"/>
              </a:ext>
            </a:extLst>
          </p:cNvPr>
          <p:cNvCxnSpPr/>
          <p:nvPr/>
        </p:nvCxnSpPr>
        <p:spPr>
          <a:xfrm>
            <a:off x="4011346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3D13DC9-8E03-F24D-A653-84394EB49C58}"/>
              </a:ext>
            </a:extLst>
          </p:cNvPr>
          <p:cNvSpPr txBox="1"/>
          <p:nvPr/>
        </p:nvSpPr>
        <p:spPr>
          <a:xfrm>
            <a:off x="4440329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92DB5B3-8E0A-6843-BCEC-8FA01EDDD34A}"/>
              </a:ext>
            </a:extLst>
          </p:cNvPr>
          <p:cNvCxnSpPr/>
          <p:nvPr/>
        </p:nvCxnSpPr>
        <p:spPr>
          <a:xfrm>
            <a:off x="4863831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48A18B7-FEF9-9647-8189-EEE3DF08FA92}"/>
              </a:ext>
            </a:extLst>
          </p:cNvPr>
          <p:cNvSpPr txBox="1"/>
          <p:nvPr/>
        </p:nvSpPr>
        <p:spPr>
          <a:xfrm>
            <a:off x="2455388" y="1505158"/>
            <a:ext cx="70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110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从队尾入队，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覆盖了原来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后移一位。</a:t>
            </a:r>
            <a:endParaRPr kumimoji="1" lang="zh-CN" altLang="en-US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C5F98E-DE3F-8F4E-AA7C-3724B8C202F6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2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95EF312-A3D8-454F-A8FA-579A919D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B1CFEA-113E-7E43-98FA-74BD25FE2128}"/>
              </a:ext>
            </a:extLst>
          </p:cNvPr>
          <p:cNvSpPr txBox="1"/>
          <p:nvPr/>
        </p:nvSpPr>
        <p:spPr>
          <a:xfrm>
            <a:off x="3634602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FA6F2E4-C9A9-B04D-A261-AC3297B9398A}"/>
              </a:ext>
            </a:extLst>
          </p:cNvPr>
          <p:cNvCxnSpPr/>
          <p:nvPr/>
        </p:nvCxnSpPr>
        <p:spPr>
          <a:xfrm>
            <a:off x="4011346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3D13DC9-8E03-F24D-A653-84394EB49C58}"/>
              </a:ext>
            </a:extLst>
          </p:cNvPr>
          <p:cNvSpPr txBox="1"/>
          <p:nvPr/>
        </p:nvSpPr>
        <p:spPr>
          <a:xfrm>
            <a:off x="4440329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92DB5B3-8E0A-6843-BCEC-8FA01EDDD34A}"/>
              </a:ext>
            </a:extLst>
          </p:cNvPr>
          <p:cNvCxnSpPr/>
          <p:nvPr/>
        </p:nvCxnSpPr>
        <p:spPr>
          <a:xfrm>
            <a:off x="4863831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48A18B7-FEF9-9647-8189-EEE3DF08FA92}"/>
              </a:ext>
            </a:extLst>
          </p:cNvPr>
          <p:cNvSpPr txBox="1"/>
          <p:nvPr/>
        </p:nvSpPr>
        <p:spPr>
          <a:xfrm>
            <a:off x="2455388" y="1505158"/>
            <a:ext cx="70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110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从队尾入队，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覆盖了原来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后移一位。</a:t>
            </a:r>
            <a:endParaRPr kumimoji="1" lang="zh-CN" altLang="en-US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E0691D-8EA8-EF42-A0BB-CA20E43EE94A}"/>
              </a:ext>
            </a:extLst>
          </p:cNvPr>
          <p:cNvSpPr txBox="1"/>
          <p:nvPr/>
        </p:nvSpPr>
        <p:spPr>
          <a:xfrm>
            <a:off x="2499905" y="4007240"/>
            <a:ext cx="9433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此时判定队列为满，虽然还有一个索引位置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还没有被覆盖。</a:t>
            </a:r>
            <a:endParaRPr kumimoji="1" lang="en-US" altLang="zh-CN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原因是：如果再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从队尾入队一个元素，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front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成立，队列将被判为空。</a:t>
            </a:r>
            <a:endParaRPr kumimoji="1" lang="en-US" altLang="zh-CN" b="1" dirty="0">
              <a:solidFill>
                <a:srgbClr val="EB4335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因此，队列满的判别条件是：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(rear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 err="1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，这里 </a:t>
            </a:r>
            <a:r>
              <a:rPr kumimoji="1" lang="en-US" altLang="zh-CN" dirty="0" err="1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len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表示数组的长度。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因此，使用循环数组实现的队列，实际存储的元素比数组的长度要少 </a:t>
            </a:r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个单位，我们人为浪费 </a:t>
            </a:r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个单位是为了保证“队列为空”与“队列为满”的判别条件不冲突。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A75BCD-7C55-B348-9F32-62306D36824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85BCA4-F449-2245-8C7C-BCD60327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0D8DDE-CB7E-CE4B-A35D-7DF030C7A4FA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75DA6-4068-B14C-9854-00CB93FE73E1}"/>
              </a:ext>
            </a:extLst>
          </p:cNvPr>
          <p:cNvSpPr txBox="1"/>
          <p:nvPr/>
        </p:nvSpPr>
        <p:spPr>
          <a:xfrm>
            <a:off x="3699063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2DA4EB5-BA0F-8942-BB19-EC079A0EFDF5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A5F5F82-215D-FD46-9E65-80A0AC2E1749}"/>
              </a:ext>
            </a:extLst>
          </p:cNvPr>
          <p:cNvCxnSpPr/>
          <p:nvPr/>
        </p:nvCxnSpPr>
        <p:spPr>
          <a:xfrm>
            <a:off x="4075807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9813220-2B7E-4C4D-88CA-0559F3C5EB7B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AC63B0-AA00-B947-B393-92C34970CE06}"/>
              </a:ext>
            </a:extLst>
          </p:cNvPr>
          <p:cNvSpPr txBox="1"/>
          <p:nvPr/>
        </p:nvSpPr>
        <p:spPr>
          <a:xfrm>
            <a:off x="2455388" y="1505158"/>
            <a:ext cx="354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997F8E-48BC-CC4E-9845-F27B5BDA9FE1}"/>
              </a:ext>
            </a:extLst>
          </p:cNvPr>
          <p:cNvSpPr/>
          <p:nvPr/>
        </p:nvSpPr>
        <p:spPr>
          <a:xfrm>
            <a:off x="2161880" y="10200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7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C607E3-1B94-B747-B553-FD16B68E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4A75C2-750B-DC45-BF70-212DD6DCFBDA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AA882F-493D-5E43-9DD0-89A38A4D40FA}"/>
              </a:ext>
            </a:extLst>
          </p:cNvPr>
          <p:cNvSpPr txBox="1"/>
          <p:nvPr/>
        </p:nvSpPr>
        <p:spPr>
          <a:xfrm>
            <a:off x="450929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C6E3350-DCF9-7E45-B6BD-BD77B211247B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D43E5B9-1F29-B14E-8215-C3368BAC5ACC}"/>
              </a:ext>
            </a:extLst>
          </p:cNvPr>
          <p:cNvCxnSpPr/>
          <p:nvPr/>
        </p:nvCxnSpPr>
        <p:spPr>
          <a:xfrm>
            <a:off x="4886034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9CE5FE8-BCD1-074C-8839-C0D2221E4354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AB928-9B3D-424C-A9CA-64B6EF3ABBB4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7DCE52-FA24-CA4C-B355-3CCFCD535120}"/>
              </a:ext>
            </a:extLst>
          </p:cNvPr>
          <p:cNvSpPr/>
          <p:nvPr/>
        </p:nvSpPr>
        <p:spPr>
          <a:xfrm>
            <a:off x="2161880" y="10200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5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D95D9F-D6D3-C14D-8A02-67B7FBC8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6ECF07-7E5B-1344-8164-F40CA4AEBB9F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87BB52-21D3-3A45-9890-135091D487D4}"/>
              </a:ext>
            </a:extLst>
          </p:cNvPr>
          <p:cNvSpPr txBox="1"/>
          <p:nvPr/>
        </p:nvSpPr>
        <p:spPr>
          <a:xfrm>
            <a:off x="5319517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12B07BB-8584-B34C-8CE3-73AFFD7B57DE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548EB68-3A6D-1748-A246-1746E8880259}"/>
              </a:ext>
            </a:extLst>
          </p:cNvPr>
          <p:cNvCxnSpPr/>
          <p:nvPr/>
        </p:nvCxnSpPr>
        <p:spPr>
          <a:xfrm>
            <a:off x="5696261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4FC4721-3E98-2548-8178-A5ADAA08BA2C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28FC44-4302-0443-A142-14C57AA37630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D80D22-4BAB-5746-B4F6-55E57A5D84D4}"/>
              </a:ext>
            </a:extLst>
          </p:cNvPr>
          <p:cNvSpPr/>
          <p:nvPr/>
        </p:nvSpPr>
        <p:spPr>
          <a:xfrm>
            <a:off x="2161880" y="10200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CF1D24-24EA-0247-9C73-4999DCC6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450C9D-CA8E-A848-89F2-54BD3FD3C005}"/>
              </a:ext>
            </a:extLst>
          </p:cNvPr>
          <p:cNvSpPr txBox="1"/>
          <p:nvPr/>
        </p:nvSpPr>
        <p:spPr>
          <a:xfrm>
            <a:off x="614132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AEAE780-BC13-4843-A4B1-A85781191E0A}"/>
              </a:ext>
            </a:extLst>
          </p:cNvPr>
          <p:cNvCxnSpPr/>
          <p:nvPr/>
        </p:nvCxnSpPr>
        <p:spPr>
          <a:xfrm>
            <a:off x="651806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9CCE03C-028A-6540-9350-C2C5911E065F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55A5D00-19C8-4245-85CF-3680B2B6BD9F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B71902-1B89-3D4E-BE9B-8E01507FDC61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4EEC61-D6EB-904E-B358-920007BAF4A2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B260E2-EF99-AF41-8DF4-ACEEB09474F1}"/>
              </a:ext>
            </a:extLst>
          </p:cNvPr>
          <p:cNvSpPr/>
          <p:nvPr/>
        </p:nvSpPr>
        <p:spPr>
          <a:xfrm>
            <a:off x="2161880" y="10200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7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D61E06-E76B-9846-A71C-BE9E57C9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BBBE51-2B08-604D-8DB0-2A210835EEEA}"/>
              </a:ext>
            </a:extLst>
          </p:cNvPr>
          <p:cNvSpPr txBox="1"/>
          <p:nvPr/>
        </p:nvSpPr>
        <p:spPr>
          <a:xfrm>
            <a:off x="6939975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79B0A92-8D98-6144-96C4-8B12B4C5F4F6}"/>
              </a:ext>
            </a:extLst>
          </p:cNvPr>
          <p:cNvCxnSpPr/>
          <p:nvPr/>
        </p:nvCxnSpPr>
        <p:spPr>
          <a:xfrm>
            <a:off x="7316719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90963D7-0A66-1C4C-B12F-8EAED386E1FD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219017F-B617-9247-A271-516CE393CC25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A53D522-827E-154E-9BDE-E40AB9B5804C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C6B542-877C-9A49-A017-D139EE4D75F0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AF24D2-7B57-F641-9A99-2B9F18F06F13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3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226F22-9EBF-7F45-BAA8-2071EACBFDD6}"/>
              </a:ext>
            </a:extLst>
          </p:cNvPr>
          <p:cNvSpPr txBox="1"/>
          <p:nvPr/>
        </p:nvSpPr>
        <p:spPr>
          <a:xfrm>
            <a:off x="609600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2BADAEE-40E1-9245-A173-378E73D71096}"/>
              </a:ext>
            </a:extLst>
          </p:cNvPr>
          <p:cNvCxnSpPr/>
          <p:nvPr/>
        </p:nvCxnSpPr>
        <p:spPr>
          <a:xfrm>
            <a:off x="6472744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D2FDF27-2945-024B-B854-B1809D3A810E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51D831-311A-B941-88C2-B3D660EC8A45}"/>
              </a:ext>
            </a:extLst>
          </p:cNvPr>
          <p:cNvSpPr txBox="1"/>
          <p:nvPr/>
        </p:nvSpPr>
        <p:spPr>
          <a:xfrm>
            <a:off x="2455387" y="1505158"/>
            <a:ext cx="9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从队尾出队，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前移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一格即可。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原来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所在的位置等待被新的入队元素覆盖。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E411FA-557B-D24E-ADA6-76A48016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A69D2AF-0C0E-5D41-B60F-F626B0B01D1D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CEBB23E-2265-5B47-8D45-A0CAACC4FC2A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77AFE11-7EF1-8245-B6D0-1B61B360B098}"/>
              </a:ext>
            </a:extLst>
          </p:cNvPr>
          <p:cNvSpPr/>
          <p:nvPr/>
        </p:nvSpPr>
        <p:spPr>
          <a:xfrm>
            <a:off x="2161880" y="10200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7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FC382F-63ED-8344-865E-A6D2201A5F09}"/>
              </a:ext>
            </a:extLst>
          </p:cNvPr>
          <p:cNvSpPr txBox="1"/>
          <p:nvPr/>
        </p:nvSpPr>
        <p:spPr>
          <a:xfrm>
            <a:off x="5325184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D42F456-750D-5445-9F76-7F8045B4DE1D}"/>
              </a:ext>
            </a:extLst>
          </p:cNvPr>
          <p:cNvCxnSpPr/>
          <p:nvPr/>
        </p:nvCxnSpPr>
        <p:spPr>
          <a:xfrm>
            <a:off x="5701928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D65FFC2-B0E9-804B-AEB2-02077F976857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620CD5-73EE-4449-9988-F8301321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0717412-0D3E-844A-9823-1EED4583D18A}"/>
              </a:ext>
            </a:extLst>
          </p:cNvPr>
          <p:cNvSpPr txBox="1"/>
          <p:nvPr/>
        </p:nvSpPr>
        <p:spPr>
          <a:xfrm>
            <a:off x="2455387" y="1505158"/>
            <a:ext cx="9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从队尾出队，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前移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一格即可。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原来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所在的位置等待被新的入队元素覆盖。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CB9198-C87F-0A4D-A900-CA2CBA816DAF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BBFE85A-AEE7-AB46-9045-2AFE8E156CDF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7F7FCF9-E153-174E-971C-FAADA0BC2334}"/>
              </a:ext>
            </a:extLst>
          </p:cNvPr>
          <p:cNvSpPr/>
          <p:nvPr/>
        </p:nvSpPr>
        <p:spPr>
          <a:xfrm>
            <a:off x="2161880" y="10200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0D2894F-1827-2044-A75E-3650D686756A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2512A9-C772-BD42-8C42-19567D457479}"/>
              </a:ext>
            </a:extLst>
          </p:cNvPr>
          <p:cNvSpPr txBox="1"/>
          <p:nvPr/>
        </p:nvSpPr>
        <p:spPr>
          <a:xfrm>
            <a:off x="5325184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295A0E1-6B23-5242-99C9-37334CEFD123}"/>
              </a:ext>
            </a:extLst>
          </p:cNvPr>
          <p:cNvCxnSpPr/>
          <p:nvPr/>
        </p:nvCxnSpPr>
        <p:spPr>
          <a:xfrm>
            <a:off x="5701928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443908D-C5A2-F14F-B31E-CDCA25BA84DA}"/>
              </a:ext>
            </a:extLst>
          </p:cNvPr>
          <p:cNvSpPr txBox="1"/>
          <p:nvPr/>
        </p:nvSpPr>
        <p:spPr>
          <a:xfrm>
            <a:off x="3632933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54EE598-7C33-754B-9BB7-F3E9875E2282}"/>
              </a:ext>
            </a:extLst>
          </p:cNvPr>
          <p:cNvCxnSpPr/>
          <p:nvPr/>
        </p:nvCxnSpPr>
        <p:spPr>
          <a:xfrm>
            <a:off x="405643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D89C6E3-48ED-5E42-A726-8C491D05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0DB1BB-32FF-F04E-8FEA-35F86BB234CD}"/>
              </a:ext>
            </a:extLst>
          </p:cNvPr>
          <p:cNvSpPr txBox="1"/>
          <p:nvPr/>
        </p:nvSpPr>
        <p:spPr>
          <a:xfrm>
            <a:off x="2455387" y="1505158"/>
            <a:ext cx="9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从队头出队，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前移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一格即可。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原来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所在的位置等待被新的入队元素覆盖。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99A121-082A-4941-811C-890307FABA7A}"/>
              </a:ext>
            </a:extLst>
          </p:cNvPr>
          <p:cNvSpPr/>
          <p:nvPr/>
        </p:nvSpPr>
        <p:spPr>
          <a:xfrm>
            <a:off x="2161880" y="10200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641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题：“设计循环双端队列”题解配图（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1141</TotalTime>
  <Words>1393</Words>
  <Application>Microsoft Macintosh PowerPoint</Application>
  <PresentationFormat>宽屏</PresentationFormat>
  <Paragraphs>140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Source Han Sans SC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39</cp:revision>
  <dcterms:created xsi:type="dcterms:W3CDTF">2019-06-28T08:05:15Z</dcterms:created>
  <dcterms:modified xsi:type="dcterms:W3CDTF">2019-12-17T15:48:35Z</dcterms:modified>
</cp:coreProperties>
</file>